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Lst>
  <p:notesMasterIdLst>
    <p:notesMasterId r:id="rId11"/>
  </p:notesMasterIdLst>
  <p:handoutMasterIdLst>
    <p:handoutMasterId r:id="rId12"/>
  </p:handoutMasterIdLst>
  <p:sldIdLst>
    <p:sldId id="810" r:id="rId5"/>
    <p:sldId id="811" r:id="rId6"/>
    <p:sldId id="807" r:id="rId7"/>
    <p:sldId id="808" r:id="rId8"/>
    <p:sldId id="809" r:id="rId9"/>
    <p:sldId id="812" r:id="rId10"/>
  </p:sldIdLst>
  <p:sldSz cx="12192000" cy="6858000"/>
  <p:notesSz cx="6858000" cy="9144000"/>
  <p:custDataLst>
    <p:tags r:id="rId13"/>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968" userDrawn="1">
          <p15:clr>
            <a:srgbClr val="A4A3A4"/>
          </p15:clr>
        </p15:guide>
        <p15:guide id="2" pos="7632"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DDFE5"/>
    <a:srgbClr val="6AB19B"/>
    <a:srgbClr val="E04F4F"/>
    <a:srgbClr val="E05050"/>
    <a:srgbClr val="190000"/>
    <a:srgbClr val="F816D8"/>
    <a:srgbClr val="F2F2F2"/>
    <a:srgbClr val="294D42"/>
    <a:srgbClr val="000000"/>
    <a:srgbClr val="DE454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D33C4B0-A08F-4CDB-9715-EA304C02EEED}" v="41" dt="2023-07-16T15:23:36.85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4754" autoAdjust="0"/>
    <p:restoredTop sz="95840" autoAdjust="0"/>
  </p:normalViewPr>
  <p:slideViewPr>
    <p:cSldViewPr snapToGrid="0">
      <p:cViewPr varScale="1">
        <p:scale>
          <a:sx n="86" d="100"/>
          <a:sy n="86" d="100"/>
        </p:scale>
        <p:origin x="1032" y="58"/>
      </p:cViewPr>
      <p:guideLst>
        <p:guide orient="horz" pos="2968"/>
        <p:guide pos="7632"/>
      </p:guideLst>
    </p:cSldViewPr>
  </p:slideViewPr>
  <p:outlineViewPr>
    <p:cViewPr>
      <p:scale>
        <a:sx n="33" d="100"/>
        <a:sy n="33" d="100"/>
      </p:scale>
      <p:origin x="0" y="-49468"/>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116" d="100"/>
          <a:sy n="116" d="100"/>
        </p:scale>
        <p:origin x="4428" y="6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ags" Target="tags/tag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an Huang" userId="9ddf1114-4bee-4044-9a2d-1282884f7d47" providerId="ADAL" clId="{AD33C4B0-A08F-4CDB-9715-EA304C02EEED}"/>
    <pc:docChg chg="undo custSel addSld delSld modSld sldOrd">
      <pc:chgData name="Han Huang" userId="9ddf1114-4bee-4044-9a2d-1282884f7d47" providerId="ADAL" clId="{AD33C4B0-A08F-4CDB-9715-EA304C02EEED}" dt="2023-07-16T15:24:12.391" v="1069" actId="20577"/>
      <pc:docMkLst>
        <pc:docMk/>
      </pc:docMkLst>
      <pc:sldChg chg="addSp delSp modSp mod">
        <pc:chgData name="Han Huang" userId="9ddf1114-4bee-4044-9a2d-1282884f7d47" providerId="ADAL" clId="{AD33C4B0-A08F-4CDB-9715-EA304C02EEED}" dt="2023-07-16T14:02:40.133" v="961" actId="1076"/>
        <pc:sldMkLst>
          <pc:docMk/>
          <pc:sldMk cId="2151768093" sldId="807"/>
        </pc:sldMkLst>
        <pc:spChg chg="mod">
          <ac:chgData name="Han Huang" userId="9ddf1114-4bee-4044-9a2d-1282884f7d47" providerId="ADAL" clId="{AD33C4B0-A08F-4CDB-9715-EA304C02EEED}" dt="2023-07-15T16:03:36.147" v="813" actId="1076"/>
          <ac:spMkLst>
            <pc:docMk/>
            <pc:sldMk cId="2151768093" sldId="807"/>
            <ac:spMk id="2" creationId="{16AFC5D4-B257-DCD7-2822-9B83EC758A3C}"/>
          </ac:spMkLst>
        </pc:spChg>
        <pc:spChg chg="del">
          <ac:chgData name="Han Huang" userId="9ddf1114-4bee-4044-9a2d-1282884f7d47" providerId="ADAL" clId="{AD33C4B0-A08F-4CDB-9715-EA304C02EEED}" dt="2023-07-15T15:22:51.308" v="0" actId="478"/>
          <ac:spMkLst>
            <pc:docMk/>
            <pc:sldMk cId="2151768093" sldId="807"/>
            <ac:spMk id="3" creationId="{067D07EC-80EB-7D13-BD81-74A189E4BBD4}"/>
          </ac:spMkLst>
        </pc:spChg>
        <pc:spChg chg="del">
          <ac:chgData name="Han Huang" userId="9ddf1114-4bee-4044-9a2d-1282884f7d47" providerId="ADAL" clId="{AD33C4B0-A08F-4CDB-9715-EA304C02EEED}" dt="2023-07-15T15:45:49.954" v="809" actId="478"/>
          <ac:spMkLst>
            <pc:docMk/>
            <pc:sldMk cId="2151768093" sldId="807"/>
            <ac:spMk id="4" creationId="{95860092-627D-0780-D2AA-B83659DC68BF}"/>
          </ac:spMkLst>
        </pc:spChg>
        <pc:spChg chg="add mod">
          <ac:chgData name="Han Huang" userId="9ddf1114-4bee-4044-9a2d-1282884f7d47" providerId="ADAL" clId="{AD33C4B0-A08F-4CDB-9715-EA304C02EEED}" dt="2023-07-15T16:03:51.671" v="817" actId="1076"/>
          <ac:spMkLst>
            <pc:docMk/>
            <pc:sldMk cId="2151768093" sldId="807"/>
            <ac:spMk id="8" creationId="{BC020778-59C3-AD2E-31F5-97C665DA1D5F}"/>
          </ac:spMkLst>
        </pc:spChg>
        <pc:spChg chg="add del mod">
          <ac:chgData name="Han Huang" userId="9ddf1114-4bee-4044-9a2d-1282884f7d47" providerId="ADAL" clId="{AD33C4B0-A08F-4CDB-9715-EA304C02EEED}" dt="2023-07-15T16:04:14.935" v="818" actId="21"/>
          <ac:spMkLst>
            <pc:docMk/>
            <pc:sldMk cId="2151768093" sldId="807"/>
            <ac:spMk id="12" creationId="{9E2DC466-4CDE-3AC2-4AC9-DD12DE2A977A}"/>
          </ac:spMkLst>
        </pc:spChg>
        <pc:spChg chg="add mod">
          <ac:chgData name="Han Huang" userId="9ddf1114-4bee-4044-9a2d-1282884f7d47" providerId="ADAL" clId="{AD33C4B0-A08F-4CDB-9715-EA304C02EEED}" dt="2023-07-15T16:04:37.555" v="822" actId="1076"/>
          <ac:spMkLst>
            <pc:docMk/>
            <pc:sldMk cId="2151768093" sldId="807"/>
            <ac:spMk id="15" creationId="{B522321D-21FE-D327-D43D-6F7D7B73C832}"/>
          </ac:spMkLst>
        </pc:spChg>
        <pc:spChg chg="add mod">
          <ac:chgData name="Han Huang" userId="9ddf1114-4bee-4044-9a2d-1282884f7d47" providerId="ADAL" clId="{AD33C4B0-A08F-4CDB-9715-EA304C02EEED}" dt="2023-07-16T14:02:40.133" v="961" actId="1076"/>
          <ac:spMkLst>
            <pc:docMk/>
            <pc:sldMk cId="2151768093" sldId="807"/>
            <ac:spMk id="17" creationId="{0EC02B13-4E92-E003-213C-23211E2DDB06}"/>
          </ac:spMkLst>
        </pc:spChg>
        <pc:graphicFrameChg chg="add del mod">
          <ac:chgData name="Han Huang" userId="9ddf1114-4bee-4044-9a2d-1282884f7d47" providerId="ADAL" clId="{AD33C4B0-A08F-4CDB-9715-EA304C02EEED}" dt="2023-07-16T09:58:11.782" v="901"/>
          <ac:graphicFrameMkLst>
            <pc:docMk/>
            <pc:sldMk cId="2151768093" sldId="807"/>
            <ac:graphicFrameMk id="3" creationId="{7C691CF5-705C-66CA-669F-78314B7F1117}"/>
          </ac:graphicFrameMkLst>
        </pc:graphicFrameChg>
        <pc:graphicFrameChg chg="add mod modGraphic">
          <ac:chgData name="Han Huang" userId="9ddf1114-4bee-4044-9a2d-1282884f7d47" providerId="ADAL" clId="{AD33C4B0-A08F-4CDB-9715-EA304C02EEED}" dt="2023-07-16T09:58:23.156" v="904" actId="1076"/>
          <ac:graphicFrameMkLst>
            <pc:docMk/>
            <pc:sldMk cId="2151768093" sldId="807"/>
            <ac:graphicFrameMk id="4" creationId="{60279A69-330E-0D3D-435B-787D876F09A5}"/>
          </ac:graphicFrameMkLst>
        </pc:graphicFrameChg>
        <pc:graphicFrameChg chg="add del mod">
          <ac:chgData name="Han Huang" userId="9ddf1114-4bee-4044-9a2d-1282884f7d47" providerId="ADAL" clId="{AD33C4B0-A08F-4CDB-9715-EA304C02EEED}" dt="2023-07-15T15:23:02.385" v="2"/>
          <ac:graphicFrameMkLst>
            <pc:docMk/>
            <pc:sldMk cId="2151768093" sldId="807"/>
            <ac:graphicFrameMk id="6" creationId="{F0563E16-0779-AEDB-E9E6-84D02F1776EE}"/>
          </ac:graphicFrameMkLst>
        </pc:graphicFrameChg>
        <pc:graphicFrameChg chg="add mod">
          <ac:chgData name="Han Huang" userId="9ddf1114-4bee-4044-9a2d-1282884f7d47" providerId="ADAL" clId="{AD33C4B0-A08F-4CDB-9715-EA304C02EEED}" dt="2023-07-15T16:03:51.671" v="817" actId="1076"/>
          <ac:graphicFrameMkLst>
            <pc:docMk/>
            <pc:sldMk cId="2151768093" sldId="807"/>
            <ac:graphicFrameMk id="7" creationId="{DEA13517-6915-7A0B-E45E-28687B7C11AD}"/>
          </ac:graphicFrameMkLst>
        </pc:graphicFrameChg>
        <pc:graphicFrameChg chg="add del mod">
          <ac:chgData name="Han Huang" userId="9ddf1114-4bee-4044-9a2d-1282884f7d47" providerId="ADAL" clId="{AD33C4B0-A08F-4CDB-9715-EA304C02EEED}" dt="2023-07-15T15:24:13.298" v="30"/>
          <ac:graphicFrameMkLst>
            <pc:docMk/>
            <pc:sldMk cId="2151768093" sldId="807"/>
            <ac:graphicFrameMk id="9" creationId="{0CDFBBB1-13E0-6317-E84D-F7F0EFFDA45F}"/>
          </ac:graphicFrameMkLst>
        </pc:graphicFrameChg>
        <pc:graphicFrameChg chg="add del mod modGraphic">
          <ac:chgData name="Han Huang" userId="9ddf1114-4bee-4044-9a2d-1282884f7d47" providerId="ADAL" clId="{AD33C4B0-A08F-4CDB-9715-EA304C02EEED}" dt="2023-07-15T16:04:14.935" v="818" actId="21"/>
          <ac:graphicFrameMkLst>
            <pc:docMk/>
            <pc:sldMk cId="2151768093" sldId="807"/>
            <ac:graphicFrameMk id="11" creationId="{FF5190D0-E665-CA58-4117-D8B2BA4BEA41}"/>
          </ac:graphicFrameMkLst>
        </pc:graphicFrameChg>
        <pc:graphicFrameChg chg="add del mod modGraphic">
          <ac:chgData name="Han Huang" userId="9ddf1114-4bee-4044-9a2d-1282884f7d47" providerId="ADAL" clId="{AD33C4B0-A08F-4CDB-9715-EA304C02EEED}" dt="2023-07-16T09:58:04.877" v="895" actId="478"/>
          <ac:graphicFrameMkLst>
            <pc:docMk/>
            <pc:sldMk cId="2151768093" sldId="807"/>
            <ac:graphicFrameMk id="13" creationId="{423CBC04-9507-D22F-2BA5-A7D7349AA6AE}"/>
          </ac:graphicFrameMkLst>
        </pc:graphicFrameChg>
        <pc:graphicFrameChg chg="add mod modGraphic">
          <ac:chgData name="Han Huang" userId="9ddf1114-4bee-4044-9a2d-1282884f7d47" providerId="ADAL" clId="{AD33C4B0-A08F-4CDB-9715-EA304C02EEED}" dt="2023-07-16T14:02:40.133" v="961" actId="1076"/>
          <ac:graphicFrameMkLst>
            <pc:docMk/>
            <pc:sldMk cId="2151768093" sldId="807"/>
            <ac:graphicFrameMk id="16" creationId="{BB228398-EDB1-0E88-EDDB-A91DE3EACBA1}"/>
          </ac:graphicFrameMkLst>
        </pc:graphicFrameChg>
        <pc:picChg chg="add del mod">
          <ac:chgData name="Han Huang" userId="9ddf1114-4bee-4044-9a2d-1282884f7d47" providerId="ADAL" clId="{AD33C4B0-A08F-4CDB-9715-EA304C02EEED}" dt="2023-07-15T15:24:23.493" v="34"/>
          <ac:picMkLst>
            <pc:docMk/>
            <pc:sldMk cId="2151768093" sldId="807"/>
            <ac:picMk id="10" creationId="{EC27587C-59F0-D20F-F420-D2DA157CDA91}"/>
          </ac:picMkLst>
        </pc:picChg>
      </pc:sldChg>
      <pc:sldChg chg="addSp delSp modSp new mod">
        <pc:chgData name="Han Huang" userId="9ddf1114-4bee-4044-9a2d-1282884f7d47" providerId="ADAL" clId="{AD33C4B0-A08F-4CDB-9715-EA304C02EEED}" dt="2023-07-16T14:05:23.654" v="1013" actId="1076"/>
        <pc:sldMkLst>
          <pc:docMk/>
          <pc:sldMk cId="3057710177" sldId="808"/>
        </pc:sldMkLst>
        <pc:spChg chg="mod">
          <ac:chgData name="Han Huang" userId="9ddf1114-4bee-4044-9a2d-1282884f7d47" providerId="ADAL" clId="{AD33C4B0-A08F-4CDB-9715-EA304C02EEED}" dt="2023-07-15T15:27:53.829" v="131" actId="20577"/>
          <ac:spMkLst>
            <pc:docMk/>
            <pc:sldMk cId="3057710177" sldId="808"/>
            <ac:spMk id="2" creationId="{EF18D5B1-47B3-577C-2D75-5F996C153C21}"/>
          </ac:spMkLst>
        </pc:spChg>
        <pc:spChg chg="del">
          <ac:chgData name="Han Huang" userId="9ddf1114-4bee-4044-9a2d-1282884f7d47" providerId="ADAL" clId="{AD33C4B0-A08F-4CDB-9715-EA304C02EEED}" dt="2023-07-15T15:27:58.756" v="132" actId="478"/>
          <ac:spMkLst>
            <pc:docMk/>
            <pc:sldMk cId="3057710177" sldId="808"/>
            <ac:spMk id="3" creationId="{482E2882-603D-9684-EEC6-92E0F4674CA7}"/>
          </ac:spMkLst>
        </pc:spChg>
        <pc:spChg chg="del mod">
          <ac:chgData name="Han Huang" userId="9ddf1114-4bee-4044-9a2d-1282884f7d47" providerId="ADAL" clId="{AD33C4B0-A08F-4CDB-9715-EA304C02EEED}" dt="2023-07-15T15:45:52.928" v="810" actId="478"/>
          <ac:spMkLst>
            <pc:docMk/>
            <pc:sldMk cId="3057710177" sldId="808"/>
            <ac:spMk id="4" creationId="{87960407-FECB-24F9-A04B-2B7057B6F3D1}"/>
          </ac:spMkLst>
        </pc:spChg>
        <pc:spChg chg="add mod">
          <ac:chgData name="Han Huang" userId="9ddf1114-4bee-4044-9a2d-1282884f7d47" providerId="ADAL" clId="{AD33C4B0-A08F-4CDB-9715-EA304C02EEED}" dt="2023-07-16T14:05:23.654" v="1013" actId="1076"/>
          <ac:spMkLst>
            <pc:docMk/>
            <pc:sldMk cId="3057710177" sldId="808"/>
            <ac:spMk id="6" creationId="{2EE74636-78F0-66DA-4389-8B916F96FAB8}"/>
          </ac:spMkLst>
        </pc:spChg>
        <pc:spChg chg="add del mod">
          <ac:chgData name="Han Huang" userId="9ddf1114-4bee-4044-9a2d-1282884f7d47" providerId="ADAL" clId="{AD33C4B0-A08F-4CDB-9715-EA304C02EEED}" dt="2023-07-15T16:05:28.233" v="830" actId="478"/>
          <ac:spMkLst>
            <pc:docMk/>
            <pc:sldMk cId="3057710177" sldId="808"/>
            <ac:spMk id="7" creationId="{DACE5136-DF9B-3E3D-5428-B96839124B3A}"/>
          </ac:spMkLst>
        </pc:spChg>
        <pc:spChg chg="add del mod">
          <ac:chgData name="Han Huang" userId="9ddf1114-4bee-4044-9a2d-1282884f7d47" providerId="ADAL" clId="{AD33C4B0-A08F-4CDB-9715-EA304C02EEED}" dt="2023-07-15T16:05:28.233" v="830" actId="478"/>
          <ac:spMkLst>
            <pc:docMk/>
            <pc:sldMk cId="3057710177" sldId="808"/>
            <ac:spMk id="9" creationId="{BDAE6991-4DA1-8C59-A496-8F0EE22F2A24}"/>
          </ac:spMkLst>
        </pc:spChg>
        <pc:spChg chg="add mod">
          <ac:chgData name="Han Huang" userId="9ddf1114-4bee-4044-9a2d-1282884f7d47" providerId="ADAL" clId="{AD33C4B0-A08F-4CDB-9715-EA304C02EEED}" dt="2023-07-15T16:05:49.562" v="834" actId="1076"/>
          <ac:spMkLst>
            <pc:docMk/>
            <pc:sldMk cId="3057710177" sldId="808"/>
            <ac:spMk id="11" creationId="{F9625943-7D5A-828A-FFBE-58FC3F85B5EA}"/>
          </ac:spMkLst>
        </pc:spChg>
        <pc:spChg chg="add mod">
          <ac:chgData name="Han Huang" userId="9ddf1114-4bee-4044-9a2d-1282884f7d47" providerId="ADAL" clId="{AD33C4B0-A08F-4CDB-9715-EA304C02EEED}" dt="2023-07-15T16:05:45.947" v="833"/>
          <ac:spMkLst>
            <pc:docMk/>
            <pc:sldMk cId="3057710177" sldId="808"/>
            <ac:spMk id="13" creationId="{C3C63E31-4B50-9AF0-B152-A16FA4BA45E2}"/>
          </ac:spMkLst>
        </pc:spChg>
        <pc:graphicFrameChg chg="add mod modGraphic">
          <ac:chgData name="Han Huang" userId="9ddf1114-4bee-4044-9a2d-1282884f7d47" providerId="ADAL" clId="{AD33C4B0-A08F-4CDB-9715-EA304C02EEED}" dt="2023-07-16T08:25:19.694" v="894" actId="1076"/>
          <ac:graphicFrameMkLst>
            <pc:docMk/>
            <pc:sldMk cId="3057710177" sldId="808"/>
            <ac:graphicFrameMk id="3" creationId="{A6DAB0D5-0D89-1AE5-5921-4D697B587223}"/>
          </ac:graphicFrameMkLst>
        </pc:graphicFrameChg>
        <pc:graphicFrameChg chg="add mod modGraphic">
          <ac:chgData name="Han Huang" userId="9ddf1114-4bee-4044-9a2d-1282884f7d47" providerId="ADAL" clId="{AD33C4B0-A08F-4CDB-9715-EA304C02EEED}" dt="2023-07-16T14:04:40.642" v="966" actId="6549"/>
          <ac:graphicFrameMkLst>
            <pc:docMk/>
            <pc:sldMk cId="3057710177" sldId="808"/>
            <ac:graphicFrameMk id="4" creationId="{11214158-CAD9-8002-27C5-272BD185F619}"/>
          </ac:graphicFrameMkLst>
        </pc:graphicFrameChg>
        <pc:graphicFrameChg chg="add del mod">
          <ac:chgData name="Han Huang" userId="9ddf1114-4bee-4044-9a2d-1282884f7d47" providerId="ADAL" clId="{AD33C4B0-A08F-4CDB-9715-EA304C02EEED}" dt="2023-07-15T16:05:28.233" v="830" actId="478"/>
          <ac:graphicFrameMkLst>
            <pc:docMk/>
            <pc:sldMk cId="3057710177" sldId="808"/>
            <ac:graphicFrameMk id="6" creationId="{839860AE-1A99-91A0-771F-C040350E387A}"/>
          </ac:graphicFrameMkLst>
        </pc:graphicFrameChg>
        <pc:graphicFrameChg chg="add del mod">
          <ac:chgData name="Han Huang" userId="9ddf1114-4bee-4044-9a2d-1282884f7d47" providerId="ADAL" clId="{AD33C4B0-A08F-4CDB-9715-EA304C02EEED}" dt="2023-07-15T16:05:28.233" v="830" actId="478"/>
          <ac:graphicFrameMkLst>
            <pc:docMk/>
            <pc:sldMk cId="3057710177" sldId="808"/>
            <ac:graphicFrameMk id="8" creationId="{AE468EB0-90F3-8CD8-4CB1-F6C59C03A3E7}"/>
          </ac:graphicFrameMkLst>
        </pc:graphicFrameChg>
        <pc:graphicFrameChg chg="add del mod">
          <ac:chgData name="Han Huang" userId="9ddf1114-4bee-4044-9a2d-1282884f7d47" providerId="ADAL" clId="{AD33C4B0-A08F-4CDB-9715-EA304C02EEED}" dt="2023-07-16T08:25:10.931" v="891" actId="478"/>
          <ac:graphicFrameMkLst>
            <pc:docMk/>
            <pc:sldMk cId="3057710177" sldId="808"/>
            <ac:graphicFrameMk id="10" creationId="{74CF6504-E445-E4AD-1A7B-14008CB00272}"/>
          </ac:graphicFrameMkLst>
        </pc:graphicFrameChg>
        <pc:graphicFrameChg chg="add mod">
          <ac:chgData name="Han Huang" userId="9ddf1114-4bee-4044-9a2d-1282884f7d47" providerId="ADAL" clId="{AD33C4B0-A08F-4CDB-9715-EA304C02EEED}" dt="2023-07-15T16:05:45.947" v="833"/>
          <ac:graphicFrameMkLst>
            <pc:docMk/>
            <pc:sldMk cId="3057710177" sldId="808"/>
            <ac:graphicFrameMk id="12" creationId="{D71A95E7-03D5-4357-6F75-D02AC79F5C99}"/>
          </ac:graphicFrameMkLst>
        </pc:graphicFrameChg>
      </pc:sldChg>
      <pc:sldChg chg="addSp delSp modSp new mod">
        <pc:chgData name="Han Huang" userId="9ddf1114-4bee-4044-9a2d-1282884f7d47" providerId="ADAL" clId="{AD33C4B0-A08F-4CDB-9715-EA304C02EEED}" dt="2023-07-16T13:53:49.543" v="960" actId="1076"/>
        <pc:sldMkLst>
          <pc:docMk/>
          <pc:sldMk cId="3892730982" sldId="809"/>
        </pc:sldMkLst>
        <pc:spChg chg="mod">
          <ac:chgData name="Han Huang" userId="9ddf1114-4bee-4044-9a2d-1282884f7d47" providerId="ADAL" clId="{AD33C4B0-A08F-4CDB-9715-EA304C02EEED}" dt="2023-07-15T15:33:10.781" v="258" actId="20577"/>
          <ac:spMkLst>
            <pc:docMk/>
            <pc:sldMk cId="3892730982" sldId="809"/>
            <ac:spMk id="2" creationId="{A491CEFE-53DF-FE7D-211F-A4012ECD3B23}"/>
          </ac:spMkLst>
        </pc:spChg>
        <pc:spChg chg="del mod">
          <ac:chgData name="Han Huang" userId="9ddf1114-4bee-4044-9a2d-1282884f7d47" providerId="ADAL" clId="{AD33C4B0-A08F-4CDB-9715-EA304C02EEED}" dt="2023-07-15T15:32:55.435" v="204" actId="478"/>
          <ac:spMkLst>
            <pc:docMk/>
            <pc:sldMk cId="3892730982" sldId="809"/>
            <ac:spMk id="3" creationId="{94C0E78D-ED88-A03B-1585-B1368335E88C}"/>
          </ac:spMkLst>
        </pc:spChg>
        <pc:spChg chg="add mod">
          <ac:chgData name="Han Huang" userId="9ddf1114-4bee-4044-9a2d-1282884f7d47" providerId="ADAL" clId="{AD33C4B0-A08F-4CDB-9715-EA304C02EEED}" dt="2023-07-16T13:40:09.967" v="941" actId="20577"/>
          <ac:spMkLst>
            <pc:docMk/>
            <pc:sldMk cId="3892730982" sldId="809"/>
            <ac:spMk id="4" creationId="{BFA4E8C5-67BC-F50A-E124-B9837B8A220E}"/>
          </ac:spMkLst>
        </pc:spChg>
        <pc:spChg chg="del">
          <ac:chgData name="Han Huang" userId="9ddf1114-4bee-4044-9a2d-1282884f7d47" providerId="ADAL" clId="{AD33C4B0-A08F-4CDB-9715-EA304C02EEED}" dt="2023-07-15T15:45:55.055" v="811" actId="478"/>
          <ac:spMkLst>
            <pc:docMk/>
            <pc:sldMk cId="3892730982" sldId="809"/>
            <ac:spMk id="4" creationId="{D439D209-530D-AA45-0C9C-AB13DF372D2D}"/>
          </ac:spMkLst>
        </pc:spChg>
        <pc:spChg chg="add mod">
          <ac:chgData name="Han Huang" userId="9ddf1114-4bee-4044-9a2d-1282884f7d47" providerId="ADAL" clId="{AD33C4B0-A08F-4CDB-9715-EA304C02EEED}" dt="2023-07-16T13:32:14.467" v="914" actId="404"/>
          <ac:spMkLst>
            <pc:docMk/>
            <pc:sldMk cId="3892730982" sldId="809"/>
            <ac:spMk id="8" creationId="{839F8794-35CC-A6C1-7A91-44492BA88415}"/>
          </ac:spMkLst>
        </pc:spChg>
        <pc:spChg chg="add mod">
          <ac:chgData name="Han Huang" userId="9ddf1114-4bee-4044-9a2d-1282884f7d47" providerId="ADAL" clId="{AD33C4B0-A08F-4CDB-9715-EA304C02EEED}" dt="2023-07-16T13:53:49.543" v="960" actId="1076"/>
          <ac:spMkLst>
            <pc:docMk/>
            <pc:sldMk cId="3892730982" sldId="809"/>
            <ac:spMk id="9" creationId="{3E9A168E-7646-B80A-B5FA-CCC2375C1EFB}"/>
          </ac:spMkLst>
        </pc:spChg>
        <pc:graphicFrameChg chg="add mod modGraphic">
          <ac:chgData name="Han Huang" userId="9ddf1114-4bee-4044-9a2d-1282884f7d47" providerId="ADAL" clId="{AD33C4B0-A08F-4CDB-9715-EA304C02EEED}" dt="2023-07-16T13:32:36.050" v="918" actId="1076"/>
          <ac:graphicFrameMkLst>
            <pc:docMk/>
            <pc:sldMk cId="3892730982" sldId="809"/>
            <ac:graphicFrameMk id="3" creationId="{2501965B-57B8-0C98-367A-6F8D3506BC34}"/>
          </ac:graphicFrameMkLst>
        </pc:graphicFrameChg>
        <pc:graphicFrameChg chg="add mod">
          <ac:chgData name="Han Huang" userId="9ddf1114-4bee-4044-9a2d-1282884f7d47" providerId="ADAL" clId="{AD33C4B0-A08F-4CDB-9715-EA304C02EEED}" dt="2023-07-16T13:32:09.454" v="912" actId="1076"/>
          <ac:graphicFrameMkLst>
            <pc:docMk/>
            <pc:sldMk cId="3892730982" sldId="809"/>
            <ac:graphicFrameMk id="6" creationId="{26BEBF20-FE95-CBD2-F1A6-82B6441EE56F}"/>
          </ac:graphicFrameMkLst>
        </pc:graphicFrameChg>
        <pc:graphicFrameChg chg="add del mod modGraphic">
          <ac:chgData name="Han Huang" userId="9ddf1114-4bee-4044-9a2d-1282884f7d47" providerId="ADAL" clId="{AD33C4B0-A08F-4CDB-9715-EA304C02EEED}" dt="2023-07-15T15:37:22.443" v="305" actId="478"/>
          <ac:graphicFrameMkLst>
            <pc:docMk/>
            <pc:sldMk cId="3892730982" sldId="809"/>
            <ac:graphicFrameMk id="7" creationId="{1F38E4D0-F1DD-17AB-D76E-047EF1D3944C}"/>
          </ac:graphicFrameMkLst>
        </pc:graphicFrameChg>
        <pc:graphicFrameChg chg="add mod modGraphic">
          <ac:chgData name="Han Huang" userId="9ddf1114-4bee-4044-9a2d-1282884f7d47" providerId="ADAL" clId="{AD33C4B0-A08F-4CDB-9715-EA304C02EEED}" dt="2023-07-16T13:32:09.454" v="912" actId="1076"/>
          <ac:graphicFrameMkLst>
            <pc:docMk/>
            <pc:sldMk cId="3892730982" sldId="809"/>
            <ac:graphicFrameMk id="10" creationId="{1A9F88C9-4AB4-87C2-ED9E-4DB2C9477EB9}"/>
          </ac:graphicFrameMkLst>
        </pc:graphicFrameChg>
      </pc:sldChg>
      <pc:sldChg chg="delSp modSp new mod">
        <pc:chgData name="Han Huang" userId="9ddf1114-4bee-4044-9a2d-1282884f7d47" providerId="ADAL" clId="{AD33C4B0-A08F-4CDB-9715-EA304C02EEED}" dt="2023-07-15T15:39:53.901" v="315" actId="478"/>
        <pc:sldMkLst>
          <pc:docMk/>
          <pc:sldMk cId="2753192165" sldId="810"/>
        </pc:sldMkLst>
        <pc:spChg chg="mod">
          <ac:chgData name="Han Huang" userId="9ddf1114-4bee-4044-9a2d-1282884f7d47" providerId="ADAL" clId="{AD33C4B0-A08F-4CDB-9715-EA304C02EEED}" dt="2023-07-15T15:39:34.546" v="313"/>
          <ac:spMkLst>
            <pc:docMk/>
            <pc:sldMk cId="2753192165" sldId="810"/>
            <ac:spMk id="2" creationId="{5FD2C630-BF83-B0F7-BA7D-E117E48CFF28}"/>
          </ac:spMkLst>
        </pc:spChg>
        <pc:spChg chg="mod">
          <ac:chgData name="Han Huang" userId="9ddf1114-4bee-4044-9a2d-1282884f7d47" providerId="ADAL" clId="{AD33C4B0-A08F-4CDB-9715-EA304C02EEED}" dt="2023-07-15T15:39:46.497" v="314"/>
          <ac:spMkLst>
            <pc:docMk/>
            <pc:sldMk cId="2753192165" sldId="810"/>
            <ac:spMk id="3" creationId="{49ED86E0-AEA9-6579-0FD0-510DC8F6D900}"/>
          </ac:spMkLst>
        </pc:spChg>
        <pc:spChg chg="del">
          <ac:chgData name="Han Huang" userId="9ddf1114-4bee-4044-9a2d-1282884f7d47" providerId="ADAL" clId="{AD33C4B0-A08F-4CDB-9715-EA304C02EEED}" dt="2023-07-15T15:39:53.901" v="315" actId="478"/>
          <ac:spMkLst>
            <pc:docMk/>
            <pc:sldMk cId="2753192165" sldId="810"/>
            <ac:spMk id="4" creationId="{50753B0F-02AD-7FE4-81C6-A6749C2F574B}"/>
          </ac:spMkLst>
        </pc:spChg>
        <pc:spChg chg="del">
          <ac:chgData name="Han Huang" userId="9ddf1114-4bee-4044-9a2d-1282884f7d47" providerId="ADAL" clId="{AD33C4B0-A08F-4CDB-9715-EA304C02EEED}" dt="2023-07-15T15:39:53.901" v="315" actId="478"/>
          <ac:spMkLst>
            <pc:docMk/>
            <pc:sldMk cId="2753192165" sldId="810"/>
            <ac:spMk id="5" creationId="{1511CDCA-DA5C-161F-A18E-4E934ECBAE4B}"/>
          </ac:spMkLst>
        </pc:spChg>
        <pc:spChg chg="del">
          <ac:chgData name="Han Huang" userId="9ddf1114-4bee-4044-9a2d-1282884f7d47" providerId="ADAL" clId="{AD33C4B0-A08F-4CDB-9715-EA304C02EEED}" dt="2023-07-15T15:39:53.901" v="315" actId="478"/>
          <ac:spMkLst>
            <pc:docMk/>
            <pc:sldMk cId="2753192165" sldId="810"/>
            <ac:spMk id="6" creationId="{92A20F2F-88CA-EB08-BCE2-FF61DD0ADA2D}"/>
          </ac:spMkLst>
        </pc:spChg>
      </pc:sldChg>
      <pc:sldChg chg="new del">
        <pc:chgData name="Han Huang" userId="9ddf1114-4bee-4044-9a2d-1282884f7d47" providerId="ADAL" clId="{AD33C4B0-A08F-4CDB-9715-EA304C02EEED}" dt="2023-07-15T15:39:59.422" v="317" actId="680"/>
        <pc:sldMkLst>
          <pc:docMk/>
          <pc:sldMk cId="226652892" sldId="811"/>
        </pc:sldMkLst>
      </pc:sldChg>
      <pc:sldChg chg="delSp modSp new mod ord">
        <pc:chgData name="Han Huang" userId="9ddf1114-4bee-4044-9a2d-1282884f7d47" providerId="ADAL" clId="{AD33C4B0-A08F-4CDB-9715-EA304C02EEED}" dt="2023-07-16T07:03:59.478" v="890" actId="21"/>
        <pc:sldMkLst>
          <pc:docMk/>
          <pc:sldMk cId="648984865" sldId="811"/>
        </pc:sldMkLst>
        <pc:spChg chg="mod">
          <ac:chgData name="Han Huang" userId="9ddf1114-4bee-4044-9a2d-1282884f7d47" providerId="ADAL" clId="{AD33C4B0-A08F-4CDB-9715-EA304C02EEED}" dt="2023-07-15T15:40:44.688" v="345" actId="20577"/>
          <ac:spMkLst>
            <pc:docMk/>
            <pc:sldMk cId="648984865" sldId="811"/>
            <ac:spMk id="2" creationId="{552BA8CA-7D1B-7C51-2B98-AE31FF8A16A3}"/>
          </ac:spMkLst>
        </pc:spChg>
        <pc:spChg chg="mod">
          <ac:chgData name="Han Huang" userId="9ddf1114-4bee-4044-9a2d-1282884f7d47" providerId="ADAL" clId="{AD33C4B0-A08F-4CDB-9715-EA304C02EEED}" dt="2023-07-16T07:03:59.478" v="890" actId="21"/>
          <ac:spMkLst>
            <pc:docMk/>
            <pc:sldMk cId="648984865" sldId="811"/>
            <ac:spMk id="3" creationId="{6C979815-964F-A47F-14DC-F5CA24D6878B}"/>
          </ac:spMkLst>
        </pc:spChg>
        <pc:spChg chg="del">
          <ac:chgData name="Han Huang" userId="9ddf1114-4bee-4044-9a2d-1282884f7d47" providerId="ADAL" clId="{AD33C4B0-A08F-4CDB-9715-EA304C02EEED}" dt="2023-07-15T15:45:42.377" v="808" actId="478"/>
          <ac:spMkLst>
            <pc:docMk/>
            <pc:sldMk cId="648984865" sldId="811"/>
            <ac:spMk id="4" creationId="{1F0968BA-8B70-F5DD-8E19-092C83C978DF}"/>
          </ac:spMkLst>
        </pc:spChg>
      </pc:sldChg>
      <pc:sldChg chg="addSp delSp modSp new del mod">
        <pc:chgData name="Han Huang" userId="9ddf1114-4bee-4044-9a2d-1282884f7d47" providerId="ADAL" clId="{AD33C4B0-A08F-4CDB-9715-EA304C02EEED}" dt="2023-07-15T16:05:58.220" v="835" actId="47"/>
        <pc:sldMkLst>
          <pc:docMk/>
          <pc:sldMk cId="4203355393" sldId="812"/>
        </pc:sldMkLst>
        <pc:spChg chg="del">
          <ac:chgData name="Han Huang" userId="9ddf1114-4bee-4044-9a2d-1282884f7d47" providerId="ADAL" clId="{AD33C4B0-A08F-4CDB-9715-EA304C02EEED}" dt="2023-07-15T16:04:28.622" v="820" actId="478"/>
          <ac:spMkLst>
            <pc:docMk/>
            <pc:sldMk cId="4203355393" sldId="812"/>
            <ac:spMk id="3" creationId="{0FD1747F-2B1B-22FE-B7B9-F0370D8587A2}"/>
          </ac:spMkLst>
        </pc:spChg>
        <pc:spChg chg="add mod">
          <ac:chgData name="Han Huang" userId="9ddf1114-4bee-4044-9a2d-1282884f7d47" providerId="ADAL" clId="{AD33C4B0-A08F-4CDB-9715-EA304C02EEED}" dt="2023-07-15T16:04:29.027" v="821"/>
          <ac:spMkLst>
            <pc:docMk/>
            <pc:sldMk cId="4203355393" sldId="812"/>
            <ac:spMk id="7" creationId="{08E7F919-8E62-7583-2F94-7FEF66AC25F8}"/>
          </ac:spMkLst>
        </pc:spChg>
        <pc:graphicFrameChg chg="add mod">
          <ac:chgData name="Han Huang" userId="9ddf1114-4bee-4044-9a2d-1282884f7d47" providerId="ADAL" clId="{AD33C4B0-A08F-4CDB-9715-EA304C02EEED}" dt="2023-07-15T16:04:29.027" v="821"/>
          <ac:graphicFrameMkLst>
            <pc:docMk/>
            <pc:sldMk cId="4203355393" sldId="812"/>
            <ac:graphicFrameMk id="6" creationId="{67E12DC1-43D8-3E16-8384-BC72A7C367D8}"/>
          </ac:graphicFrameMkLst>
        </pc:graphicFrameChg>
      </pc:sldChg>
      <pc:sldChg chg="addSp delSp modSp new mod">
        <pc:chgData name="Han Huang" userId="9ddf1114-4bee-4044-9a2d-1282884f7d47" providerId="ADAL" clId="{AD33C4B0-A08F-4CDB-9715-EA304C02EEED}" dt="2023-07-16T15:24:12.391" v="1069" actId="20577"/>
        <pc:sldMkLst>
          <pc:docMk/>
          <pc:sldMk cId="4222452215" sldId="812"/>
        </pc:sldMkLst>
        <pc:spChg chg="del">
          <ac:chgData name="Han Huang" userId="9ddf1114-4bee-4044-9a2d-1282884f7d47" providerId="ADAL" clId="{AD33C4B0-A08F-4CDB-9715-EA304C02EEED}" dt="2023-07-16T15:23:32.222" v="1017" actId="478"/>
          <ac:spMkLst>
            <pc:docMk/>
            <pc:sldMk cId="4222452215" sldId="812"/>
            <ac:spMk id="2" creationId="{5B91FB64-EF21-0DD7-2192-D328405CED78}"/>
          </ac:spMkLst>
        </pc:spChg>
        <pc:spChg chg="del">
          <ac:chgData name="Han Huang" userId="9ddf1114-4bee-4044-9a2d-1282884f7d47" providerId="ADAL" clId="{AD33C4B0-A08F-4CDB-9715-EA304C02EEED}" dt="2023-07-16T15:23:30.839" v="1016" actId="478"/>
          <ac:spMkLst>
            <pc:docMk/>
            <pc:sldMk cId="4222452215" sldId="812"/>
            <ac:spMk id="3" creationId="{F4178819-5639-9827-2368-8FC64C48AF9E}"/>
          </ac:spMkLst>
        </pc:spChg>
        <pc:spChg chg="del">
          <ac:chgData name="Han Huang" userId="9ddf1114-4bee-4044-9a2d-1282884f7d47" providerId="ADAL" clId="{AD33C4B0-A08F-4CDB-9715-EA304C02EEED}" dt="2023-07-16T15:23:29.144" v="1015" actId="478"/>
          <ac:spMkLst>
            <pc:docMk/>
            <pc:sldMk cId="4222452215" sldId="812"/>
            <ac:spMk id="4" creationId="{9C98B482-504C-F26F-7FDC-F57E470E8558}"/>
          </ac:spMkLst>
        </pc:spChg>
        <pc:spChg chg="add mod">
          <ac:chgData name="Han Huang" userId="9ddf1114-4bee-4044-9a2d-1282884f7d47" providerId="ADAL" clId="{AD33C4B0-A08F-4CDB-9715-EA304C02EEED}" dt="2023-07-16T15:24:12.391" v="1069" actId="20577"/>
          <ac:spMkLst>
            <pc:docMk/>
            <pc:sldMk cId="4222452215" sldId="812"/>
            <ac:spMk id="6" creationId="{23C714C5-1A4A-0A64-F94F-E47054EB6E1F}"/>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484094" y="8591550"/>
            <a:ext cx="2811555" cy="298018"/>
          </a:xfrm>
          <a:prstGeom prst="rect">
            <a:avLst/>
          </a:prstGeom>
        </p:spPr>
        <p:txBody>
          <a:bodyPr vert="horz" lIns="0" tIns="0" rIns="0" bIns="0" rtlCol="0" anchor="b"/>
          <a:lstStyle>
            <a:lvl1pPr algn="l">
              <a:defRPr sz="1200"/>
            </a:lvl1pPr>
          </a:lstStyle>
          <a:p>
            <a:pPr>
              <a:lnSpc>
                <a:spcPct val="93000"/>
              </a:lnSpc>
            </a:pPr>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5" name="Slide Number Placeholder 4"/>
          <p:cNvSpPr>
            <a:spLocks noGrp="1"/>
          </p:cNvSpPr>
          <p:nvPr>
            <p:ph type="sldNum" sz="quarter" idx="3"/>
          </p:nvPr>
        </p:nvSpPr>
        <p:spPr>
          <a:xfrm>
            <a:off x="5203825" y="8591550"/>
            <a:ext cx="1186217" cy="298018"/>
          </a:xfrm>
          <a:prstGeom prst="rect">
            <a:avLst/>
          </a:prstGeom>
        </p:spPr>
        <p:txBody>
          <a:bodyPr vert="horz" lIns="0" tIns="0" rIns="0" bIns="0" rtlCol="0" anchor="b"/>
          <a:lstStyle>
            <a:lvl1pPr algn="r">
              <a:defRPr sz="1200"/>
            </a:lvl1pPr>
          </a:lstStyle>
          <a:p>
            <a:pPr>
              <a:lnSpc>
                <a:spcPct val="93000"/>
              </a:lnSpc>
            </a:pPr>
            <a:fld id="{CCF787FE-A727-45E5-A50B-58A9041FD46F}" type="slidenum">
              <a:rPr lang="en-US" sz="800">
                <a:solidFill>
                  <a:schemeClr val="tx1">
                    <a:lumMod val="50000"/>
                    <a:lumOff val="50000"/>
                  </a:schemeClr>
                </a:solidFill>
                <a:latin typeface="Microsoft Sans Serif" panose="020B0604020202020204" pitchFamily="34" charset="0"/>
                <a:cs typeface="Microsoft Sans Serif" panose="020B0604020202020204" pitchFamily="34" charset="0"/>
              </a:rPr>
              <a:pPr>
                <a:lnSpc>
                  <a:spcPct val="93000"/>
                </a:lnSpc>
              </a:pPr>
              <a:t>‹#›</a:t>
            </a:fld>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6" name="Freeform 5">
            <a:extLst>
              <a:ext uri="{FF2B5EF4-FFF2-40B4-BE49-F238E27FC236}">
                <a16:creationId xmlns:a16="http://schemas.microsoft.com/office/drawing/2014/main" id="{9433C20D-9BD1-4CBF-A6CC-339E8C451B6E}"/>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526611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946875" y="555575"/>
            <a:ext cx="4962980" cy="2791677"/>
          </a:xfrm>
          <a:prstGeom prst="rect">
            <a:avLst/>
          </a:prstGeom>
          <a:noFill/>
          <a:ln w="9525">
            <a:solidFill>
              <a:schemeClr val="tx1">
                <a:lumMod val="50000"/>
                <a:lumOff val="50000"/>
              </a:schemeClr>
            </a:solidFill>
          </a:ln>
        </p:spPr>
        <p:txBody>
          <a:bodyPr vert="horz" lIns="91440" tIns="45720" rIns="91440" bIns="45720" rtlCol="0" anchor="ctr"/>
          <a:lstStyle/>
          <a:p>
            <a:r>
              <a:rPr lang="en-US"/>
              <a:t> </a:t>
            </a:r>
            <a:endParaRPr lang="en-US" dirty="0"/>
          </a:p>
        </p:txBody>
      </p:sp>
      <p:sp>
        <p:nvSpPr>
          <p:cNvPr id="5" name="Notes Placeholder 4"/>
          <p:cNvSpPr>
            <a:spLocks noGrp="1"/>
          </p:cNvSpPr>
          <p:nvPr>
            <p:ph type="body" sz="quarter" idx="3"/>
          </p:nvPr>
        </p:nvSpPr>
        <p:spPr>
          <a:xfrm>
            <a:off x="946875" y="3502090"/>
            <a:ext cx="4962980" cy="4878118"/>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a:t>Footer</a:t>
            </a:r>
          </a:p>
        </p:txBody>
      </p:sp>
      <p:sp>
        <p:nvSpPr>
          <p:cNvPr id="7" name="Slide Number Placeholder 6"/>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8" name="Freeform 5">
            <a:extLst>
              <a:ext uri="{FF2B5EF4-FFF2-40B4-BE49-F238E27FC236}">
                <a16:creationId xmlns:a16="http://schemas.microsoft.com/office/drawing/2014/main" id="{081A910F-E215-4375-98BC-8AF00B8B77B4}"/>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86400577"/>
      </p:ext>
    </p:extLst>
  </p:cSld>
  <p:clrMap bg1="lt1" tx1="dk1" bg2="lt2" tx2="dk2" accent1="accent1" accent2="accent2" accent3="accent3" accent4="accent4" accent5="accent5" accent6="accent6" hlink="hlink" folHlink="folHlink"/>
  <p:hf hdr="0" ftr="0" dt="0"/>
  <p:notesStyle>
    <a:lvl1pPr marL="0" indent="0" algn="l" defTabSz="914400" rtl="0" eaLnBrk="1" latinLnBrk="0" hangingPunct="1">
      <a:lnSpc>
        <a:spcPct val="107000"/>
      </a:lnSpc>
      <a:buFont typeface="Arial" panose="020B0604020202020204" pitchFamily="34" charset="0"/>
      <a:buNone/>
      <a:defRPr lang="en-US" sz="1400" kern="1200" dirty="0" smtClean="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111125" indent="-111125" algn="l" defTabSz="914400" rtl="0" eaLnBrk="1" latinLnBrk="0" hangingPunct="1">
      <a:lnSpc>
        <a:spcPct val="107000"/>
      </a:lnSpc>
      <a:buFont typeface="Arial" panose="020B0604020202020204" pitchFamily="34" charset="0"/>
      <a:buChar char="•"/>
      <a:defRPr sz="1400" kern="1200">
        <a:solidFill>
          <a:schemeClr val="tx1">
            <a:lumMod val="85000"/>
            <a:lumOff val="15000"/>
          </a:schemeClr>
        </a:solidFill>
        <a:latin typeface="Microsoft Sans Serif" panose="020B0604020202020204" pitchFamily="34" charset="0"/>
        <a:ea typeface="+mn-ea"/>
        <a:cs typeface="+mn-cs"/>
      </a:defRPr>
    </a:lvl2pPr>
    <a:lvl3pPr marL="230188" indent="-119063"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3pPr>
    <a:lvl4pPr marL="341313" indent="-111125" algn="l" defTabSz="914400" rtl="0" eaLnBrk="1" latinLnBrk="0" hangingPunct="1">
      <a:lnSpc>
        <a:spcPct val="98000"/>
      </a:lnSpc>
      <a:buFont typeface="Arial"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4pPr>
    <a:lvl5pPr marL="461963" indent="-120650"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pos="2240" userDrawn="1">
          <p15:clr>
            <a:srgbClr val="F26B43"/>
          </p15:clr>
        </p15:guide>
        <p15:guide id="2" pos="155" userDrawn="1">
          <p15:clr>
            <a:srgbClr val="F26B43"/>
          </p15:clr>
        </p15:guide>
        <p15:guide id="3" pos="3115" userDrawn="1">
          <p15:clr>
            <a:srgbClr val="F26B43"/>
          </p15:clr>
        </p15:guide>
        <p15:guide id="4" pos="3278" userDrawn="1">
          <p15:clr>
            <a:srgbClr val="F26B43"/>
          </p15:clr>
        </p15:guide>
        <p15:guide id="5" pos="4157" userDrawn="1">
          <p15:clr>
            <a:srgbClr val="F26B43"/>
          </p15:clr>
        </p15:guide>
        <p15:guide id="7" pos="7680" userDrawn="1">
          <p15:clr>
            <a:srgbClr val="F26B43"/>
          </p15:clr>
        </p15:guide>
      </p15:sldGuideLst>
    </p:ext>
  </p:extLst>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3500"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125859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84F96DCE-FF0A-4B2F-9591-E9AF1AF48FA5}"/>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BDDB8C03-07B4-4533-BAD5-81ABB73A11D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15451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09731CD-B93F-4DF1-AF9B-57BC8959CC00}"/>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1C590B01-8FA8-4F37-A7F4-7A47DA255144}"/>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4931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9FB3EBF-1A52-44E3-9ED0-70761B7E8CD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7FD96441-ABA2-4111-A5CB-32BCB29235B9}"/>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2542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ED1B9C24-EF11-4E2C-A4E2-9953587E4AB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181918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3" name="Subtitle">
            <a:extLst>
              <a:ext uri="{FF2B5EF4-FFF2-40B4-BE49-F238E27FC236}">
                <a16:creationId xmlns:a16="http://schemas.microsoft.com/office/drawing/2014/main" id="{FBC6039C-AF75-4EC4-A13A-9950034424F3}"/>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691785B5-450D-4D9C-AF78-E0BCA291EAD8}"/>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55120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266F66AD-0962-4768-A56C-C1F051CA4BC2}"/>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CD751FBA-BB3D-4EB3-8730-523C1B8E423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22063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EEBA1E51-E7B7-4848-B96B-E6FC92350376}"/>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AC2321B-8144-4C7C-90AB-3068D5E236DD}"/>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634882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3B9F367-5273-4098-85EF-76069E6BE529}"/>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081738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8182772B-51FD-4532-AD53-E798213156F4}"/>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6E1F5C1-7965-44F0-AC21-8B61D0E99C20}"/>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54724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E1F3523D-4335-4B42-9C5C-2ADA601D8C2F}"/>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8ADC46CF-FB24-453C-AA66-FB54B937C7DC}"/>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37154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1"/>
            <a:ext cx="9773500"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637851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7EB043F-C376-48C5-A1C7-C2B8417352A5}"/>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849781E-47E1-4D42-B04A-351F10411275}"/>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13245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BFDA095-18AD-4CD4-BE6D-A29020FC2516}"/>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259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DCAC94D-95BA-4EA9-9AC8-22A3151E3997}"/>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69089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C8B9117A-45C8-41B8-A737-D5E3DDD673C1}"/>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8813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3DE1ADF2-1F17-43A1-A385-A237AFE3253C}"/>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387086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C1442D5-AD6A-45E3-8351-EC243B0008F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63799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0" name="Footer Placeholder 4">
            <a:extLst>
              <a:ext uri="{FF2B5EF4-FFF2-40B4-BE49-F238E27FC236}">
                <a16:creationId xmlns:a16="http://schemas.microsoft.com/office/drawing/2014/main" id="{33FCEADD-7D87-4F38-B124-99BC46562D2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29771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87CECA87-665D-4422-BFD8-C14511DAB20A}"/>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12324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91DDB5E-A32A-4871-AC95-3D19FCD67740}"/>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712328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5FA51CC5-68A4-4BAF-99A2-E4F88105CC67}"/>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94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5"/>
            <a:ext cx="9773500"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3183477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20DF2BD0-4E27-4570-B05E-8AFF559149C2}"/>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74A5DE2-FD46-41C2-992A-25069F64CEFC}"/>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57362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067D152C-BB2C-489C-97C9-DB2F678CFA17}"/>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8F7DAADF-C002-4FC3-9ADD-BE1237EA6DF9}"/>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137091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white">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B8D9CE30-2D7C-44D7-9E6E-CAA9B6492262}"/>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27FAF4D7-2DD3-4685-91D9-73F6C3B57BF0}"/>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568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644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9242" y="991365"/>
            <a:ext cx="4873999"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29301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userDrawn="1"/>
          </p:nvSpPr>
          <p:spPr>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56028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userDrawn="1"/>
          </p:nvSpPr>
          <p:spPr>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1929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8658B07D-31E1-48BC-BC0C-70CE6331F31B}"/>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26979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CF6F9DF9-E096-445A-905D-2AB90039115C}"/>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025D53BA-329C-4470-833F-FEFBCCD90624}"/>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899295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912CABFA-1146-4C26-A7A8-8BE5726010EB}"/>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199CA8C0-F801-4CF0-9D39-60FEAB852907}"/>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519768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D8A97C9B-4499-4412-B7FB-98DC54585AE5}"/>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AD27C9AC-5F48-4C57-A266-CF746A1CF17D}"/>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833477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Footer Placeholder 4">
            <a:extLst>
              <a:ext uri="{FF2B5EF4-FFF2-40B4-BE49-F238E27FC236}">
                <a16:creationId xmlns:a16="http://schemas.microsoft.com/office/drawing/2014/main" id="{E2069815-7C74-4EFC-BAEB-378036544812}"/>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301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10604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FECA1437-2DE4-4541-8CC7-542EB1A660B2}"/>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2A7A2340-A86B-4E79-9FF2-BDEACDC1434A}"/>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7778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D3C36F5-9C2E-4267-B9D8-9CBB3C38A90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97EA16B3-77C2-4F46-A9F1-67927CB1CB7C}"/>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246950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4">
            <a:extLst>
              <a:ext uri="{FF2B5EF4-FFF2-40B4-BE49-F238E27FC236}">
                <a16:creationId xmlns:a16="http://schemas.microsoft.com/office/drawing/2014/main" id="{77F368D0-FB27-454C-A516-F7BCCD47B28F}"/>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0993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US" dirty="0"/>
          </a:p>
        </p:txBody>
      </p:sp>
      <p:sp>
        <p:nvSpPr>
          <p:cNvPr id="6" name="Content Placeholder 5"/>
          <p:cNvSpPr>
            <a:spLocks noGrp="1"/>
          </p:cNvSpPr>
          <p:nvPr>
            <p:ph sz="quarter" idx="12"/>
          </p:nvPr>
        </p:nvSpPr>
        <p:spPr>
          <a:xfrm>
            <a:off x="475488" y="1709928"/>
            <a:ext cx="11210544"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Footer Placeholder 4">
            <a:extLst>
              <a:ext uri="{FF2B5EF4-FFF2-40B4-BE49-F238E27FC236}">
                <a16:creationId xmlns:a16="http://schemas.microsoft.com/office/drawing/2014/main" id="{CE17B5C3-EC24-45A0-9C9A-FB9EEA12457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73629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4" y="575560"/>
            <a:ext cx="11210238" cy="429028"/>
          </a:xfrm>
        </p:spPr>
        <p:txBody>
          <a:bodyPr/>
          <a:lstStyle/>
          <a:p>
            <a:r>
              <a:rPr lang="en-US"/>
              <a:t>Click to edit Master title style</a:t>
            </a:r>
            <a:endParaRPr lang="en-US" dirty="0"/>
          </a:p>
        </p:txBody>
      </p:sp>
      <p:sp>
        <p:nvSpPr>
          <p:cNvPr id="11" name="Content Placeholder 10"/>
          <p:cNvSpPr>
            <a:spLocks noGrp="1"/>
          </p:cNvSpPr>
          <p:nvPr>
            <p:ph sz="quarter" idx="14"/>
          </p:nvPr>
        </p:nvSpPr>
        <p:spPr>
          <a:xfrm>
            <a:off x="475488" y="1709928"/>
            <a:ext cx="5486400"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15" hasCustomPrompt="1"/>
          </p:nvPr>
        </p:nvSpPr>
        <p:spPr>
          <a:xfrm>
            <a:off x="6190488" y="1709928"/>
            <a:ext cx="5486400" cy="463600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2" name="Straight Connector 11">
            <a:extLst>
              <a:ext uri="{FF2B5EF4-FFF2-40B4-BE49-F238E27FC236}">
                <a16:creationId xmlns:a16="http://schemas.microsoft.com/office/drawing/2014/main" id="{1A1AEB50-14EB-42D4-9C56-805170785215}"/>
              </a:ext>
            </a:extLst>
          </p:cNvPr>
          <p:cNvCxnSpPr/>
          <p:nvPr userDrawn="1"/>
        </p:nvCxnSpPr>
        <p:spPr>
          <a:xfrm>
            <a:off x="6040487" y="1771651"/>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8E56FFB8-9276-4D42-BEB3-073CF1C18C1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67181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3" y="575560"/>
            <a:ext cx="11210239" cy="429028"/>
          </a:xfrm>
        </p:spPr>
        <p:txBody>
          <a:bodyPr/>
          <a:lstStyle/>
          <a:p>
            <a:r>
              <a:rPr lang="en-US"/>
              <a:t>Click to edit Master title style</a:t>
            </a:r>
            <a:endParaRPr lang="en-US" dirty="0"/>
          </a:p>
        </p:txBody>
      </p:sp>
      <p:sp>
        <p:nvSpPr>
          <p:cNvPr id="12" name="Content Placeholder 11"/>
          <p:cNvSpPr>
            <a:spLocks noGrp="1"/>
          </p:cNvSpPr>
          <p:nvPr>
            <p:ph sz="quarter" idx="15"/>
          </p:nvPr>
        </p:nvSpPr>
        <p:spPr>
          <a:xfrm>
            <a:off x="475488"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p:cNvSpPr>
            <a:spLocks noGrp="1"/>
          </p:cNvSpPr>
          <p:nvPr>
            <p:ph sz="quarter" idx="16"/>
          </p:nvPr>
        </p:nvSpPr>
        <p:spPr>
          <a:xfrm>
            <a:off x="4288536"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p:cNvSpPr>
            <a:spLocks noGrp="1"/>
          </p:cNvSpPr>
          <p:nvPr>
            <p:ph sz="quarter" idx="17"/>
          </p:nvPr>
        </p:nvSpPr>
        <p:spPr>
          <a:xfrm>
            <a:off x="8092440"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3" name="Straight Connector 12">
            <a:extLst>
              <a:ext uri="{FF2B5EF4-FFF2-40B4-BE49-F238E27FC236}">
                <a16:creationId xmlns:a16="http://schemas.microsoft.com/office/drawing/2014/main" id="{6FE2F61B-F63B-4445-B170-12597C418B34}"/>
              </a:ext>
            </a:extLst>
          </p:cNvPr>
          <p:cNvCxnSpPr/>
          <p:nvPr userDrawn="1"/>
        </p:nvCxnSpPr>
        <p:spPr>
          <a:xfrm>
            <a:off x="4135201"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63F7B83-382C-4BAD-B80F-F2E12A511A60}"/>
              </a:ext>
            </a:extLst>
          </p:cNvPr>
          <p:cNvCxnSpPr/>
          <p:nvPr userDrawn="1"/>
        </p:nvCxnSpPr>
        <p:spPr>
          <a:xfrm>
            <a:off x="7946136"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E6BF56D4-6CCF-4B04-8451-164C779269E9}"/>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95279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825527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2173" y="575576"/>
            <a:ext cx="11210239"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6" name="TextBox 5"/>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
        <p:nvSpPr>
          <p:cNvPr id="12" name="Text Placeholder 11"/>
          <p:cNvSpPr>
            <a:spLocks noGrp="1"/>
          </p:cNvSpPr>
          <p:nvPr>
            <p:ph type="body" idx="1"/>
          </p:nvPr>
        </p:nvSpPr>
        <p:spPr>
          <a:xfrm>
            <a:off x="475488" y="1709928"/>
            <a:ext cx="11210544" cy="463600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p>
        </p:txBody>
      </p:sp>
    </p:spTree>
    <p:extLst>
      <p:ext uri="{BB962C8B-B14F-4D97-AF65-F5344CB8AC3E}">
        <p14:creationId xmlns:p14="http://schemas.microsoft.com/office/powerpoint/2010/main" val="3690409294"/>
      </p:ext>
    </p:extLst>
  </p:cSld>
  <p:clrMap bg1="lt1" tx1="dk1" bg2="lt2" tx2="dk2" accent1="accent1" accent2="accent2" accent3="accent3" accent4="accent4" accent5="accent5" accent6="accent6" hlink="hlink" folHlink="folHlink"/>
  <p:sldLayoutIdLst>
    <p:sldLayoutId id="2147483665" r:id="rId1"/>
    <p:sldLayoutId id="2147483731" r:id="rId2"/>
    <p:sldLayoutId id="2147483732" r:id="rId3"/>
    <p:sldLayoutId id="2147483654" r:id="rId4"/>
    <p:sldLayoutId id="2147483678" r:id="rId5"/>
    <p:sldLayoutId id="2147483650" r:id="rId6"/>
    <p:sldLayoutId id="2147483652" r:id="rId7"/>
    <p:sldLayoutId id="2147483660" r:id="rId8"/>
    <p:sldLayoutId id="2147483998" r:id="rId9"/>
    <p:sldLayoutId id="2147484001" r:id="rId10"/>
    <p:sldLayoutId id="2147484005" r:id="rId11"/>
    <p:sldLayoutId id="2147484040" r:id="rId12"/>
    <p:sldLayoutId id="2147483959" r:id="rId13"/>
    <p:sldLayoutId id="2147483962" r:id="rId14"/>
    <p:sldLayoutId id="2147483966" r:id="rId15"/>
    <p:sldLayoutId id="2147483971" r:id="rId16"/>
    <p:sldLayoutId id="2147483976" r:id="rId17"/>
    <p:sldLayoutId id="2147483981" r:id="rId18"/>
    <p:sldLayoutId id="2147483985" r:id="rId19"/>
    <p:sldLayoutId id="2147483990" r:id="rId20"/>
    <p:sldLayoutId id="2147484013" r:id="rId21"/>
    <p:sldLayoutId id="2147484021" r:id="rId22"/>
    <p:sldLayoutId id="2147484032" r:id="rId23"/>
    <p:sldLayoutId id="2147484060" r:id="rId24"/>
    <p:sldLayoutId id="2147484065" r:id="rId25"/>
    <p:sldLayoutId id="2147484074" r:id="rId26"/>
    <p:sldLayoutId id="2147484084" r:id="rId27"/>
    <p:sldLayoutId id="2147484099" r:id="rId28"/>
    <p:sldLayoutId id="2147484128" r:id="rId29"/>
    <p:sldLayoutId id="2147484132" r:id="rId30"/>
    <p:sldLayoutId id="2147484137" r:id="rId31"/>
    <p:sldLayoutId id="2147484141" r:id="rId32"/>
    <p:sldLayoutId id="2147483677" r:id="rId33"/>
    <p:sldLayoutId id="2147483691" r:id="rId34"/>
    <p:sldLayoutId id="2147483693" r:id="rId35"/>
    <p:sldLayoutId id="2147483675" r:id="rId36"/>
    <p:sldLayoutId id="2147483777" r:id="rId37"/>
    <p:sldLayoutId id="2147483728" r:id="rId38"/>
    <p:sldLayoutId id="2147483729" r:id="rId39"/>
    <p:sldLayoutId id="2147484147" r:id="rId40"/>
    <p:sldLayoutId id="2147483934" r:id="rId41"/>
    <p:sldLayoutId id="2147484153" r:id="rId4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p:titleStyle>
    <p:body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03" userDrawn="1">
          <p15:clr>
            <a:srgbClr val="F26B43"/>
          </p15:clr>
        </p15:guide>
        <p15:guide id="2" pos="309" userDrawn="1">
          <p15:clr>
            <a:srgbClr val="F26B43"/>
          </p15:clr>
        </p15:guide>
        <p15:guide id="3" orient="horz" pos="1075" userDrawn="1">
          <p15:clr>
            <a:srgbClr val="F26B43"/>
          </p15:clr>
        </p15:guide>
        <p15:guide id="4" orient="horz" pos="314" userDrawn="1">
          <p15:clr>
            <a:srgbClr val="F26B43"/>
          </p15:clr>
        </p15:guide>
        <p15:guide id="6" pos="7359" userDrawn="1">
          <p15:clr>
            <a:srgbClr val="F26B43"/>
          </p15:clr>
        </p15:guide>
        <p15:guide id="7" orient="horz" pos="4181" userDrawn="1">
          <p15:clr>
            <a:srgbClr val="F26B43"/>
          </p15:clr>
        </p15:guide>
        <p15:guide id="8" orient="horz" pos="571" userDrawn="1">
          <p15:clr>
            <a:srgbClr val="F26B43"/>
          </p15:clr>
        </p15:guide>
        <p15:guide id="9" pos="3312"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D2C630-BF83-B0F7-BA7D-E117E48CFF28}"/>
              </a:ext>
            </a:extLst>
          </p:cNvPr>
          <p:cNvSpPr>
            <a:spLocks noGrp="1"/>
          </p:cNvSpPr>
          <p:nvPr>
            <p:ph type="ctrTitle"/>
          </p:nvPr>
        </p:nvSpPr>
        <p:spPr/>
        <p:txBody>
          <a:bodyPr/>
          <a:lstStyle/>
          <a:p>
            <a:r>
              <a:rPr lang="en-US" dirty="0"/>
              <a:t>AHG12: On the chroma DBV mode</a:t>
            </a:r>
          </a:p>
        </p:txBody>
      </p:sp>
      <p:sp>
        <p:nvSpPr>
          <p:cNvPr id="3" name="Text Placeholder 2">
            <a:extLst>
              <a:ext uri="{FF2B5EF4-FFF2-40B4-BE49-F238E27FC236}">
                <a16:creationId xmlns:a16="http://schemas.microsoft.com/office/drawing/2014/main" id="{49ED86E0-AEA9-6579-0FD0-510DC8F6D900}"/>
              </a:ext>
            </a:extLst>
          </p:cNvPr>
          <p:cNvSpPr>
            <a:spLocks noGrp="1"/>
          </p:cNvSpPr>
          <p:nvPr>
            <p:ph type="body" sz="quarter" idx="10"/>
          </p:nvPr>
        </p:nvSpPr>
        <p:spPr/>
        <p:txBody>
          <a:bodyPr/>
          <a:lstStyle/>
          <a:p>
            <a:r>
              <a:rPr lang="en-CA" sz="1800" dirty="0">
                <a:effectLst/>
                <a:latin typeface="Times New Roman" panose="02020603050405020304" pitchFamily="18" charset="0"/>
                <a:ea typeface="Times New Roman" panose="02020603050405020304" pitchFamily="18" charset="0"/>
              </a:rPr>
              <a:t>Han Huang, </a:t>
            </a:r>
            <a:r>
              <a:rPr lang="en-CA" sz="1800" dirty="0" err="1">
                <a:effectLst/>
                <a:latin typeface="Times New Roman" panose="02020603050405020304" pitchFamily="18" charset="0"/>
                <a:ea typeface="Times New Roman" panose="02020603050405020304" pitchFamily="18" charset="0"/>
              </a:rPr>
              <a:t>Hongtao</a:t>
            </a:r>
            <a:r>
              <a:rPr lang="en-CA" sz="1800" dirty="0">
                <a:effectLst/>
                <a:latin typeface="Times New Roman" panose="02020603050405020304" pitchFamily="18" charset="0"/>
                <a:ea typeface="Times New Roman" panose="02020603050405020304" pitchFamily="18" charset="0"/>
              </a:rPr>
              <a:t> Wang, Vadim Seregin, Marta </a:t>
            </a:r>
            <a:r>
              <a:rPr lang="en-CA" sz="1800" dirty="0" err="1">
                <a:effectLst/>
                <a:latin typeface="Times New Roman" panose="02020603050405020304" pitchFamily="18" charset="0"/>
                <a:ea typeface="Times New Roman" panose="02020603050405020304" pitchFamily="18" charset="0"/>
              </a:rPr>
              <a:t>Karczewicz</a:t>
            </a:r>
            <a:endParaRPr lang="en-US" dirty="0"/>
          </a:p>
        </p:txBody>
      </p:sp>
    </p:spTree>
    <p:extLst>
      <p:ext uri="{BB962C8B-B14F-4D97-AF65-F5344CB8AC3E}">
        <p14:creationId xmlns:p14="http://schemas.microsoft.com/office/powerpoint/2010/main" val="27531921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2BA8CA-7D1B-7C51-2B98-AE31FF8A16A3}"/>
              </a:ext>
            </a:extLst>
          </p:cNvPr>
          <p:cNvSpPr>
            <a:spLocks noGrp="1"/>
          </p:cNvSpPr>
          <p:nvPr>
            <p:ph type="title"/>
          </p:nvPr>
        </p:nvSpPr>
        <p:spPr/>
        <p:txBody>
          <a:bodyPr/>
          <a:lstStyle/>
          <a:p>
            <a:r>
              <a:rPr lang="en-US" dirty="0"/>
              <a:t>Introduction and proposed</a:t>
            </a:r>
          </a:p>
        </p:txBody>
      </p:sp>
      <p:sp>
        <p:nvSpPr>
          <p:cNvPr id="3" name="Content Placeholder 2">
            <a:extLst>
              <a:ext uri="{FF2B5EF4-FFF2-40B4-BE49-F238E27FC236}">
                <a16:creationId xmlns:a16="http://schemas.microsoft.com/office/drawing/2014/main" id="{6C979815-964F-A47F-14DC-F5CA24D6878B}"/>
              </a:ext>
            </a:extLst>
          </p:cNvPr>
          <p:cNvSpPr>
            <a:spLocks noGrp="1"/>
          </p:cNvSpPr>
          <p:nvPr>
            <p:ph sz="quarter" idx="12"/>
          </p:nvPr>
        </p:nvSpPr>
        <p:spPr/>
        <p:txBody>
          <a:bodyPr/>
          <a:lstStyle/>
          <a:p>
            <a:r>
              <a:rPr lang="en-US" dirty="0"/>
              <a:t>Problem statement: chroma DBV mode is only enabled when the </a:t>
            </a:r>
            <a:r>
              <a:rPr lang="en-US" dirty="0" err="1"/>
              <a:t>DualITree</a:t>
            </a:r>
            <a:r>
              <a:rPr lang="en-US" dirty="0"/>
              <a:t> is true</a:t>
            </a:r>
          </a:p>
          <a:p>
            <a:pPr lvl="1"/>
            <a:r>
              <a:rPr lang="en-US" dirty="0"/>
              <a:t>In single tree (intra or inter slices): when Luma chooses </a:t>
            </a:r>
            <a:r>
              <a:rPr lang="en-US" dirty="0" err="1"/>
              <a:t>IntraTMP</a:t>
            </a:r>
            <a:r>
              <a:rPr lang="en-US" dirty="0"/>
              <a:t> (block copy mode), chroma doesn’t have the choice to do block copy</a:t>
            </a:r>
          </a:p>
          <a:p>
            <a:pPr lvl="1"/>
            <a:endParaRPr lang="en-US" dirty="0"/>
          </a:p>
          <a:p>
            <a:r>
              <a:rPr lang="en-US" dirty="0"/>
              <a:t>Proposed:  </a:t>
            </a:r>
          </a:p>
          <a:p>
            <a:pPr lvl="1"/>
            <a:r>
              <a:rPr lang="en-US" dirty="0"/>
              <a:t>Remove the constrain of </a:t>
            </a:r>
            <a:r>
              <a:rPr lang="en-US" dirty="0" err="1"/>
              <a:t>DualITree</a:t>
            </a:r>
            <a:r>
              <a:rPr lang="en-US" dirty="0"/>
              <a:t> in chroma DBV mode</a:t>
            </a:r>
          </a:p>
          <a:p>
            <a:pPr lvl="1"/>
            <a:r>
              <a:rPr lang="en-US" dirty="0"/>
              <a:t>Remove the template matching based refinement in chroma DBV mode</a:t>
            </a:r>
          </a:p>
          <a:p>
            <a:pPr lvl="1"/>
            <a:r>
              <a:rPr lang="en-US" dirty="0"/>
              <a:t>In single tree (intra or inter slices): Disable regular chroma intra prediction modes (DM, Planar, DC, and angular modes) if luma chooses </a:t>
            </a:r>
            <a:r>
              <a:rPr lang="en-US" dirty="0" err="1"/>
              <a:t>IntraTMP</a:t>
            </a:r>
            <a:r>
              <a:rPr lang="en-US" dirty="0"/>
              <a:t> </a:t>
            </a:r>
          </a:p>
        </p:txBody>
      </p:sp>
      <p:sp>
        <p:nvSpPr>
          <p:cNvPr id="5" name="Footer Placeholder 4">
            <a:extLst>
              <a:ext uri="{FF2B5EF4-FFF2-40B4-BE49-F238E27FC236}">
                <a16:creationId xmlns:a16="http://schemas.microsoft.com/office/drawing/2014/main" id="{31FD94D0-ACFC-E032-C37C-FEED452C8BF0}"/>
              </a:ext>
            </a:extLst>
          </p:cNvPr>
          <p:cNvSpPr>
            <a:spLocks noGrp="1"/>
          </p:cNvSpPr>
          <p:nvPr>
            <p:ph type="ftr" sz="quarter" idx="3"/>
          </p:nvPr>
        </p:nvSpPr>
        <p:spPr/>
        <p:txBody>
          <a:bodyPr/>
          <a:lstStyle/>
          <a:p>
            <a:endParaRPr lang="en-US" dirty="0"/>
          </a:p>
        </p:txBody>
      </p:sp>
    </p:spTree>
    <p:extLst>
      <p:ext uri="{BB962C8B-B14F-4D97-AF65-F5344CB8AC3E}">
        <p14:creationId xmlns:p14="http://schemas.microsoft.com/office/powerpoint/2010/main" val="6489848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AFC5D4-B257-DCD7-2822-9B83EC758A3C}"/>
              </a:ext>
            </a:extLst>
          </p:cNvPr>
          <p:cNvSpPr>
            <a:spLocks noGrp="1"/>
          </p:cNvSpPr>
          <p:nvPr>
            <p:ph type="title"/>
          </p:nvPr>
        </p:nvSpPr>
        <p:spPr>
          <a:xfrm>
            <a:off x="490880" y="644137"/>
            <a:ext cx="11210239" cy="429028"/>
          </a:xfrm>
        </p:spPr>
        <p:txBody>
          <a:bodyPr/>
          <a:lstStyle/>
          <a:p>
            <a:r>
              <a:rPr lang="en-US" dirty="0"/>
              <a:t>Test results</a:t>
            </a:r>
          </a:p>
        </p:txBody>
      </p:sp>
      <p:sp>
        <p:nvSpPr>
          <p:cNvPr id="5" name="Footer Placeholder 4">
            <a:extLst>
              <a:ext uri="{FF2B5EF4-FFF2-40B4-BE49-F238E27FC236}">
                <a16:creationId xmlns:a16="http://schemas.microsoft.com/office/drawing/2014/main" id="{2E837000-57D6-A89E-0078-29C0CDB37520}"/>
              </a:ext>
            </a:extLst>
          </p:cNvPr>
          <p:cNvSpPr>
            <a:spLocks noGrp="1"/>
          </p:cNvSpPr>
          <p:nvPr>
            <p:ph type="ftr" sz="quarter" idx="3"/>
          </p:nvPr>
        </p:nvSpPr>
        <p:spPr/>
        <p:txBody>
          <a:bodyPr/>
          <a:lstStyle/>
          <a:p>
            <a:endParaRPr lang="en-US" dirty="0"/>
          </a:p>
        </p:txBody>
      </p:sp>
      <p:graphicFrame>
        <p:nvGraphicFramePr>
          <p:cNvPr id="7" name="Table 6">
            <a:extLst>
              <a:ext uri="{FF2B5EF4-FFF2-40B4-BE49-F238E27FC236}">
                <a16:creationId xmlns:a16="http://schemas.microsoft.com/office/drawing/2014/main" id="{DEA13517-6915-7A0B-E45E-28687B7C11AD}"/>
              </a:ext>
            </a:extLst>
          </p:cNvPr>
          <p:cNvGraphicFramePr>
            <a:graphicFrameLocks noGrp="1"/>
          </p:cNvGraphicFramePr>
          <p:nvPr>
            <p:extLst>
              <p:ext uri="{D42A27DB-BD31-4B8C-83A1-F6EECF244321}">
                <p14:modId xmlns:p14="http://schemas.microsoft.com/office/powerpoint/2010/main" val="3951057600"/>
              </p:ext>
            </p:extLst>
          </p:nvPr>
        </p:nvGraphicFramePr>
        <p:xfrm>
          <a:off x="0" y="1513008"/>
          <a:ext cx="4038598" cy="3886200"/>
        </p:xfrm>
        <a:graphic>
          <a:graphicData uri="http://schemas.openxmlformats.org/drawingml/2006/table">
            <a:tbl>
              <a:tblPr/>
              <a:tblGrid>
                <a:gridCol w="804683">
                  <a:extLst>
                    <a:ext uri="{9D8B030D-6E8A-4147-A177-3AD203B41FA5}">
                      <a16:colId xmlns:a16="http://schemas.microsoft.com/office/drawing/2014/main" val="2133986318"/>
                    </a:ext>
                  </a:extLst>
                </a:gridCol>
                <a:gridCol w="646783">
                  <a:extLst>
                    <a:ext uri="{9D8B030D-6E8A-4147-A177-3AD203B41FA5}">
                      <a16:colId xmlns:a16="http://schemas.microsoft.com/office/drawing/2014/main" val="264326331"/>
                    </a:ext>
                  </a:extLst>
                </a:gridCol>
                <a:gridCol w="646783">
                  <a:extLst>
                    <a:ext uri="{9D8B030D-6E8A-4147-A177-3AD203B41FA5}">
                      <a16:colId xmlns:a16="http://schemas.microsoft.com/office/drawing/2014/main" val="2336049370"/>
                    </a:ext>
                  </a:extLst>
                </a:gridCol>
                <a:gridCol w="646783">
                  <a:extLst>
                    <a:ext uri="{9D8B030D-6E8A-4147-A177-3AD203B41FA5}">
                      <a16:colId xmlns:a16="http://schemas.microsoft.com/office/drawing/2014/main" val="3556152533"/>
                    </a:ext>
                  </a:extLst>
                </a:gridCol>
                <a:gridCol w="646783">
                  <a:extLst>
                    <a:ext uri="{9D8B030D-6E8A-4147-A177-3AD203B41FA5}">
                      <a16:colId xmlns:a16="http://schemas.microsoft.com/office/drawing/2014/main" val="3421143468"/>
                    </a:ext>
                  </a:extLst>
                </a:gridCol>
                <a:gridCol w="646783">
                  <a:extLst>
                    <a:ext uri="{9D8B030D-6E8A-4147-A177-3AD203B41FA5}">
                      <a16:colId xmlns:a16="http://schemas.microsoft.com/office/drawing/2014/main" val="779448069"/>
                    </a:ext>
                  </a:extLst>
                </a:gridCol>
              </a:tblGrid>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dirty="0">
                          <a:solidFill>
                            <a:srgbClr val="000000"/>
                          </a:solidFill>
                          <a:effectLst/>
                          <a:latin typeface="Arial" panose="020B0604020202020204" pitchFamily="34" charset="0"/>
                        </a:rPr>
                        <a:t>All Intra Main 10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837446457"/>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Over ECM-9.0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212248487"/>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69413578"/>
                  </a:ext>
                </a:extLst>
              </a:tr>
              <a:tr h="161925">
                <a:tc>
                  <a:txBody>
                    <a:bodyPr/>
                    <a:lstStyle/>
                    <a:p>
                      <a:pPr algn="ctr" fontAlgn="ctr"/>
                      <a:r>
                        <a:rPr lang="en-US" sz="900" b="0" i="0" u="none" strike="noStrike">
                          <a:solidFill>
                            <a:srgbClr val="000000"/>
                          </a:solidFill>
                          <a:effectLst/>
                          <a:latin typeface="Arial" panose="020B0604020202020204" pitchFamily="34" charset="0"/>
                        </a:rPr>
                        <a:t>Class A1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0.16%</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99.8%</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101.6%</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725694017"/>
                  </a:ext>
                </a:extLst>
              </a:tr>
              <a:tr h="161925">
                <a:tc>
                  <a:txBody>
                    <a:bodyPr/>
                    <a:lstStyle/>
                    <a:p>
                      <a:pPr algn="ctr" fontAlgn="ctr"/>
                      <a:r>
                        <a:rPr lang="en-US" sz="900" b="0" i="0" u="none" strike="noStrike">
                          <a:solidFill>
                            <a:srgbClr val="000000"/>
                          </a:solidFill>
                          <a:effectLst/>
                          <a:latin typeface="Arial" panose="020B0604020202020204" pitchFamily="34" charset="0"/>
                        </a:rPr>
                        <a:t>Class A2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0.08%</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0.21%</a:t>
                      </a: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0.15%</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99.9%</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92.4%</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95607367"/>
                  </a:ext>
                </a:extLst>
              </a:tr>
              <a:tr h="161925">
                <a:tc>
                  <a:txBody>
                    <a:bodyPr/>
                    <a:lstStyle/>
                    <a:p>
                      <a:pPr algn="ctr" fontAlgn="ctr"/>
                      <a:r>
                        <a:rPr lang="en-US" sz="900" b="0" i="0" u="none" strike="noStrike">
                          <a:solidFill>
                            <a:srgbClr val="000000"/>
                          </a:solidFill>
                          <a:effectLst/>
                          <a:latin typeface="Arial" panose="020B0604020202020204" pitchFamily="34" charset="0"/>
                        </a:rPr>
                        <a:t>Class B</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0.23%</a:t>
                      </a: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0.14%</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98.8%</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96.2%</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330719373"/>
                  </a:ext>
                </a:extLst>
              </a:tr>
              <a:tr h="161925">
                <a:tc>
                  <a:txBody>
                    <a:bodyPr/>
                    <a:lstStyle/>
                    <a:p>
                      <a:pPr algn="ctr" fontAlgn="ctr"/>
                      <a:r>
                        <a:rPr lang="en-US" sz="900" b="0" i="0" u="none" strike="noStrike">
                          <a:solidFill>
                            <a:srgbClr val="000000"/>
                          </a:solidFill>
                          <a:effectLst/>
                          <a:latin typeface="Arial" panose="020B0604020202020204" pitchFamily="34" charset="0"/>
                        </a:rPr>
                        <a:t>Class C</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0.14%</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98.2%</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100.9%</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09813644"/>
                  </a:ext>
                </a:extLst>
              </a:tr>
              <a:tr h="161925">
                <a:tc>
                  <a:txBody>
                    <a:bodyPr/>
                    <a:lstStyle/>
                    <a:p>
                      <a:pPr algn="ctr" fontAlgn="ctr"/>
                      <a:r>
                        <a:rPr lang="en-US" sz="900" b="0" i="0" u="none" strike="noStrike">
                          <a:solidFill>
                            <a:srgbClr val="000000"/>
                          </a:solidFill>
                          <a:effectLst/>
                          <a:latin typeface="Arial" panose="020B0604020202020204" pitchFamily="34" charset="0"/>
                        </a:rPr>
                        <a:t>Class 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0.31%</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0.36%</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103.6%</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116.4%</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12000604"/>
                  </a:ext>
                </a:extLst>
              </a:tr>
              <a:tr h="161925">
                <a:tc>
                  <a:txBody>
                    <a:bodyPr/>
                    <a:lstStyle/>
                    <a:p>
                      <a:pPr algn="ctr" fontAlgn="ctr"/>
                      <a:r>
                        <a:rPr lang="en-US" sz="900" b="1" i="0" u="none" strike="noStrike">
                          <a:solidFill>
                            <a:srgbClr val="000000"/>
                          </a:solidFill>
                          <a:effectLst/>
                          <a:latin typeface="Arial" panose="020B0604020202020204" pitchFamily="34" charset="0"/>
                        </a:rPr>
                        <a:t>Overall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0.18%</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0.16%</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99.8%</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100.6%</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80696260"/>
                  </a:ext>
                </a:extLst>
              </a:tr>
              <a:tr h="161925">
                <a:tc>
                  <a:txBody>
                    <a:bodyPr/>
                    <a:lstStyle/>
                    <a:p>
                      <a:pPr algn="ctr" fontAlgn="ctr"/>
                      <a:r>
                        <a:rPr lang="en-US" sz="900" b="0" i="0" u="none" strike="noStrike">
                          <a:solidFill>
                            <a:srgbClr val="000000"/>
                          </a:solidFill>
                          <a:effectLst/>
                          <a:latin typeface="Arial" panose="020B0604020202020204" pitchFamily="34" charset="0"/>
                        </a:rPr>
                        <a:t>Class D</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98.6%</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100.2%</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183711713"/>
                  </a:ext>
                </a:extLst>
              </a:tr>
              <a:tr h="161925">
                <a:tc>
                  <a:txBody>
                    <a:bodyPr/>
                    <a:lstStyle/>
                    <a:p>
                      <a:pPr algn="ctr" fontAlgn="ctr"/>
                      <a:r>
                        <a:rPr lang="en-US" sz="900" b="0" i="0" u="none" strike="noStrike">
                          <a:solidFill>
                            <a:srgbClr val="000000"/>
                          </a:solidFill>
                          <a:effectLst/>
                          <a:latin typeface="Arial" panose="020B0604020202020204" pitchFamily="34" charset="0"/>
                        </a:rPr>
                        <a:t>Class F</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0.44%</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0.30%</a:t>
                      </a: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0.43%</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100.9%</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101.5%</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583548803"/>
                  </a:ext>
                </a:extLst>
              </a:tr>
              <a:tr h="161925">
                <a:tc>
                  <a:txBody>
                    <a:bodyPr/>
                    <a:lstStyle/>
                    <a:p>
                      <a:pPr algn="ctr" fontAlgn="ctr"/>
                      <a:r>
                        <a:rPr lang="en-US" sz="900" b="0" i="0" u="none" strike="noStrike">
                          <a:solidFill>
                            <a:srgbClr val="000000"/>
                          </a:solidFill>
                          <a:effectLst/>
                          <a:latin typeface="Arial" panose="020B0604020202020204" pitchFamily="34" charset="0"/>
                        </a:rPr>
                        <a:t>Class TGM</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1.41%</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1.38%</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1.62%</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93.9%</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83.5%</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77181901"/>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13000717"/>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Random Access Main 10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533535042"/>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Over ECM-9.0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797996195"/>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01648490"/>
                  </a:ext>
                </a:extLst>
              </a:tr>
              <a:tr h="161925">
                <a:tc>
                  <a:txBody>
                    <a:bodyPr/>
                    <a:lstStyle/>
                    <a:p>
                      <a:pPr algn="ctr" fontAlgn="ctr"/>
                      <a:r>
                        <a:rPr lang="en-US" sz="900" b="0" i="0" u="none" strike="noStrike">
                          <a:solidFill>
                            <a:srgbClr val="000000"/>
                          </a:solidFill>
                          <a:effectLst/>
                          <a:latin typeface="Arial" panose="020B0604020202020204" pitchFamily="34" charset="0"/>
                        </a:rPr>
                        <a:t>Class A1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-0.22%</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0.09%</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99.8%</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99.3%</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81788171"/>
                  </a:ext>
                </a:extLst>
              </a:tr>
              <a:tr h="161925">
                <a:tc>
                  <a:txBody>
                    <a:bodyPr/>
                    <a:lstStyle/>
                    <a:p>
                      <a:pPr algn="ctr" fontAlgn="ctr"/>
                      <a:r>
                        <a:rPr lang="en-US" sz="900" b="0" i="0" u="none" strike="noStrike">
                          <a:solidFill>
                            <a:srgbClr val="000000"/>
                          </a:solidFill>
                          <a:effectLst/>
                          <a:latin typeface="Arial" panose="020B0604020202020204" pitchFamily="34" charset="0"/>
                        </a:rPr>
                        <a:t>Class A2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101.8%</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101.7%</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338872028"/>
                  </a:ext>
                </a:extLst>
              </a:tr>
              <a:tr h="161925">
                <a:tc>
                  <a:txBody>
                    <a:bodyPr/>
                    <a:lstStyle/>
                    <a:p>
                      <a:pPr algn="ctr" fontAlgn="ctr"/>
                      <a:r>
                        <a:rPr lang="en-US" sz="900" b="0" i="0" u="none" strike="noStrike">
                          <a:solidFill>
                            <a:srgbClr val="000000"/>
                          </a:solidFill>
                          <a:effectLst/>
                          <a:latin typeface="Arial" panose="020B0604020202020204" pitchFamily="34" charset="0"/>
                        </a:rPr>
                        <a:t>Class B</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0.23%</a:t>
                      </a: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0.05%</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99.4%</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99.4%</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144844219"/>
                  </a:ext>
                </a:extLst>
              </a:tr>
              <a:tr h="161925">
                <a:tc>
                  <a:txBody>
                    <a:bodyPr/>
                    <a:lstStyle/>
                    <a:p>
                      <a:pPr algn="ctr" fontAlgn="ctr"/>
                      <a:r>
                        <a:rPr lang="en-US" sz="900" b="0" i="0" u="none" strike="noStrike">
                          <a:solidFill>
                            <a:srgbClr val="000000"/>
                          </a:solidFill>
                          <a:effectLst/>
                          <a:latin typeface="Arial" panose="020B0604020202020204" pitchFamily="34" charset="0"/>
                        </a:rPr>
                        <a:t>Class C</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-0.13%</a:t>
                      </a: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99.9%</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99.8%</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689109518"/>
                  </a:ext>
                </a:extLst>
              </a:tr>
              <a:tr h="161925">
                <a:tc>
                  <a:txBody>
                    <a:bodyPr/>
                    <a:lstStyle/>
                    <a:p>
                      <a:pPr algn="ctr" fontAlgn="ctr"/>
                      <a:r>
                        <a:rPr lang="en-US" sz="900" b="0" i="0" u="none" strike="noStrike">
                          <a:solidFill>
                            <a:srgbClr val="000000"/>
                          </a:solidFill>
                          <a:effectLst/>
                          <a:latin typeface="Arial" panose="020B0604020202020204" pitchFamily="34" charset="0"/>
                        </a:rPr>
                        <a:t>Class 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13477525"/>
                  </a:ext>
                </a:extLst>
              </a:tr>
              <a:tr h="161925">
                <a:tc>
                  <a:txBody>
                    <a:bodyPr/>
                    <a:lstStyle/>
                    <a:p>
                      <a:pPr algn="ctr" fontAlgn="ctr"/>
                      <a:r>
                        <a:rPr lang="en-US" sz="900" b="1" i="0" u="none" strike="noStrike">
                          <a:solidFill>
                            <a:srgbClr val="000000"/>
                          </a:solidFill>
                          <a:effectLst/>
                          <a:latin typeface="Arial" panose="020B0604020202020204" pitchFamily="34" charset="0"/>
                        </a:rPr>
                        <a:t>Overall</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100.1%</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99.9%</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34105860"/>
                  </a:ext>
                </a:extLst>
              </a:tr>
              <a:tr h="161925">
                <a:tc>
                  <a:txBody>
                    <a:bodyPr/>
                    <a:lstStyle/>
                    <a:p>
                      <a:pPr algn="ctr" fontAlgn="ctr"/>
                      <a:r>
                        <a:rPr lang="en-US" sz="900" b="0" i="0" u="none" strike="noStrike">
                          <a:solidFill>
                            <a:srgbClr val="000000"/>
                          </a:solidFill>
                          <a:effectLst/>
                          <a:latin typeface="Arial" panose="020B0604020202020204" pitchFamily="34" charset="0"/>
                        </a:rPr>
                        <a:t>Class D</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0.06%</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-0.49%</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0.28%</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98.8%</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98.5%</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785729929"/>
                  </a:ext>
                </a:extLst>
              </a:tr>
              <a:tr h="161925">
                <a:tc>
                  <a:txBody>
                    <a:bodyPr/>
                    <a:lstStyle/>
                    <a:p>
                      <a:pPr algn="ctr" fontAlgn="ctr"/>
                      <a:r>
                        <a:rPr lang="en-US" sz="900" b="0" i="0" u="none" strike="noStrike">
                          <a:solidFill>
                            <a:srgbClr val="000000"/>
                          </a:solidFill>
                          <a:effectLst/>
                          <a:latin typeface="Arial" panose="020B0604020202020204" pitchFamily="34" charset="0"/>
                        </a:rPr>
                        <a:t>Class F</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0.19%</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0.31%</a:t>
                      </a: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-0.09%</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100.8%</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100.8%</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552192575"/>
                  </a:ext>
                </a:extLst>
              </a:tr>
            </a:tbl>
          </a:graphicData>
        </a:graphic>
      </p:graphicFrame>
      <p:sp>
        <p:nvSpPr>
          <p:cNvPr id="8" name="TextBox 7">
            <a:extLst>
              <a:ext uri="{FF2B5EF4-FFF2-40B4-BE49-F238E27FC236}">
                <a16:creationId xmlns:a16="http://schemas.microsoft.com/office/drawing/2014/main" id="{BC020778-59C3-AD2E-31F5-97C665DA1D5F}"/>
              </a:ext>
            </a:extLst>
          </p:cNvPr>
          <p:cNvSpPr txBox="1"/>
          <p:nvPr/>
        </p:nvSpPr>
        <p:spPr>
          <a:xfrm>
            <a:off x="1105184" y="1123408"/>
            <a:ext cx="1842492" cy="389337"/>
          </a:xfrm>
          <a:prstGeom prst="rect">
            <a:avLst/>
          </a:prstGeom>
          <a:noFill/>
          <a:ln>
            <a:noFill/>
          </a:ln>
        </p:spPr>
        <p:txBody>
          <a:bodyPr wrap="none" lIns="137160" tIns="91440" rIns="0" bIns="91440" rtlCol="0">
            <a:spAutoFit/>
          </a:bodyPr>
          <a:lstStyle/>
          <a:p>
            <a:pPr algn="l">
              <a:lnSpc>
                <a:spcPct val="95000"/>
              </a:lnSpc>
              <a:spcBef>
                <a:spcPts val="1200"/>
              </a:spcBef>
            </a:pPr>
            <a:r>
              <a:rPr lang="en-US" sz="1400" dirty="0">
                <a:solidFill>
                  <a:schemeClr val="tx1"/>
                </a:solidFill>
              </a:rPr>
              <a:t>Disable Chroma DBV</a:t>
            </a:r>
          </a:p>
        </p:txBody>
      </p:sp>
      <p:sp>
        <p:nvSpPr>
          <p:cNvPr id="15" name="TextBox 14">
            <a:extLst>
              <a:ext uri="{FF2B5EF4-FFF2-40B4-BE49-F238E27FC236}">
                <a16:creationId xmlns:a16="http://schemas.microsoft.com/office/drawing/2014/main" id="{B522321D-21FE-D327-D43D-6F7D7B73C832}"/>
              </a:ext>
            </a:extLst>
          </p:cNvPr>
          <p:cNvSpPr txBox="1"/>
          <p:nvPr/>
        </p:nvSpPr>
        <p:spPr>
          <a:xfrm>
            <a:off x="5386441" y="1073165"/>
            <a:ext cx="1711171" cy="369332"/>
          </a:xfrm>
          <a:prstGeom prst="rect">
            <a:avLst/>
          </a:prstGeom>
          <a:noFill/>
          <a:ln>
            <a:noFill/>
          </a:ln>
        </p:spPr>
        <p:txBody>
          <a:bodyPr wrap="square">
            <a:spAutoFit/>
          </a:bodyPr>
          <a:lstStyle/>
          <a:p>
            <a:r>
              <a:rPr lang="en-US" sz="1800" dirty="0">
                <a:solidFill>
                  <a:schemeClr val="tx1"/>
                </a:solidFill>
              </a:rPr>
              <a:t>Proposed</a:t>
            </a:r>
            <a:endParaRPr lang="en-US" dirty="0"/>
          </a:p>
        </p:txBody>
      </p:sp>
      <p:graphicFrame>
        <p:nvGraphicFramePr>
          <p:cNvPr id="16" name="Table 15">
            <a:extLst>
              <a:ext uri="{FF2B5EF4-FFF2-40B4-BE49-F238E27FC236}">
                <a16:creationId xmlns:a16="http://schemas.microsoft.com/office/drawing/2014/main" id="{BB228398-EDB1-0E88-EDDB-A91DE3EACBA1}"/>
              </a:ext>
            </a:extLst>
          </p:cNvPr>
          <p:cNvGraphicFramePr>
            <a:graphicFrameLocks noGrp="1"/>
          </p:cNvGraphicFramePr>
          <p:nvPr>
            <p:extLst>
              <p:ext uri="{D42A27DB-BD31-4B8C-83A1-F6EECF244321}">
                <p14:modId xmlns:p14="http://schemas.microsoft.com/office/powerpoint/2010/main" val="3987798170"/>
              </p:ext>
            </p:extLst>
          </p:nvPr>
        </p:nvGraphicFramePr>
        <p:xfrm>
          <a:off x="8153400" y="3618033"/>
          <a:ext cx="3233915" cy="1781175"/>
        </p:xfrm>
        <a:graphic>
          <a:graphicData uri="http://schemas.openxmlformats.org/drawingml/2006/table">
            <a:tbl>
              <a:tblPr/>
              <a:tblGrid>
                <a:gridCol w="646783">
                  <a:extLst>
                    <a:ext uri="{9D8B030D-6E8A-4147-A177-3AD203B41FA5}">
                      <a16:colId xmlns:a16="http://schemas.microsoft.com/office/drawing/2014/main" val="777545588"/>
                    </a:ext>
                  </a:extLst>
                </a:gridCol>
                <a:gridCol w="646783">
                  <a:extLst>
                    <a:ext uri="{9D8B030D-6E8A-4147-A177-3AD203B41FA5}">
                      <a16:colId xmlns:a16="http://schemas.microsoft.com/office/drawing/2014/main" val="380225975"/>
                    </a:ext>
                  </a:extLst>
                </a:gridCol>
                <a:gridCol w="646783">
                  <a:extLst>
                    <a:ext uri="{9D8B030D-6E8A-4147-A177-3AD203B41FA5}">
                      <a16:colId xmlns:a16="http://schemas.microsoft.com/office/drawing/2014/main" val="866710500"/>
                    </a:ext>
                  </a:extLst>
                </a:gridCol>
                <a:gridCol w="646783">
                  <a:extLst>
                    <a:ext uri="{9D8B030D-6E8A-4147-A177-3AD203B41FA5}">
                      <a16:colId xmlns:a16="http://schemas.microsoft.com/office/drawing/2014/main" val="985476507"/>
                    </a:ext>
                  </a:extLst>
                </a:gridCol>
                <a:gridCol w="646783">
                  <a:extLst>
                    <a:ext uri="{9D8B030D-6E8A-4147-A177-3AD203B41FA5}">
                      <a16:colId xmlns:a16="http://schemas.microsoft.com/office/drawing/2014/main" val="1057460907"/>
                    </a:ext>
                  </a:extLst>
                </a:gridCol>
              </a:tblGrid>
              <a:tr h="161925">
                <a:tc gridSpan="5">
                  <a:txBody>
                    <a:bodyPr/>
                    <a:lstStyle/>
                    <a:p>
                      <a:pPr algn="ctr" fontAlgn="ctr"/>
                      <a:r>
                        <a:rPr lang="en-US" sz="900" b="1" i="0" u="none" strike="noStrike" dirty="0">
                          <a:solidFill>
                            <a:srgbClr val="000000"/>
                          </a:solidFill>
                          <a:effectLst/>
                          <a:latin typeface="Arial" panose="020B0604020202020204" pitchFamily="34" charset="0"/>
                        </a:rPr>
                        <a:t>Random Access Main 10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915059293"/>
                  </a:ext>
                </a:extLst>
              </a:tr>
              <a:tr h="161925">
                <a:tc gridSpan="5">
                  <a:txBody>
                    <a:bodyPr/>
                    <a:lstStyle/>
                    <a:p>
                      <a:pPr algn="ctr" fontAlgn="ctr"/>
                      <a:r>
                        <a:rPr lang="en-US" sz="900" b="1" i="0" u="none" strike="noStrike" dirty="0">
                          <a:solidFill>
                            <a:srgbClr val="000000"/>
                          </a:solidFill>
                          <a:effectLst/>
                          <a:latin typeface="Arial" panose="020B0604020202020204" pitchFamily="34" charset="0"/>
                        </a:rPr>
                        <a:t>Over ECM-9.0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246997498"/>
                  </a:ext>
                </a:extLst>
              </a:tr>
              <a:tr h="161925">
                <a:tc>
                  <a:txBody>
                    <a:bodyPr/>
                    <a:lstStyle/>
                    <a:p>
                      <a:pPr algn="ctr" fontAlgn="ctr"/>
                      <a:r>
                        <a:rPr lang="en-US" sz="900" b="0" i="0" u="none" strike="noStrike">
                          <a:solidFill>
                            <a:srgbClr val="000000"/>
                          </a:solidFill>
                          <a:effectLst/>
                          <a:latin typeface="Arial" panose="020B0604020202020204" pitchFamily="34"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5733346"/>
                  </a:ext>
                </a:extLst>
              </a:tr>
              <a:tr h="161925">
                <a:tc>
                  <a:txBody>
                    <a:bodyPr/>
                    <a:lstStyle/>
                    <a:p>
                      <a:pPr algn="ctr" fontAlgn="ctr"/>
                      <a:r>
                        <a:rPr lang="en-US" sz="900" b="0" i="0" u="none" strike="noStrike">
                          <a:solidFill>
                            <a:srgbClr val="000000"/>
                          </a:solidFill>
                          <a:effectLst/>
                          <a:latin typeface="Arial" panose="020B0604020202020204" pitchFamily="34" charset="0"/>
                        </a:rPr>
                        <a:t>0.00%</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-0.10%</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Arial" panose="020B0604020202020204" pitchFamily="34" charset="0"/>
                        </a:rPr>
                        <a:t>-0.02%</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96%</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95%</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61644593"/>
                  </a:ext>
                </a:extLst>
              </a:tr>
              <a:tr h="161925">
                <a:tc>
                  <a:txBody>
                    <a:bodyPr/>
                    <a:lstStyle/>
                    <a:p>
                      <a:pPr algn="ctr" fontAlgn="ctr"/>
                      <a:r>
                        <a:rPr lang="en-US" sz="900" b="0" i="0" u="none" strike="noStrike">
                          <a:solidFill>
                            <a:srgbClr val="000000"/>
                          </a:solidFill>
                          <a:effectLst/>
                          <a:latin typeface="Arial" panose="020B0604020202020204" pitchFamily="34" charset="0"/>
                        </a:rPr>
                        <a:t>-0.04%</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-0.19%</a:t>
                      </a: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-0.11%</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98%</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166397669"/>
                  </a:ext>
                </a:extLst>
              </a:tr>
              <a:tr h="161925">
                <a:tc>
                  <a:txBody>
                    <a:bodyPr/>
                    <a:lstStyle/>
                    <a:p>
                      <a:pPr algn="ctr" fontAlgn="ctr"/>
                      <a:r>
                        <a:rPr lang="en-US" sz="900" b="0" i="0" u="none" strike="noStrike">
                          <a:solidFill>
                            <a:srgbClr val="000000"/>
                          </a:solidFill>
                          <a:effectLst/>
                          <a:latin typeface="Arial" panose="020B0604020202020204" pitchFamily="34" charset="0"/>
                        </a:rPr>
                        <a:t>-0.03%</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98%</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97%</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771354997"/>
                  </a:ext>
                </a:extLst>
              </a:tr>
              <a:tr h="161925">
                <a:tc>
                  <a:txBody>
                    <a:bodyPr/>
                    <a:lstStyle/>
                    <a:p>
                      <a:pPr algn="ctr" fontAlgn="ctr"/>
                      <a:r>
                        <a:rPr lang="en-US" sz="900" b="0" i="0" u="none" strike="noStrike">
                          <a:solidFill>
                            <a:srgbClr val="000000"/>
                          </a:solidFill>
                          <a:effectLst/>
                          <a:latin typeface="Arial" panose="020B0604020202020204" pitchFamily="34" charset="0"/>
                        </a:rPr>
                        <a:t>0.00%</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-0.22%</a:t>
                      </a: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-0.12%</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97%</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97%</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016861043"/>
                  </a:ext>
                </a:extLst>
              </a:tr>
              <a:tr h="161925">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14205166"/>
                  </a:ext>
                </a:extLst>
              </a:tr>
              <a:tr h="161925">
                <a:tc>
                  <a:txBody>
                    <a:bodyPr/>
                    <a:lstStyle/>
                    <a:p>
                      <a:pPr algn="ctr" fontAlgn="ctr"/>
                      <a:r>
                        <a:rPr lang="en-US" sz="900" b="0" i="0" u="none" strike="noStrike">
                          <a:solidFill>
                            <a:srgbClr val="000000"/>
                          </a:solidFill>
                          <a:effectLst/>
                          <a:latin typeface="Arial" panose="020B0604020202020204" pitchFamily="34" charset="0"/>
                        </a:rPr>
                        <a:t>-0.02%</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-0.11%</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-0.05%</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97%</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97%</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00812655"/>
                  </a:ext>
                </a:extLst>
              </a:tr>
              <a:tr h="161925">
                <a:tc>
                  <a:txBody>
                    <a:bodyPr/>
                    <a:lstStyle/>
                    <a:p>
                      <a:pPr algn="ctr" fontAlgn="ctr"/>
                      <a:r>
                        <a:rPr lang="en-US" sz="900" b="0" i="0" u="none" strike="noStrike">
                          <a:solidFill>
                            <a:srgbClr val="000000"/>
                          </a:solidFill>
                          <a:effectLst/>
                          <a:latin typeface="Arial" panose="020B0604020202020204" pitchFamily="34" charset="0"/>
                        </a:rPr>
                        <a:t>0.06%</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-0.10%</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96%</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96%</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33445034"/>
                  </a:ext>
                </a:extLst>
              </a:tr>
              <a:tr h="161925">
                <a:tc>
                  <a:txBody>
                    <a:bodyPr/>
                    <a:lstStyle/>
                    <a:p>
                      <a:pPr algn="ctr" fontAlgn="ctr"/>
                      <a:r>
                        <a:rPr lang="en-US" sz="900" b="0" i="0" u="none" strike="noStrike" dirty="0">
                          <a:solidFill>
                            <a:srgbClr val="000000"/>
                          </a:solidFill>
                          <a:effectLst/>
                          <a:latin typeface="Arial" panose="020B0604020202020204" pitchFamily="34" charset="0"/>
                        </a:rPr>
                        <a:t>-0.02%</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-0.08%</a:t>
                      </a: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-0.08%</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96%</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96%</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253456771"/>
                  </a:ext>
                </a:extLst>
              </a:tr>
            </a:tbl>
          </a:graphicData>
        </a:graphic>
      </p:graphicFrame>
      <p:sp>
        <p:nvSpPr>
          <p:cNvPr id="17" name="TextBox 16">
            <a:extLst>
              <a:ext uri="{FF2B5EF4-FFF2-40B4-BE49-F238E27FC236}">
                <a16:creationId xmlns:a16="http://schemas.microsoft.com/office/drawing/2014/main" id="{0EC02B13-4E92-E003-213C-23211E2DDB06}"/>
              </a:ext>
            </a:extLst>
          </p:cNvPr>
          <p:cNvSpPr txBox="1"/>
          <p:nvPr/>
        </p:nvSpPr>
        <p:spPr>
          <a:xfrm>
            <a:off x="8153401" y="2669000"/>
            <a:ext cx="3162544" cy="646331"/>
          </a:xfrm>
          <a:prstGeom prst="rect">
            <a:avLst/>
          </a:prstGeom>
          <a:noFill/>
          <a:ln>
            <a:noFill/>
          </a:ln>
        </p:spPr>
        <p:txBody>
          <a:bodyPr wrap="square">
            <a:spAutoFit/>
          </a:bodyPr>
          <a:lstStyle/>
          <a:p>
            <a:r>
              <a:rPr lang="en-US" sz="1800" dirty="0">
                <a:solidFill>
                  <a:schemeClr val="tx1"/>
                </a:solidFill>
              </a:rPr>
              <a:t>Proposed method only  applies in single tree </a:t>
            </a:r>
            <a:endParaRPr lang="en-US" dirty="0"/>
          </a:p>
        </p:txBody>
      </p:sp>
      <p:graphicFrame>
        <p:nvGraphicFramePr>
          <p:cNvPr id="4" name="Table 3">
            <a:extLst>
              <a:ext uri="{FF2B5EF4-FFF2-40B4-BE49-F238E27FC236}">
                <a16:creationId xmlns:a16="http://schemas.microsoft.com/office/drawing/2014/main" id="{60279A69-330E-0D3D-435B-787D876F09A5}"/>
              </a:ext>
            </a:extLst>
          </p:cNvPr>
          <p:cNvGraphicFramePr>
            <a:graphicFrameLocks noGrp="1"/>
          </p:cNvGraphicFramePr>
          <p:nvPr>
            <p:extLst>
              <p:ext uri="{D42A27DB-BD31-4B8C-83A1-F6EECF244321}">
                <p14:modId xmlns:p14="http://schemas.microsoft.com/office/powerpoint/2010/main" val="3158699077"/>
              </p:ext>
            </p:extLst>
          </p:nvPr>
        </p:nvGraphicFramePr>
        <p:xfrm>
          <a:off x="4413249" y="1512745"/>
          <a:ext cx="3365500" cy="4048125"/>
        </p:xfrm>
        <a:graphic>
          <a:graphicData uri="http://schemas.openxmlformats.org/drawingml/2006/table">
            <a:tbl>
              <a:tblPr firstRow="1" firstCol="1" bandRow="1"/>
              <a:tblGrid>
                <a:gridCol w="726440">
                  <a:extLst>
                    <a:ext uri="{9D8B030D-6E8A-4147-A177-3AD203B41FA5}">
                      <a16:colId xmlns:a16="http://schemas.microsoft.com/office/drawing/2014/main" val="4087229169"/>
                    </a:ext>
                  </a:extLst>
                </a:gridCol>
                <a:gridCol w="725805">
                  <a:extLst>
                    <a:ext uri="{9D8B030D-6E8A-4147-A177-3AD203B41FA5}">
                      <a16:colId xmlns:a16="http://schemas.microsoft.com/office/drawing/2014/main" val="1245938693"/>
                    </a:ext>
                  </a:extLst>
                </a:gridCol>
                <a:gridCol w="725805">
                  <a:extLst>
                    <a:ext uri="{9D8B030D-6E8A-4147-A177-3AD203B41FA5}">
                      <a16:colId xmlns:a16="http://schemas.microsoft.com/office/drawing/2014/main" val="4008628097"/>
                    </a:ext>
                  </a:extLst>
                </a:gridCol>
                <a:gridCol w="593725">
                  <a:extLst>
                    <a:ext uri="{9D8B030D-6E8A-4147-A177-3AD203B41FA5}">
                      <a16:colId xmlns:a16="http://schemas.microsoft.com/office/drawing/2014/main" val="1234450668"/>
                    </a:ext>
                  </a:extLst>
                </a:gridCol>
                <a:gridCol w="593725">
                  <a:extLst>
                    <a:ext uri="{9D8B030D-6E8A-4147-A177-3AD203B41FA5}">
                      <a16:colId xmlns:a16="http://schemas.microsoft.com/office/drawing/2014/main" val="1095051768"/>
                    </a:ext>
                  </a:extLst>
                </a:gridCol>
              </a:tblGrid>
              <a:tr h="161925">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a:solidFill>
                            <a:srgbClr val="000000"/>
                          </a:solidFill>
                          <a:effectLst/>
                          <a:latin typeface="Arial" panose="020B0604020202020204" pitchFamily="34" charset="0"/>
                          <a:ea typeface="Times New Roman" panose="02020603050405020304" pitchFamily="18" charset="0"/>
                        </a:rPr>
                        <a:t>All Intra Main 10 </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887731531"/>
                  </a:ext>
                </a:extLst>
              </a:tr>
              <a:tr h="161925">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a:solidFill>
                            <a:srgbClr val="000000"/>
                          </a:solidFill>
                          <a:effectLst/>
                          <a:latin typeface="Arial" panose="020B0604020202020204" pitchFamily="34" charset="0"/>
                          <a:ea typeface="Times New Roman" panose="02020603050405020304" pitchFamily="18" charset="0"/>
                        </a:rPr>
                        <a:t>Over ECM-9.0</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95415428"/>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Y</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U</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V</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EncT</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DecT</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46228801"/>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0.00%</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0.00%</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0.02%</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100.6%</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88.8%</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853730738"/>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-0.01%</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-0.14%</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0.01%</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100.5%</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96.9%</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654706871"/>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0.00%</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-0.01%</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0.03%</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100.2%</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94.7%</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918314788"/>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-0.01%</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-0.03%</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0.01%</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97.6%</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91.7%</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855172799"/>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-0.01%</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0.01%</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0.03%</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101.6%</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101.9%</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95312469"/>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-0.01%</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-0.03%</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0.02%</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99.9%</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94.5%</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52091539"/>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0.01%</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-0.07%</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-0.03%</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98.2%</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92.4%</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429781663"/>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-0.04%</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-0.34%</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-0.33%</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101.8%</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101.8%</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063425872"/>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0.05%</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-0.14%</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-0.13%</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98.1%</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94.3%</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89741916"/>
                  </a:ext>
                </a:extLst>
              </a:tr>
              <a:tr h="161925">
                <a:tc>
                  <a:txBody>
                    <a:bodyPr/>
                    <a:lstStyle/>
                    <a:p>
                      <a:endParaRPr lang="en-US" sz="1000">
                        <a:effectLst/>
                        <a:latin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000">
                        <a:effectLst/>
                        <a:latin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000">
                        <a:effectLst/>
                        <a:latin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000">
                        <a:effectLst/>
                        <a:latin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en-US" sz="1000">
                        <a:effectLst/>
                        <a:latin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29976333"/>
                  </a:ext>
                </a:extLst>
              </a:tr>
              <a:tr h="161925">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a:solidFill>
                            <a:srgbClr val="000000"/>
                          </a:solidFill>
                          <a:effectLst/>
                          <a:latin typeface="Arial" panose="020B0604020202020204" pitchFamily="34" charset="0"/>
                          <a:ea typeface="Times New Roman" panose="02020603050405020304" pitchFamily="18" charset="0"/>
                        </a:rPr>
                        <a:t>Random Access Main 10</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93779640"/>
                  </a:ext>
                </a:extLst>
              </a:tr>
              <a:tr h="161925">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b="1">
                          <a:solidFill>
                            <a:srgbClr val="000000"/>
                          </a:solidFill>
                          <a:effectLst/>
                          <a:latin typeface="Arial" panose="020B0604020202020204" pitchFamily="34" charset="0"/>
                          <a:ea typeface="Times New Roman" panose="02020603050405020304" pitchFamily="18" charset="0"/>
                        </a:rPr>
                        <a:t>Over ECM-9.0</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106603279"/>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Y</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U</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V</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EncT</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DecT</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36165762"/>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*0.00%</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-0.16%</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0.02%</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98.0%</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98.1%</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209082997"/>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*-0.04%</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-0.08%</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-0.05%</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101.4%</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103.0%</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57715786"/>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-0.02%</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0.07%</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0.09%</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97.4%</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97.2%</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031040540"/>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-0.01%</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-0.16%</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-0.08%</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96.0%</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96.3%</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021396829"/>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 </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endParaRPr lang="en-US" sz="1000">
                        <a:effectLst/>
                        <a:latin typeface="Times New Roman" panose="02020603050405020304" pitchFamily="18" charset="0"/>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 </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 </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 </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51677864"/>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*-0.02%</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-0.06%</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0.00%</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97.9%</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98.3%</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50589451"/>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0.00%</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-0.55%</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-0.03%</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95.4%</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95.6%</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514909412"/>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-0.09%</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0.06%</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-0.07%</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98.2%</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99.4%</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733731288"/>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Times New Roman" panose="02020603050405020304" pitchFamily="18" charset="0"/>
                        </a:rPr>
                        <a:t> </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 </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 </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Times New Roman" panose="02020603050405020304" pitchFamily="18" charset="0"/>
                        </a:rPr>
                        <a:t> </a:t>
                      </a:r>
                      <a:endParaRPr lang="en-US" sz="110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Times New Roman" panose="02020603050405020304" pitchFamily="18" charset="0"/>
                        </a:rPr>
                        <a:t> </a:t>
                      </a:r>
                      <a:endParaRPr lang="en-US" sz="1100" dirty="0">
                        <a:effectLst/>
                        <a:latin typeface="Times New Roman" panose="02020603050405020304" pitchFamily="18" charset="0"/>
                        <a:ea typeface="Times New Roman" panose="02020603050405020304" pitchFamily="18" charset="0"/>
                      </a:endParaRPr>
                    </a:p>
                  </a:txBody>
                  <a:tcPr marL="68580" marR="68580"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19237771"/>
                  </a:ext>
                </a:extLst>
              </a:tr>
            </a:tbl>
          </a:graphicData>
        </a:graphic>
      </p:graphicFrame>
    </p:spTree>
    <p:extLst>
      <p:ext uri="{BB962C8B-B14F-4D97-AF65-F5344CB8AC3E}">
        <p14:creationId xmlns:p14="http://schemas.microsoft.com/office/powerpoint/2010/main" val="21517680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18D5B1-47B3-577C-2D75-5F996C153C21}"/>
              </a:ext>
            </a:extLst>
          </p:cNvPr>
          <p:cNvSpPr>
            <a:spLocks noGrp="1"/>
          </p:cNvSpPr>
          <p:nvPr>
            <p:ph type="title"/>
          </p:nvPr>
        </p:nvSpPr>
        <p:spPr/>
        <p:txBody>
          <a:bodyPr/>
          <a:lstStyle/>
          <a:p>
            <a:r>
              <a:rPr lang="en-US" dirty="0"/>
              <a:t>Test results</a:t>
            </a:r>
          </a:p>
        </p:txBody>
      </p:sp>
      <p:sp>
        <p:nvSpPr>
          <p:cNvPr id="5" name="Footer Placeholder 4">
            <a:extLst>
              <a:ext uri="{FF2B5EF4-FFF2-40B4-BE49-F238E27FC236}">
                <a16:creationId xmlns:a16="http://schemas.microsoft.com/office/drawing/2014/main" id="{CC373F69-84DF-6A29-EDEC-246F01F446FE}"/>
              </a:ext>
            </a:extLst>
          </p:cNvPr>
          <p:cNvSpPr>
            <a:spLocks noGrp="1"/>
          </p:cNvSpPr>
          <p:nvPr>
            <p:ph type="ftr" sz="quarter" idx="3"/>
          </p:nvPr>
        </p:nvSpPr>
        <p:spPr/>
        <p:txBody>
          <a:bodyPr/>
          <a:lstStyle/>
          <a:p>
            <a:endParaRPr lang="en-US" dirty="0"/>
          </a:p>
        </p:txBody>
      </p:sp>
      <p:sp>
        <p:nvSpPr>
          <p:cNvPr id="11" name="TextBox 10">
            <a:extLst>
              <a:ext uri="{FF2B5EF4-FFF2-40B4-BE49-F238E27FC236}">
                <a16:creationId xmlns:a16="http://schemas.microsoft.com/office/drawing/2014/main" id="{F9625943-7D5A-828A-FFBE-58FC3F85B5EA}"/>
              </a:ext>
            </a:extLst>
          </p:cNvPr>
          <p:cNvSpPr txBox="1"/>
          <p:nvPr/>
        </p:nvSpPr>
        <p:spPr>
          <a:xfrm>
            <a:off x="4376692" y="1106178"/>
            <a:ext cx="3232295" cy="389337"/>
          </a:xfrm>
          <a:prstGeom prst="rect">
            <a:avLst/>
          </a:prstGeom>
          <a:noFill/>
          <a:ln>
            <a:noFill/>
          </a:ln>
        </p:spPr>
        <p:txBody>
          <a:bodyPr wrap="none" lIns="137160" tIns="91440" rIns="0" bIns="91440" rtlCol="0">
            <a:spAutoFit/>
          </a:bodyPr>
          <a:lstStyle/>
          <a:p>
            <a:pPr algn="l">
              <a:lnSpc>
                <a:spcPct val="95000"/>
              </a:lnSpc>
              <a:spcBef>
                <a:spcPts val="1200"/>
              </a:spcBef>
            </a:pPr>
            <a:r>
              <a:rPr lang="en-US" sz="1400" dirty="0">
                <a:solidFill>
                  <a:schemeClr val="tx1"/>
                </a:solidFill>
              </a:rPr>
              <a:t>Disable TM refinement in Chroma DBV</a:t>
            </a:r>
          </a:p>
        </p:txBody>
      </p:sp>
      <p:graphicFrame>
        <p:nvGraphicFramePr>
          <p:cNvPr id="12" name="Table 11">
            <a:extLst>
              <a:ext uri="{FF2B5EF4-FFF2-40B4-BE49-F238E27FC236}">
                <a16:creationId xmlns:a16="http://schemas.microsoft.com/office/drawing/2014/main" id="{D71A95E7-03D5-4357-6F75-D02AC79F5C99}"/>
              </a:ext>
            </a:extLst>
          </p:cNvPr>
          <p:cNvGraphicFramePr>
            <a:graphicFrameLocks noGrp="1"/>
          </p:cNvGraphicFramePr>
          <p:nvPr>
            <p:extLst>
              <p:ext uri="{D42A27DB-BD31-4B8C-83A1-F6EECF244321}">
                <p14:modId xmlns:p14="http://schemas.microsoft.com/office/powerpoint/2010/main" val="1163392257"/>
              </p:ext>
            </p:extLst>
          </p:nvPr>
        </p:nvGraphicFramePr>
        <p:xfrm>
          <a:off x="0" y="1513008"/>
          <a:ext cx="4038598" cy="3886200"/>
        </p:xfrm>
        <a:graphic>
          <a:graphicData uri="http://schemas.openxmlformats.org/drawingml/2006/table">
            <a:tbl>
              <a:tblPr/>
              <a:tblGrid>
                <a:gridCol w="804683">
                  <a:extLst>
                    <a:ext uri="{9D8B030D-6E8A-4147-A177-3AD203B41FA5}">
                      <a16:colId xmlns:a16="http://schemas.microsoft.com/office/drawing/2014/main" val="2133986318"/>
                    </a:ext>
                  </a:extLst>
                </a:gridCol>
                <a:gridCol w="646783">
                  <a:extLst>
                    <a:ext uri="{9D8B030D-6E8A-4147-A177-3AD203B41FA5}">
                      <a16:colId xmlns:a16="http://schemas.microsoft.com/office/drawing/2014/main" val="264326331"/>
                    </a:ext>
                  </a:extLst>
                </a:gridCol>
                <a:gridCol w="646783">
                  <a:extLst>
                    <a:ext uri="{9D8B030D-6E8A-4147-A177-3AD203B41FA5}">
                      <a16:colId xmlns:a16="http://schemas.microsoft.com/office/drawing/2014/main" val="2336049370"/>
                    </a:ext>
                  </a:extLst>
                </a:gridCol>
                <a:gridCol w="646783">
                  <a:extLst>
                    <a:ext uri="{9D8B030D-6E8A-4147-A177-3AD203B41FA5}">
                      <a16:colId xmlns:a16="http://schemas.microsoft.com/office/drawing/2014/main" val="3556152533"/>
                    </a:ext>
                  </a:extLst>
                </a:gridCol>
                <a:gridCol w="646783">
                  <a:extLst>
                    <a:ext uri="{9D8B030D-6E8A-4147-A177-3AD203B41FA5}">
                      <a16:colId xmlns:a16="http://schemas.microsoft.com/office/drawing/2014/main" val="3421143468"/>
                    </a:ext>
                  </a:extLst>
                </a:gridCol>
                <a:gridCol w="646783">
                  <a:extLst>
                    <a:ext uri="{9D8B030D-6E8A-4147-A177-3AD203B41FA5}">
                      <a16:colId xmlns:a16="http://schemas.microsoft.com/office/drawing/2014/main" val="779448069"/>
                    </a:ext>
                  </a:extLst>
                </a:gridCol>
              </a:tblGrid>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dirty="0">
                          <a:solidFill>
                            <a:srgbClr val="000000"/>
                          </a:solidFill>
                          <a:effectLst/>
                          <a:latin typeface="Arial" panose="020B0604020202020204" pitchFamily="34" charset="0"/>
                        </a:rPr>
                        <a:t>All Intra Main 10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837446457"/>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Over ECM-9.0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212248487"/>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69413578"/>
                  </a:ext>
                </a:extLst>
              </a:tr>
              <a:tr h="161925">
                <a:tc>
                  <a:txBody>
                    <a:bodyPr/>
                    <a:lstStyle/>
                    <a:p>
                      <a:pPr algn="ctr" fontAlgn="ctr"/>
                      <a:r>
                        <a:rPr lang="en-US" sz="900" b="0" i="0" u="none" strike="noStrike">
                          <a:solidFill>
                            <a:srgbClr val="000000"/>
                          </a:solidFill>
                          <a:effectLst/>
                          <a:latin typeface="Arial" panose="020B0604020202020204" pitchFamily="34" charset="0"/>
                        </a:rPr>
                        <a:t>Class A1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0.16%</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99.8%</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101.6%</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725694017"/>
                  </a:ext>
                </a:extLst>
              </a:tr>
              <a:tr h="161925">
                <a:tc>
                  <a:txBody>
                    <a:bodyPr/>
                    <a:lstStyle/>
                    <a:p>
                      <a:pPr algn="ctr" fontAlgn="ctr"/>
                      <a:r>
                        <a:rPr lang="en-US" sz="900" b="0" i="0" u="none" strike="noStrike">
                          <a:solidFill>
                            <a:srgbClr val="000000"/>
                          </a:solidFill>
                          <a:effectLst/>
                          <a:latin typeface="Arial" panose="020B0604020202020204" pitchFamily="34" charset="0"/>
                        </a:rPr>
                        <a:t>Class A2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0.08%</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0.21%</a:t>
                      </a: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0.15%</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99.9%</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92.4%</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95607367"/>
                  </a:ext>
                </a:extLst>
              </a:tr>
              <a:tr h="161925">
                <a:tc>
                  <a:txBody>
                    <a:bodyPr/>
                    <a:lstStyle/>
                    <a:p>
                      <a:pPr algn="ctr" fontAlgn="ctr"/>
                      <a:r>
                        <a:rPr lang="en-US" sz="900" b="0" i="0" u="none" strike="noStrike">
                          <a:solidFill>
                            <a:srgbClr val="000000"/>
                          </a:solidFill>
                          <a:effectLst/>
                          <a:latin typeface="Arial" panose="020B0604020202020204" pitchFamily="34" charset="0"/>
                        </a:rPr>
                        <a:t>Class B</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0.23%</a:t>
                      </a: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0.14%</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98.8%</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96.2%</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330719373"/>
                  </a:ext>
                </a:extLst>
              </a:tr>
              <a:tr h="161925">
                <a:tc>
                  <a:txBody>
                    <a:bodyPr/>
                    <a:lstStyle/>
                    <a:p>
                      <a:pPr algn="ctr" fontAlgn="ctr"/>
                      <a:r>
                        <a:rPr lang="en-US" sz="900" b="0" i="0" u="none" strike="noStrike">
                          <a:solidFill>
                            <a:srgbClr val="000000"/>
                          </a:solidFill>
                          <a:effectLst/>
                          <a:latin typeface="Arial" panose="020B0604020202020204" pitchFamily="34" charset="0"/>
                        </a:rPr>
                        <a:t>Class C</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0.14%</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98.2%</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100.9%</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09813644"/>
                  </a:ext>
                </a:extLst>
              </a:tr>
              <a:tr h="161925">
                <a:tc>
                  <a:txBody>
                    <a:bodyPr/>
                    <a:lstStyle/>
                    <a:p>
                      <a:pPr algn="ctr" fontAlgn="ctr"/>
                      <a:r>
                        <a:rPr lang="en-US" sz="900" b="0" i="0" u="none" strike="noStrike">
                          <a:solidFill>
                            <a:srgbClr val="000000"/>
                          </a:solidFill>
                          <a:effectLst/>
                          <a:latin typeface="Arial" panose="020B0604020202020204" pitchFamily="34" charset="0"/>
                        </a:rPr>
                        <a:t>Class 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0.31%</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0.36%</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103.6%</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116.4%</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12000604"/>
                  </a:ext>
                </a:extLst>
              </a:tr>
              <a:tr h="161925">
                <a:tc>
                  <a:txBody>
                    <a:bodyPr/>
                    <a:lstStyle/>
                    <a:p>
                      <a:pPr algn="ctr" fontAlgn="ctr"/>
                      <a:r>
                        <a:rPr lang="en-US" sz="900" b="1" i="0" u="none" strike="noStrike">
                          <a:solidFill>
                            <a:srgbClr val="000000"/>
                          </a:solidFill>
                          <a:effectLst/>
                          <a:latin typeface="Arial" panose="020B0604020202020204" pitchFamily="34" charset="0"/>
                        </a:rPr>
                        <a:t>Overall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0.18%</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0.16%</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99.8%</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100.6%</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80696260"/>
                  </a:ext>
                </a:extLst>
              </a:tr>
              <a:tr h="161925">
                <a:tc>
                  <a:txBody>
                    <a:bodyPr/>
                    <a:lstStyle/>
                    <a:p>
                      <a:pPr algn="ctr" fontAlgn="ctr"/>
                      <a:r>
                        <a:rPr lang="en-US" sz="900" b="0" i="0" u="none" strike="noStrike">
                          <a:solidFill>
                            <a:srgbClr val="000000"/>
                          </a:solidFill>
                          <a:effectLst/>
                          <a:latin typeface="Arial" panose="020B0604020202020204" pitchFamily="34" charset="0"/>
                        </a:rPr>
                        <a:t>Class D</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98.6%</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100.2%</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183711713"/>
                  </a:ext>
                </a:extLst>
              </a:tr>
              <a:tr h="161925">
                <a:tc>
                  <a:txBody>
                    <a:bodyPr/>
                    <a:lstStyle/>
                    <a:p>
                      <a:pPr algn="ctr" fontAlgn="ctr"/>
                      <a:r>
                        <a:rPr lang="en-US" sz="900" b="0" i="0" u="none" strike="noStrike">
                          <a:solidFill>
                            <a:srgbClr val="000000"/>
                          </a:solidFill>
                          <a:effectLst/>
                          <a:latin typeface="Arial" panose="020B0604020202020204" pitchFamily="34" charset="0"/>
                        </a:rPr>
                        <a:t>Class F</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0.44%</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0.30%</a:t>
                      </a: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0.43%</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100.9%</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101.5%</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583548803"/>
                  </a:ext>
                </a:extLst>
              </a:tr>
              <a:tr h="161925">
                <a:tc>
                  <a:txBody>
                    <a:bodyPr/>
                    <a:lstStyle/>
                    <a:p>
                      <a:pPr algn="ctr" fontAlgn="ctr"/>
                      <a:r>
                        <a:rPr lang="en-US" sz="900" b="0" i="0" u="none" strike="noStrike">
                          <a:solidFill>
                            <a:srgbClr val="000000"/>
                          </a:solidFill>
                          <a:effectLst/>
                          <a:latin typeface="Arial" panose="020B0604020202020204" pitchFamily="34" charset="0"/>
                        </a:rPr>
                        <a:t>Class TGM</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1.41%</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1.38%</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1.62%</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93.9%</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83.5%</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77181901"/>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13000717"/>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Random Access Main 10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533535042"/>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Over ECM-9.0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797996195"/>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01648490"/>
                  </a:ext>
                </a:extLst>
              </a:tr>
              <a:tr h="161925">
                <a:tc>
                  <a:txBody>
                    <a:bodyPr/>
                    <a:lstStyle/>
                    <a:p>
                      <a:pPr algn="ctr" fontAlgn="ctr"/>
                      <a:r>
                        <a:rPr lang="en-US" sz="900" b="0" i="0" u="none" strike="noStrike">
                          <a:solidFill>
                            <a:srgbClr val="000000"/>
                          </a:solidFill>
                          <a:effectLst/>
                          <a:latin typeface="Arial" panose="020B0604020202020204" pitchFamily="34" charset="0"/>
                        </a:rPr>
                        <a:t>Class A1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-0.22%</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0.09%</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99.8%</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99.3%</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81788171"/>
                  </a:ext>
                </a:extLst>
              </a:tr>
              <a:tr h="161925">
                <a:tc>
                  <a:txBody>
                    <a:bodyPr/>
                    <a:lstStyle/>
                    <a:p>
                      <a:pPr algn="ctr" fontAlgn="ctr"/>
                      <a:r>
                        <a:rPr lang="en-US" sz="900" b="0" i="0" u="none" strike="noStrike">
                          <a:solidFill>
                            <a:srgbClr val="000000"/>
                          </a:solidFill>
                          <a:effectLst/>
                          <a:latin typeface="Arial" panose="020B0604020202020204" pitchFamily="34" charset="0"/>
                        </a:rPr>
                        <a:t>Class A2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101.8%</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101.7%</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338872028"/>
                  </a:ext>
                </a:extLst>
              </a:tr>
              <a:tr h="161925">
                <a:tc>
                  <a:txBody>
                    <a:bodyPr/>
                    <a:lstStyle/>
                    <a:p>
                      <a:pPr algn="ctr" fontAlgn="ctr"/>
                      <a:r>
                        <a:rPr lang="en-US" sz="900" b="0" i="0" u="none" strike="noStrike">
                          <a:solidFill>
                            <a:srgbClr val="000000"/>
                          </a:solidFill>
                          <a:effectLst/>
                          <a:latin typeface="Arial" panose="020B0604020202020204" pitchFamily="34" charset="0"/>
                        </a:rPr>
                        <a:t>Class B</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0.23%</a:t>
                      </a: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0.05%</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99.4%</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99.4%</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144844219"/>
                  </a:ext>
                </a:extLst>
              </a:tr>
              <a:tr h="161925">
                <a:tc>
                  <a:txBody>
                    <a:bodyPr/>
                    <a:lstStyle/>
                    <a:p>
                      <a:pPr algn="ctr" fontAlgn="ctr"/>
                      <a:r>
                        <a:rPr lang="en-US" sz="900" b="0" i="0" u="none" strike="noStrike">
                          <a:solidFill>
                            <a:srgbClr val="000000"/>
                          </a:solidFill>
                          <a:effectLst/>
                          <a:latin typeface="Arial" panose="020B0604020202020204" pitchFamily="34" charset="0"/>
                        </a:rPr>
                        <a:t>Class C</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-0.13%</a:t>
                      </a: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99.9%</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99.8%</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689109518"/>
                  </a:ext>
                </a:extLst>
              </a:tr>
              <a:tr h="161925">
                <a:tc>
                  <a:txBody>
                    <a:bodyPr/>
                    <a:lstStyle/>
                    <a:p>
                      <a:pPr algn="ctr" fontAlgn="ctr"/>
                      <a:r>
                        <a:rPr lang="en-US" sz="900" b="0" i="0" u="none" strike="noStrike">
                          <a:solidFill>
                            <a:srgbClr val="000000"/>
                          </a:solidFill>
                          <a:effectLst/>
                          <a:latin typeface="Arial" panose="020B0604020202020204" pitchFamily="34" charset="0"/>
                        </a:rPr>
                        <a:t>Class 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13477525"/>
                  </a:ext>
                </a:extLst>
              </a:tr>
              <a:tr h="161925">
                <a:tc>
                  <a:txBody>
                    <a:bodyPr/>
                    <a:lstStyle/>
                    <a:p>
                      <a:pPr algn="ctr" fontAlgn="ctr"/>
                      <a:r>
                        <a:rPr lang="en-US" sz="900" b="1" i="0" u="none" strike="noStrike">
                          <a:solidFill>
                            <a:srgbClr val="000000"/>
                          </a:solidFill>
                          <a:effectLst/>
                          <a:latin typeface="Arial" panose="020B0604020202020204" pitchFamily="34" charset="0"/>
                        </a:rPr>
                        <a:t>Overall</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100.1%</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99.9%</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34105860"/>
                  </a:ext>
                </a:extLst>
              </a:tr>
              <a:tr h="161925">
                <a:tc>
                  <a:txBody>
                    <a:bodyPr/>
                    <a:lstStyle/>
                    <a:p>
                      <a:pPr algn="ctr" fontAlgn="ctr"/>
                      <a:r>
                        <a:rPr lang="en-US" sz="900" b="0" i="0" u="none" strike="noStrike">
                          <a:solidFill>
                            <a:srgbClr val="000000"/>
                          </a:solidFill>
                          <a:effectLst/>
                          <a:latin typeface="Arial" panose="020B0604020202020204" pitchFamily="34" charset="0"/>
                        </a:rPr>
                        <a:t>Class D</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0.06%</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-0.49%</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0.28%</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98.8%</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98.5%</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785729929"/>
                  </a:ext>
                </a:extLst>
              </a:tr>
              <a:tr h="161925">
                <a:tc>
                  <a:txBody>
                    <a:bodyPr/>
                    <a:lstStyle/>
                    <a:p>
                      <a:pPr algn="ctr" fontAlgn="ctr"/>
                      <a:r>
                        <a:rPr lang="en-US" sz="900" b="0" i="0" u="none" strike="noStrike">
                          <a:solidFill>
                            <a:srgbClr val="000000"/>
                          </a:solidFill>
                          <a:effectLst/>
                          <a:latin typeface="Arial" panose="020B0604020202020204" pitchFamily="34" charset="0"/>
                        </a:rPr>
                        <a:t>Class F</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0.19%</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0.31%</a:t>
                      </a: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-0.09%</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100.8%</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100.8%</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552192575"/>
                  </a:ext>
                </a:extLst>
              </a:tr>
            </a:tbl>
          </a:graphicData>
        </a:graphic>
      </p:graphicFrame>
      <p:sp>
        <p:nvSpPr>
          <p:cNvPr id="13" name="TextBox 12">
            <a:extLst>
              <a:ext uri="{FF2B5EF4-FFF2-40B4-BE49-F238E27FC236}">
                <a16:creationId xmlns:a16="http://schemas.microsoft.com/office/drawing/2014/main" id="{C3C63E31-4B50-9AF0-B152-A16FA4BA45E2}"/>
              </a:ext>
            </a:extLst>
          </p:cNvPr>
          <p:cNvSpPr txBox="1"/>
          <p:nvPr/>
        </p:nvSpPr>
        <p:spPr>
          <a:xfrm>
            <a:off x="1105184" y="1123408"/>
            <a:ext cx="1842492" cy="389337"/>
          </a:xfrm>
          <a:prstGeom prst="rect">
            <a:avLst/>
          </a:prstGeom>
          <a:noFill/>
          <a:ln>
            <a:noFill/>
          </a:ln>
        </p:spPr>
        <p:txBody>
          <a:bodyPr wrap="none" lIns="137160" tIns="91440" rIns="0" bIns="91440" rtlCol="0">
            <a:spAutoFit/>
          </a:bodyPr>
          <a:lstStyle/>
          <a:p>
            <a:pPr algn="l">
              <a:lnSpc>
                <a:spcPct val="95000"/>
              </a:lnSpc>
              <a:spcBef>
                <a:spcPts val="1200"/>
              </a:spcBef>
            </a:pPr>
            <a:r>
              <a:rPr lang="en-US" sz="1400" dirty="0">
                <a:solidFill>
                  <a:schemeClr val="tx1"/>
                </a:solidFill>
              </a:rPr>
              <a:t>Disable Chroma DBV</a:t>
            </a:r>
          </a:p>
        </p:txBody>
      </p:sp>
      <p:graphicFrame>
        <p:nvGraphicFramePr>
          <p:cNvPr id="3" name="Table 2">
            <a:extLst>
              <a:ext uri="{FF2B5EF4-FFF2-40B4-BE49-F238E27FC236}">
                <a16:creationId xmlns:a16="http://schemas.microsoft.com/office/drawing/2014/main" id="{A6DAB0D5-0D89-1AE5-5921-4D697B587223}"/>
              </a:ext>
            </a:extLst>
          </p:cNvPr>
          <p:cNvGraphicFramePr>
            <a:graphicFrameLocks noGrp="1"/>
          </p:cNvGraphicFramePr>
          <p:nvPr>
            <p:extLst>
              <p:ext uri="{D42A27DB-BD31-4B8C-83A1-F6EECF244321}">
                <p14:modId xmlns:p14="http://schemas.microsoft.com/office/powerpoint/2010/main" val="3694986977"/>
              </p:ext>
            </p:extLst>
          </p:nvPr>
        </p:nvGraphicFramePr>
        <p:xfrm>
          <a:off x="4460334" y="1513008"/>
          <a:ext cx="3233915" cy="3886200"/>
        </p:xfrm>
        <a:graphic>
          <a:graphicData uri="http://schemas.openxmlformats.org/drawingml/2006/table">
            <a:tbl>
              <a:tblPr/>
              <a:tblGrid>
                <a:gridCol w="646783">
                  <a:extLst>
                    <a:ext uri="{9D8B030D-6E8A-4147-A177-3AD203B41FA5}">
                      <a16:colId xmlns:a16="http://schemas.microsoft.com/office/drawing/2014/main" val="20029674"/>
                    </a:ext>
                  </a:extLst>
                </a:gridCol>
                <a:gridCol w="646783">
                  <a:extLst>
                    <a:ext uri="{9D8B030D-6E8A-4147-A177-3AD203B41FA5}">
                      <a16:colId xmlns:a16="http://schemas.microsoft.com/office/drawing/2014/main" val="4200232031"/>
                    </a:ext>
                  </a:extLst>
                </a:gridCol>
                <a:gridCol w="646783">
                  <a:extLst>
                    <a:ext uri="{9D8B030D-6E8A-4147-A177-3AD203B41FA5}">
                      <a16:colId xmlns:a16="http://schemas.microsoft.com/office/drawing/2014/main" val="349655035"/>
                    </a:ext>
                  </a:extLst>
                </a:gridCol>
                <a:gridCol w="646783">
                  <a:extLst>
                    <a:ext uri="{9D8B030D-6E8A-4147-A177-3AD203B41FA5}">
                      <a16:colId xmlns:a16="http://schemas.microsoft.com/office/drawing/2014/main" val="3274978650"/>
                    </a:ext>
                  </a:extLst>
                </a:gridCol>
                <a:gridCol w="646783">
                  <a:extLst>
                    <a:ext uri="{9D8B030D-6E8A-4147-A177-3AD203B41FA5}">
                      <a16:colId xmlns:a16="http://schemas.microsoft.com/office/drawing/2014/main" val="2870708169"/>
                    </a:ext>
                  </a:extLst>
                </a:gridCol>
              </a:tblGrid>
              <a:tr h="161925">
                <a:tc gridSpan="5">
                  <a:txBody>
                    <a:bodyPr/>
                    <a:lstStyle/>
                    <a:p>
                      <a:pPr algn="ctr" fontAlgn="ctr"/>
                      <a:r>
                        <a:rPr lang="en-US" sz="900" b="1" i="0" u="none" strike="noStrike">
                          <a:solidFill>
                            <a:srgbClr val="000000"/>
                          </a:solidFill>
                          <a:effectLst/>
                          <a:latin typeface="Arial" panose="020B0604020202020204" pitchFamily="34" charset="0"/>
                        </a:rPr>
                        <a:t>All Intra Main 10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531901684"/>
                  </a:ext>
                </a:extLst>
              </a:tr>
              <a:tr h="161925">
                <a:tc gridSpan="5">
                  <a:txBody>
                    <a:bodyPr/>
                    <a:lstStyle/>
                    <a:p>
                      <a:pPr algn="ctr" fontAlgn="ctr"/>
                      <a:r>
                        <a:rPr lang="en-US" sz="900" b="1" i="0" u="none" strike="noStrike">
                          <a:solidFill>
                            <a:srgbClr val="000000"/>
                          </a:solidFill>
                          <a:effectLst/>
                          <a:latin typeface="Arial" panose="020B0604020202020204" pitchFamily="34" charset="0"/>
                        </a:rPr>
                        <a:t>Over ECM-9.0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208422699"/>
                  </a:ext>
                </a:extLst>
              </a:tr>
              <a:tr h="161925">
                <a:tc>
                  <a:txBody>
                    <a:bodyPr/>
                    <a:lstStyle/>
                    <a:p>
                      <a:pPr algn="ctr" fontAlgn="ctr"/>
                      <a:r>
                        <a:rPr lang="en-US" sz="900" b="0" i="0" u="none" strike="noStrike">
                          <a:solidFill>
                            <a:srgbClr val="000000"/>
                          </a:solidFill>
                          <a:effectLst/>
                          <a:latin typeface="Arial" panose="020B0604020202020204" pitchFamily="34"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63785269"/>
                  </a:ext>
                </a:extLst>
              </a:tr>
              <a:tr h="161925">
                <a:tc>
                  <a:txBody>
                    <a:bodyPr/>
                    <a:lstStyle/>
                    <a:p>
                      <a:pPr algn="ctr" fontAlgn="ctr"/>
                      <a:r>
                        <a:rPr lang="en-US" sz="900" b="0" i="0" u="none" strike="noStrike">
                          <a:solidFill>
                            <a:srgbClr val="000000"/>
                          </a:solidFill>
                          <a:effectLst/>
                          <a:latin typeface="Arial" panose="020B0604020202020204" pitchFamily="34" charset="0"/>
                        </a:rPr>
                        <a:t>0.00%</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96.5%</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98.4%</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61643475"/>
                  </a:ext>
                </a:extLst>
              </a:tr>
              <a:tr h="161925">
                <a:tc>
                  <a:txBody>
                    <a:bodyPr/>
                    <a:lstStyle/>
                    <a:p>
                      <a:pPr algn="ctr" fontAlgn="ctr"/>
                      <a:r>
                        <a:rPr lang="en-US" sz="900" b="0" i="0" u="none" strike="noStrike">
                          <a:solidFill>
                            <a:srgbClr val="000000"/>
                          </a:solidFill>
                          <a:effectLst/>
                          <a:latin typeface="Arial" panose="020B0604020202020204" pitchFamily="34" charset="0"/>
                        </a:rPr>
                        <a:t>-0.01%</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-0.14%</a:t>
                      </a: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97.7%</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97.7%</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306211645"/>
                  </a:ext>
                </a:extLst>
              </a:tr>
              <a:tr h="161925">
                <a:tc>
                  <a:txBody>
                    <a:bodyPr/>
                    <a:lstStyle/>
                    <a:p>
                      <a:pPr algn="ctr" fontAlgn="ctr"/>
                      <a:r>
                        <a:rPr lang="en-US" sz="900" b="0" i="0" u="none" strike="noStrike">
                          <a:solidFill>
                            <a:srgbClr val="000000"/>
                          </a:solidFill>
                          <a:effectLst/>
                          <a:latin typeface="Arial" panose="020B0604020202020204" pitchFamily="34" charset="0"/>
                        </a:rPr>
                        <a:t>0.00%</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98.4%</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100.9%</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276204768"/>
                  </a:ext>
                </a:extLst>
              </a:tr>
              <a:tr h="161925">
                <a:tc>
                  <a:txBody>
                    <a:bodyPr/>
                    <a:lstStyle/>
                    <a:p>
                      <a:pPr algn="ctr" fontAlgn="ctr"/>
                      <a:r>
                        <a:rPr lang="en-US" sz="900" b="0" i="0" u="none" strike="noStrike">
                          <a:solidFill>
                            <a:srgbClr val="000000"/>
                          </a:solidFill>
                          <a:effectLst/>
                          <a:latin typeface="Arial" panose="020B0604020202020204" pitchFamily="34" charset="0"/>
                        </a:rPr>
                        <a:t>-0.01%</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97.9%</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103.8%</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506070096"/>
                  </a:ext>
                </a:extLst>
              </a:tr>
              <a:tr h="161925">
                <a:tc>
                  <a:txBody>
                    <a:bodyPr/>
                    <a:lstStyle/>
                    <a:p>
                      <a:pPr algn="ctr" fontAlgn="ctr"/>
                      <a:r>
                        <a:rPr lang="en-US" sz="900" b="0" i="0" u="none" strike="noStrike">
                          <a:solidFill>
                            <a:srgbClr val="000000"/>
                          </a:solidFill>
                          <a:effectLst/>
                          <a:latin typeface="Arial" panose="020B0604020202020204" pitchFamily="34" charset="0"/>
                        </a:rPr>
                        <a:t>-0.01%</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103.4%</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117.0%</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9759686"/>
                  </a:ext>
                </a:extLst>
              </a:tr>
              <a:tr h="161925">
                <a:tc>
                  <a:txBody>
                    <a:bodyPr/>
                    <a:lstStyle/>
                    <a:p>
                      <a:pPr algn="ctr" fontAlgn="ctr"/>
                      <a:r>
                        <a:rPr lang="en-US" sz="900" b="0" i="0" u="none" strike="noStrike">
                          <a:solidFill>
                            <a:srgbClr val="000000"/>
                          </a:solidFill>
                          <a:effectLst/>
                          <a:latin typeface="Arial" panose="020B0604020202020204" pitchFamily="34" charset="0"/>
                        </a:rPr>
                        <a:t>-0.01%</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98.7%</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103.1%</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3735863"/>
                  </a:ext>
                </a:extLst>
              </a:tr>
              <a:tr h="161925">
                <a:tc>
                  <a:txBody>
                    <a:bodyPr/>
                    <a:lstStyle/>
                    <a:p>
                      <a:pPr algn="ctr" fontAlgn="ctr"/>
                      <a:r>
                        <a:rPr lang="en-US" sz="900" b="0" i="0" u="none" strike="noStrike">
                          <a:solidFill>
                            <a:srgbClr val="000000"/>
                          </a:solidFill>
                          <a:effectLst/>
                          <a:latin typeface="Arial" panose="020B0604020202020204" pitchFamily="34" charset="0"/>
                        </a:rPr>
                        <a:t>0.01%</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-0.07%</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98.9%</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101.0%</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013108537"/>
                  </a:ext>
                </a:extLst>
              </a:tr>
              <a:tr h="161925">
                <a:tc>
                  <a:txBody>
                    <a:bodyPr/>
                    <a:lstStyle/>
                    <a:p>
                      <a:pPr algn="ctr" fontAlgn="ctr"/>
                      <a:r>
                        <a:rPr lang="en-US" sz="900" b="0" i="0" u="none" strike="noStrike">
                          <a:solidFill>
                            <a:srgbClr val="000000"/>
                          </a:solidFill>
                          <a:effectLst/>
                          <a:latin typeface="Arial" panose="020B0604020202020204" pitchFamily="34" charset="0"/>
                        </a:rPr>
                        <a:t>-0.04%</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-0.34%</a:t>
                      </a: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-0.33%</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93.8%</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88.3%</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071601568"/>
                  </a:ext>
                </a:extLst>
              </a:tr>
              <a:tr h="161925">
                <a:tc>
                  <a:txBody>
                    <a:bodyPr/>
                    <a:lstStyle/>
                    <a:p>
                      <a:pPr algn="ctr" fontAlgn="ctr"/>
                      <a:r>
                        <a:rPr lang="en-US" sz="900" b="0" i="0" u="none" strike="noStrike">
                          <a:solidFill>
                            <a:srgbClr val="000000"/>
                          </a:solidFill>
                          <a:effectLst/>
                          <a:latin typeface="Arial" panose="020B0604020202020204" pitchFamily="34" charset="0"/>
                        </a:rPr>
                        <a:t>0.05%</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-0.14%</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-0.13%</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92.5%</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81.1%</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26954849"/>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06739239"/>
                  </a:ext>
                </a:extLst>
              </a:tr>
              <a:tr h="161925">
                <a:tc gridSpan="5">
                  <a:txBody>
                    <a:bodyPr/>
                    <a:lstStyle/>
                    <a:p>
                      <a:pPr algn="ctr" fontAlgn="ctr"/>
                      <a:r>
                        <a:rPr lang="en-US" sz="900" b="1" i="0" u="none" strike="noStrike">
                          <a:solidFill>
                            <a:srgbClr val="000000"/>
                          </a:solidFill>
                          <a:effectLst/>
                          <a:latin typeface="Arial" panose="020B0604020202020204" pitchFamily="34" charset="0"/>
                        </a:rPr>
                        <a:t>Random Access Main 10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388312025"/>
                  </a:ext>
                </a:extLst>
              </a:tr>
              <a:tr h="161925">
                <a:tc gridSpan="5">
                  <a:txBody>
                    <a:bodyPr/>
                    <a:lstStyle/>
                    <a:p>
                      <a:pPr algn="ctr" fontAlgn="ctr"/>
                      <a:r>
                        <a:rPr lang="en-US" sz="900" b="1" i="0" u="none" strike="noStrike">
                          <a:solidFill>
                            <a:srgbClr val="000000"/>
                          </a:solidFill>
                          <a:effectLst/>
                          <a:latin typeface="Arial" panose="020B0604020202020204" pitchFamily="34" charset="0"/>
                        </a:rPr>
                        <a:t>Over ECM-9.0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824476305"/>
                  </a:ext>
                </a:extLst>
              </a:tr>
              <a:tr h="161925">
                <a:tc>
                  <a:txBody>
                    <a:bodyPr/>
                    <a:lstStyle/>
                    <a:p>
                      <a:pPr algn="ctr" fontAlgn="ctr"/>
                      <a:r>
                        <a:rPr lang="en-US" sz="900" b="0" i="0" u="none" strike="noStrike">
                          <a:solidFill>
                            <a:srgbClr val="000000"/>
                          </a:solidFill>
                          <a:effectLst/>
                          <a:latin typeface="Arial" panose="020B0604020202020204" pitchFamily="34"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66462211"/>
                  </a:ext>
                </a:extLst>
              </a:tr>
              <a:tr h="161925">
                <a:tc>
                  <a:txBody>
                    <a:bodyPr/>
                    <a:lstStyle/>
                    <a:p>
                      <a:pPr algn="ctr" fontAlgn="ctr"/>
                      <a:r>
                        <a:rPr lang="en-US" sz="900" b="0" i="0" u="none" strike="noStrike">
                          <a:solidFill>
                            <a:srgbClr val="000000"/>
                          </a:solidFill>
                          <a:effectLst/>
                          <a:latin typeface="Arial" panose="020B0604020202020204" pitchFamily="34" charset="0"/>
                        </a:rPr>
                        <a:t>0.02%</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97.1%</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97.5%</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4085085112"/>
                  </a:ext>
                </a:extLst>
              </a:tr>
              <a:tr h="161925">
                <a:tc>
                  <a:txBody>
                    <a:bodyPr/>
                    <a:lstStyle/>
                    <a:p>
                      <a:pPr algn="ctr" fontAlgn="ctr"/>
                      <a:r>
                        <a:rPr lang="en-US" sz="900" b="0" i="0" u="none" strike="noStrike">
                          <a:solidFill>
                            <a:srgbClr val="000000"/>
                          </a:solidFill>
                          <a:effectLst/>
                          <a:latin typeface="Arial" panose="020B0604020202020204" pitchFamily="34" charset="0"/>
                        </a:rPr>
                        <a:t>-0.02%</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-0.13%</a:t>
                      </a: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100.0%</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102.9%</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870239064"/>
                  </a:ext>
                </a:extLst>
              </a:tr>
              <a:tr h="161925">
                <a:tc>
                  <a:txBody>
                    <a:bodyPr/>
                    <a:lstStyle/>
                    <a:p>
                      <a:pPr algn="ctr" fontAlgn="ctr"/>
                      <a:r>
                        <a:rPr lang="en-US" sz="900" b="0" i="0" u="none" strike="noStrike">
                          <a:solidFill>
                            <a:srgbClr val="000000"/>
                          </a:solidFill>
                          <a:effectLst/>
                          <a:latin typeface="Arial" panose="020B0604020202020204" pitchFamily="34" charset="0"/>
                        </a:rPr>
                        <a:t>-0.01%</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0.10%</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96.4%</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96.9%</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465436003"/>
                  </a:ext>
                </a:extLst>
              </a:tr>
              <a:tr h="161925">
                <a:tc>
                  <a:txBody>
                    <a:bodyPr/>
                    <a:lstStyle/>
                    <a:p>
                      <a:pPr algn="ctr" fontAlgn="ctr"/>
                      <a:r>
                        <a:rPr lang="en-US" sz="900" b="0" i="0" u="none" strike="noStrike">
                          <a:solidFill>
                            <a:srgbClr val="000000"/>
                          </a:solidFill>
                          <a:effectLst/>
                          <a:latin typeface="Arial" panose="020B0604020202020204" pitchFamily="34" charset="0"/>
                        </a:rPr>
                        <a:t>-0.01%</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0.07%</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99.6%</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99.8%</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933443153"/>
                  </a:ext>
                </a:extLst>
              </a:tr>
              <a:tr h="161925">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27192993"/>
                  </a:ext>
                </a:extLst>
              </a:tr>
              <a:tr h="161925">
                <a:tc>
                  <a:txBody>
                    <a:bodyPr/>
                    <a:lstStyle/>
                    <a:p>
                      <a:pPr algn="ctr" fontAlgn="ctr"/>
                      <a:r>
                        <a:rPr lang="en-US" sz="900" b="0" i="0" u="none" strike="noStrike">
                          <a:solidFill>
                            <a:srgbClr val="000000"/>
                          </a:solidFill>
                          <a:effectLst/>
                          <a:latin typeface="Arial" panose="020B0604020202020204" pitchFamily="34" charset="0"/>
                        </a:rPr>
                        <a:t>-0.01%</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98.1%</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99.0%</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80247060"/>
                  </a:ext>
                </a:extLst>
              </a:tr>
              <a:tr h="161925">
                <a:tc>
                  <a:txBody>
                    <a:bodyPr/>
                    <a:lstStyle/>
                    <a:p>
                      <a:pPr algn="ctr" fontAlgn="ctr"/>
                      <a:r>
                        <a:rPr lang="en-US" sz="900" b="0" i="0" u="none" strike="noStrike">
                          <a:solidFill>
                            <a:srgbClr val="000000"/>
                          </a:solidFill>
                          <a:effectLst/>
                          <a:latin typeface="Arial" panose="020B0604020202020204" pitchFamily="34" charset="0"/>
                        </a:rPr>
                        <a:t>0.02%</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-0.46%</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0.29%</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99.3%</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98.9%</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766104310"/>
                  </a:ext>
                </a:extLst>
              </a:tr>
              <a:tr h="161925">
                <a:tc>
                  <a:txBody>
                    <a:bodyPr/>
                    <a:lstStyle/>
                    <a:p>
                      <a:pPr algn="ctr" fontAlgn="ctr"/>
                      <a:r>
                        <a:rPr lang="en-US" sz="900" b="0" i="0" u="none" strike="noStrike" dirty="0">
                          <a:solidFill>
                            <a:srgbClr val="000000"/>
                          </a:solidFill>
                          <a:effectLst/>
                          <a:latin typeface="Arial" panose="020B0604020202020204" pitchFamily="34" charset="0"/>
                        </a:rPr>
                        <a:t>-0.06%</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0.12%</a:t>
                      </a: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-0.14%</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95.8%</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90.6%</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394590826"/>
                  </a:ext>
                </a:extLst>
              </a:tr>
            </a:tbl>
          </a:graphicData>
        </a:graphic>
      </p:graphicFrame>
      <p:graphicFrame>
        <p:nvGraphicFramePr>
          <p:cNvPr id="4" name="Table 3">
            <a:extLst>
              <a:ext uri="{FF2B5EF4-FFF2-40B4-BE49-F238E27FC236}">
                <a16:creationId xmlns:a16="http://schemas.microsoft.com/office/drawing/2014/main" id="{11214158-CAD9-8002-27C5-272BD185F619}"/>
              </a:ext>
            </a:extLst>
          </p:cNvPr>
          <p:cNvGraphicFramePr>
            <a:graphicFrameLocks noGrp="1"/>
          </p:cNvGraphicFramePr>
          <p:nvPr>
            <p:extLst>
              <p:ext uri="{D42A27DB-BD31-4B8C-83A1-F6EECF244321}">
                <p14:modId xmlns:p14="http://schemas.microsoft.com/office/powerpoint/2010/main" val="2950693412"/>
              </p:ext>
            </p:extLst>
          </p:nvPr>
        </p:nvGraphicFramePr>
        <p:xfrm>
          <a:off x="7879018" y="3535332"/>
          <a:ext cx="4038598" cy="1943100"/>
        </p:xfrm>
        <a:graphic>
          <a:graphicData uri="http://schemas.openxmlformats.org/drawingml/2006/table">
            <a:tbl>
              <a:tblPr/>
              <a:tblGrid>
                <a:gridCol w="804683">
                  <a:extLst>
                    <a:ext uri="{9D8B030D-6E8A-4147-A177-3AD203B41FA5}">
                      <a16:colId xmlns:a16="http://schemas.microsoft.com/office/drawing/2014/main" val="2617133824"/>
                    </a:ext>
                  </a:extLst>
                </a:gridCol>
                <a:gridCol w="646783">
                  <a:extLst>
                    <a:ext uri="{9D8B030D-6E8A-4147-A177-3AD203B41FA5}">
                      <a16:colId xmlns:a16="http://schemas.microsoft.com/office/drawing/2014/main" val="1060446712"/>
                    </a:ext>
                  </a:extLst>
                </a:gridCol>
                <a:gridCol w="646783">
                  <a:extLst>
                    <a:ext uri="{9D8B030D-6E8A-4147-A177-3AD203B41FA5}">
                      <a16:colId xmlns:a16="http://schemas.microsoft.com/office/drawing/2014/main" val="1828990199"/>
                    </a:ext>
                  </a:extLst>
                </a:gridCol>
                <a:gridCol w="646783">
                  <a:extLst>
                    <a:ext uri="{9D8B030D-6E8A-4147-A177-3AD203B41FA5}">
                      <a16:colId xmlns:a16="http://schemas.microsoft.com/office/drawing/2014/main" val="200100126"/>
                    </a:ext>
                  </a:extLst>
                </a:gridCol>
                <a:gridCol w="646783">
                  <a:extLst>
                    <a:ext uri="{9D8B030D-6E8A-4147-A177-3AD203B41FA5}">
                      <a16:colId xmlns:a16="http://schemas.microsoft.com/office/drawing/2014/main" val="1292408327"/>
                    </a:ext>
                  </a:extLst>
                </a:gridCol>
                <a:gridCol w="646783">
                  <a:extLst>
                    <a:ext uri="{9D8B030D-6E8A-4147-A177-3AD203B41FA5}">
                      <a16:colId xmlns:a16="http://schemas.microsoft.com/office/drawing/2014/main" val="2062373248"/>
                    </a:ext>
                  </a:extLst>
                </a:gridCol>
              </a:tblGrid>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Random Access Main 10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5000743"/>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Over ECM-9.0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655224132"/>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53530339"/>
                  </a:ext>
                </a:extLst>
              </a:tr>
              <a:tr h="161925">
                <a:tc>
                  <a:txBody>
                    <a:bodyPr/>
                    <a:lstStyle/>
                    <a:p>
                      <a:pPr algn="ctr" fontAlgn="ctr"/>
                      <a:r>
                        <a:rPr lang="en-US" sz="900" b="0" i="0" u="none" strike="noStrike">
                          <a:solidFill>
                            <a:srgbClr val="000000"/>
                          </a:solidFill>
                          <a:effectLst/>
                          <a:latin typeface="Arial" panose="020B0604020202020204" pitchFamily="34" charset="0"/>
                        </a:rPr>
                        <a:t>Class A1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30572312"/>
                  </a:ext>
                </a:extLst>
              </a:tr>
              <a:tr h="161925">
                <a:tc>
                  <a:txBody>
                    <a:bodyPr/>
                    <a:lstStyle/>
                    <a:p>
                      <a:pPr algn="ctr" fontAlgn="ctr"/>
                      <a:r>
                        <a:rPr lang="en-US" sz="900" b="0" i="0" u="none" strike="noStrike">
                          <a:solidFill>
                            <a:srgbClr val="000000"/>
                          </a:solidFill>
                          <a:effectLst/>
                          <a:latin typeface="Arial" panose="020B0604020202020204" pitchFamily="34" charset="0"/>
                        </a:rPr>
                        <a:t>Class A2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70184680"/>
                  </a:ext>
                </a:extLst>
              </a:tr>
              <a:tr h="161925">
                <a:tc>
                  <a:txBody>
                    <a:bodyPr/>
                    <a:lstStyle/>
                    <a:p>
                      <a:pPr algn="ctr" fontAlgn="ctr"/>
                      <a:r>
                        <a:rPr lang="en-US" sz="900" b="0" i="0" u="none" strike="noStrike">
                          <a:solidFill>
                            <a:srgbClr val="000000"/>
                          </a:solidFill>
                          <a:effectLst/>
                          <a:latin typeface="Arial" panose="020B0604020202020204" pitchFamily="34" charset="0"/>
                        </a:rPr>
                        <a:t>Class B</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a:noFill/>
                    </a:lnB>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199871703"/>
                  </a:ext>
                </a:extLst>
              </a:tr>
              <a:tr h="161925">
                <a:tc>
                  <a:txBody>
                    <a:bodyPr/>
                    <a:lstStyle/>
                    <a:p>
                      <a:pPr algn="ctr" fontAlgn="ctr"/>
                      <a:r>
                        <a:rPr lang="en-US" sz="900" b="0" i="0" u="none" strike="noStrike">
                          <a:solidFill>
                            <a:srgbClr val="000000"/>
                          </a:solidFill>
                          <a:effectLst/>
                          <a:latin typeface="Arial" panose="020B0604020202020204" pitchFamily="34" charset="0"/>
                        </a:rPr>
                        <a:t>Class C</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-0.11%</a:t>
                      </a: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-0.12%</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99.3%</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99.7%</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513120248"/>
                  </a:ext>
                </a:extLst>
              </a:tr>
              <a:tr h="161925">
                <a:tc>
                  <a:txBody>
                    <a:bodyPr/>
                    <a:lstStyle/>
                    <a:p>
                      <a:pPr algn="ctr" fontAlgn="ctr"/>
                      <a:r>
                        <a:rPr lang="en-US" sz="900" b="0" i="0" u="none" strike="noStrike">
                          <a:solidFill>
                            <a:srgbClr val="000000"/>
                          </a:solidFill>
                          <a:effectLst/>
                          <a:latin typeface="Arial" panose="020B0604020202020204" pitchFamily="34" charset="0"/>
                        </a:rPr>
                        <a:t>Class 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75073096"/>
                  </a:ext>
                </a:extLst>
              </a:tr>
              <a:tr h="161925">
                <a:tc>
                  <a:txBody>
                    <a:bodyPr/>
                    <a:lstStyle/>
                    <a:p>
                      <a:pPr algn="ctr" fontAlgn="ctr"/>
                      <a:r>
                        <a:rPr lang="en-US" sz="900" b="1" i="0" u="none" strike="noStrike">
                          <a:solidFill>
                            <a:srgbClr val="000000"/>
                          </a:solidFill>
                          <a:effectLst/>
                          <a:latin typeface="Arial" panose="020B0604020202020204" pitchFamily="34" charset="0"/>
                        </a:rPr>
                        <a:t>Overall</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08528941"/>
                  </a:ext>
                </a:extLst>
              </a:tr>
              <a:tr h="161925">
                <a:tc>
                  <a:txBody>
                    <a:bodyPr/>
                    <a:lstStyle/>
                    <a:p>
                      <a:pPr algn="ctr" fontAlgn="ctr"/>
                      <a:r>
                        <a:rPr lang="en-US" sz="900" b="0" i="0" u="none" strike="noStrike">
                          <a:solidFill>
                            <a:srgbClr val="000000"/>
                          </a:solidFill>
                          <a:effectLst/>
                          <a:latin typeface="Arial" panose="020B0604020202020204" pitchFamily="34" charset="0"/>
                        </a:rPr>
                        <a:t>Class D</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-0.23%</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-0.18%</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97.0%</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98.2%</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613679162"/>
                  </a:ext>
                </a:extLst>
              </a:tr>
              <a:tr h="161925">
                <a:tc>
                  <a:txBody>
                    <a:bodyPr/>
                    <a:lstStyle/>
                    <a:p>
                      <a:pPr algn="ctr" fontAlgn="ctr"/>
                      <a:r>
                        <a:rPr lang="en-US" sz="900" b="0" i="0" u="none" strike="noStrike">
                          <a:solidFill>
                            <a:srgbClr val="000000"/>
                          </a:solidFill>
                          <a:effectLst/>
                          <a:latin typeface="Arial" panose="020B0604020202020204" pitchFamily="34" charset="0"/>
                        </a:rPr>
                        <a:t>Class F</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624860362"/>
                  </a:ext>
                </a:extLst>
              </a:tr>
              <a:tr h="161925">
                <a:tc>
                  <a:txBody>
                    <a:bodyPr/>
                    <a:lstStyle/>
                    <a:p>
                      <a:pPr algn="ctr" fontAlgn="ctr"/>
                      <a:r>
                        <a:rPr lang="en-US" sz="900" b="0" i="0" u="none" strike="noStrike">
                          <a:solidFill>
                            <a:srgbClr val="000000"/>
                          </a:solidFill>
                          <a:effectLst/>
                          <a:latin typeface="Arial" panose="020B0604020202020204" pitchFamily="34" charset="0"/>
                        </a:rPr>
                        <a:t>Class TGM</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76703933"/>
                  </a:ext>
                </a:extLst>
              </a:tr>
            </a:tbl>
          </a:graphicData>
        </a:graphic>
      </p:graphicFrame>
      <p:sp>
        <p:nvSpPr>
          <p:cNvPr id="6" name="TextBox 5">
            <a:extLst>
              <a:ext uri="{FF2B5EF4-FFF2-40B4-BE49-F238E27FC236}">
                <a16:creationId xmlns:a16="http://schemas.microsoft.com/office/drawing/2014/main" id="{2EE74636-78F0-66DA-4389-8B916F96FAB8}"/>
              </a:ext>
            </a:extLst>
          </p:cNvPr>
          <p:cNvSpPr txBox="1"/>
          <p:nvPr/>
        </p:nvSpPr>
        <p:spPr>
          <a:xfrm>
            <a:off x="7993627" y="2743535"/>
            <a:ext cx="4108758" cy="830997"/>
          </a:xfrm>
          <a:prstGeom prst="rect">
            <a:avLst/>
          </a:prstGeom>
          <a:noFill/>
          <a:ln>
            <a:noFill/>
          </a:ln>
        </p:spPr>
        <p:txBody>
          <a:bodyPr wrap="square">
            <a:spAutoFit/>
          </a:bodyPr>
          <a:lstStyle/>
          <a:p>
            <a:r>
              <a:rPr lang="en-US" sz="1600" dirty="0">
                <a:solidFill>
                  <a:schemeClr val="tx1"/>
                </a:solidFill>
              </a:rPr>
              <a:t>Enable DBV in single tree without removing TM and without removing regular intra modes</a:t>
            </a:r>
            <a:endParaRPr lang="en-US" sz="1600" dirty="0"/>
          </a:p>
        </p:txBody>
      </p:sp>
    </p:spTree>
    <p:extLst>
      <p:ext uri="{BB962C8B-B14F-4D97-AF65-F5344CB8AC3E}">
        <p14:creationId xmlns:p14="http://schemas.microsoft.com/office/powerpoint/2010/main" val="3057710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91CEFE-53DF-FE7D-211F-A4012ECD3B23}"/>
              </a:ext>
            </a:extLst>
          </p:cNvPr>
          <p:cNvSpPr>
            <a:spLocks noGrp="1"/>
          </p:cNvSpPr>
          <p:nvPr>
            <p:ph type="title"/>
          </p:nvPr>
        </p:nvSpPr>
        <p:spPr/>
        <p:txBody>
          <a:bodyPr/>
          <a:lstStyle/>
          <a:p>
            <a:r>
              <a:rPr lang="en-US" dirty="0"/>
              <a:t>Test results in AI with </a:t>
            </a:r>
            <a:r>
              <a:rPr lang="en-US" dirty="0" err="1"/>
              <a:t>DualITree</a:t>
            </a:r>
            <a:r>
              <a:rPr lang="en-US" dirty="0"/>
              <a:t> set to 0</a:t>
            </a:r>
          </a:p>
        </p:txBody>
      </p:sp>
      <p:sp>
        <p:nvSpPr>
          <p:cNvPr id="5" name="Footer Placeholder 4">
            <a:extLst>
              <a:ext uri="{FF2B5EF4-FFF2-40B4-BE49-F238E27FC236}">
                <a16:creationId xmlns:a16="http://schemas.microsoft.com/office/drawing/2014/main" id="{7520B5E1-B9F1-7C28-5A95-771D8FD6A472}"/>
              </a:ext>
            </a:extLst>
          </p:cNvPr>
          <p:cNvSpPr>
            <a:spLocks noGrp="1"/>
          </p:cNvSpPr>
          <p:nvPr>
            <p:ph type="ftr" sz="quarter" idx="3"/>
          </p:nvPr>
        </p:nvSpPr>
        <p:spPr/>
        <p:txBody>
          <a:bodyPr/>
          <a:lstStyle/>
          <a:p>
            <a:endParaRPr lang="en-US" dirty="0"/>
          </a:p>
        </p:txBody>
      </p:sp>
      <p:graphicFrame>
        <p:nvGraphicFramePr>
          <p:cNvPr id="6" name="Table 5">
            <a:extLst>
              <a:ext uri="{FF2B5EF4-FFF2-40B4-BE49-F238E27FC236}">
                <a16:creationId xmlns:a16="http://schemas.microsoft.com/office/drawing/2014/main" id="{26BEBF20-FE95-CBD2-F1A6-82B6441EE56F}"/>
              </a:ext>
            </a:extLst>
          </p:cNvPr>
          <p:cNvGraphicFramePr>
            <a:graphicFrameLocks noGrp="1"/>
          </p:cNvGraphicFramePr>
          <p:nvPr>
            <p:extLst>
              <p:ext uri="{D42A27DB-BD31-4B8C-83A1-F6EECF244321}">
                <p14:modId xmlns:p14="http://schemas.microsoft.com/office/powerpoint/2010/main" val="2752095128"/>
              </p:ext>
            </p:extLst>
          </p:nvPr>
        </p:nvGraphicFramePr>
        <p:xfrm>
          <a:off x="846299" y="1797099"/>
          <a:ext cx="4521200" cy="2286000"/>
        </p:xfrm>
        <a:graphic>
          <a:graphicData uri="http://schemas.openxmlformats.org/drawingml/2006/table">
            <a:tbl>
              <a:tblPr/>
              <a:tblGrid>
                <a:gridCol w="901185">
                  <a:extLst>
                    <a:ext uri="{9D8B030D-6E8A-4147-A177-3AD203B41FA5}">
                      <a16:colId xmlns:a16="http://schemas.microsoft.com/office/drawing/2014/main" val="2453251152"/>
                    </a:ext>
                  </a:extLst>
                </a:gridCol>
                <a:gridCol w="724003">
                  <a:extLst>
                    <a:ext uri="{9D8B030D-6E8A-4147-A177-3AD203B41FA5}">
                      <a16:colId xmlns:a16="http://schemas.microsoft.com/office/drawing/2014/main" val="3547785951"/>
                    </a:ext>
                  </a:extLst>
                </a:gridCol>
                <a:gridCol w="724003">
                  <a:extLst>
                    <a:ext uri="{9D8B030D-6E8A-4147-A177-3AD203B41FA5}">
                      <a16:colId xmlns:a16="http://schemas.microsoft.com/office/drawing/2014/main" val="619744120"/>
                    </a:ext>
                  </a:extLst>
                </a:gridCol>
                <a:gridCol w="724003">
                  <a:extLst>
                    <a:ext uri="{9D8B030D-6E8A-4147-A177-3AD203B41FA5}">
                      <a16:colId xmlns:a16="http://schemas.microsoft.com/office/drawing/2014/main" val="1099450627"/>
                    </a:ext>
                  </a:extLst>
                </a:gridCol>
                <a:gridCol w="724003">
                  <a:extLst>
                    <a:ext uri="{9D8B030D-6E8A-4147-A177-3AD203B41FA5}">
                      <a16:colId xmlns:a16="http://schemas.microsoft.com/office/drawing/2014/main" val="764120328"/>
                    </a:ext>
                  </a:extLst>
                </a:gridCol>
                <a:gridCol w="724003">
                  <a:extLst>
                    <a:ext uri="{9D8B030D-6E8A-4147-A177-3AD203B41FA5}">
                      <a16:colId xmlns:a16="http://schemas.microsoft.com/office/drawing/2014/main" val="3343906257"/>
                    </a:ext>
                  </a:extLst>
                </a:gridCol>
              </a:tblGrid>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All Intra Main10 </a:t>
                      </a:r>
                    </a:p>
                  </a:txBody>
                  <a:tcPr marL="7620" marR="7620" marT="762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56349742"/>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dirty="0">
                          <a:solidFill>
                            <a:srgbClr val="000000"/>
                          </a:solidFill>
                          <a:effectLst/>
                          <a:latin typeface="Arial" panose="020B0604020202020204" pitchFamily="34" charset="0"/>
                        </a:rPr>
                        <a:t>Over ECM-9.0 </a:t>
                      </a:r>
                      <a:r>
                        <a:rPr lang="en-US" sz="900" b="1" i="0" u="none" strike="noStrike" dirty="0" err="1">
                          <a:solidFill>
                            <a:srgbClr val="000000"/>
                          </a:solidFill>
                          <a:effectLst/>
                          <a:latin typeface="Arial" panose="020B0604020202020204" pitchFamily="34" charset="0"/>
                        </a:rPr>
                        <a:t>DualITree</a:t>
                      </a:r>
                      <a:r>
                        <a:rPr lang="en-US" sz="900" b="1" i="0" u="none" strike="noStrike" dirty="0">
                          <a:solidFill>
                            <a:srgbClr val="000000"/>
                          </a:solidFill>
                          <a:effectLst/>
                          <a:latin typeface="Arial" panose="020B0604020202020204" pitchFamily="34" charset="0"/>
                        </a:rPr>
                        <a:t> off</a:t>
                      </a:r>
                    </a:p>
                  </a:txBody>
                  <a:tcPr marL="7620" marR="7620" marT="762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630044965"/>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7620" marR="7620" marT="762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7620" marR="7620" marT="762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7620" marR="7620" marT="762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7620" marR="7620" marT="762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7620" marR="7620" marT="762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81778696"/>
                  </a:ext>
                </a:extLst>
              </a:tr>
              <a:tr h="161925">
                <a:tc>
                  <a:txBody>
                    <a:bodyPr/>
                    <a:lstStyle/>
                    <a:p>
                      <a:pPr algn="ctr" fontAlgn="ctr"/>
                      <a:r>
                        <a:rPr lang="en-US" sz="900" b="0" i="0" u="none" strike="noStrike">
                          <a:solidFill>
                            <a:srgbClr val="000000"/>
                          </a:solidFill>
                          <a:effectLst/>
                          <a:latin typeface="Arial" panose="020B0604020202020204" pitchFamily="34" charset="0"/>
                        </a:rPr>
                        <a:t>Class A1</a:t>
                      </a:r>
                    </a:p>
                  </a:txBody>
                  <a:tcPr marL="7620" marR="7620" marT="762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7620" marR="7620" marT="762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-0.25%</a:t>
                      </a:r>
                    </a:p>
                  </a:txBody>
                  <a:tcPr marL="7620" marR="7620" marT="762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-0.06%</a:t>
                      </a:r>
                    </a:p>
                  </a:txBody>
                  <a:tcPr marL="7620" marR="7620" marT="762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101.3%</a:t>
                      </a:r>
                    </a:p>
                  </a:txBody>
                  <a:tcPr marL="7620" marR="7620" marT="762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99.5%</a:t>
                      </a:r>
                    </a:p>
                  </a:txBody>
                  <a:tcPr marL="7620" marR="7620" marT="762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764728596"/>
                  </a:ext>
                </a:extLst>
              </a:tr>
              <a:tr h="161925">
                <a:tc>
                  <a:txBody>
                    <a:bodyPr/>
                    <a:lstStyle/>
                    <a:p>
                      <a:pPr algn="ctr" fontAlgn="ctr"/>
                      <a:r>
                        <a:rPr lang="en-US" sz="900" b="0" i="0" u="none" strike="noStrike">
                          <a:solidFill>
                            <a:srgbClr val="000000"/>
                          </a:solidFill>
                          <a:effectLst/>
                          <a:latin typeface="Arial" panose="020B0604020202020204" pitchFamily="34" charset="0"/>
                        </a:rPr>
                        <a:t>Class A2</a:t>
                      </a:r>
                    </a:p>
                  </a:txBody>
                  <a:tcPr marL="7620" marR="7620" marT="762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-0.26%</a:t>
                      </a:r>
                    </a:p>
                  </a:txBody>
                  <a:tcPr marL="7620" marR="7620" marT="762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-0.11%</a:t>
                      </a:r>
                    </a:p>
                  </a:txBody>
                  <a:tcPr marL="7620" marR="7620" marT="762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0.11%</a:t>
                      </a:r>
                    </a:p>
                  </a:txBody>
                  <a:tcPr marL="7620" marR="7620" marT="762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100.3%</a:t>
                      </a:r>
                    </a:p>
                  </a:txBody>
                  <a:tcPr marL="7620" marR="7620" marT="762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100.6%</a:t>
                      </a:r>
                    </a:p>
                  </a:txBody>
                  <a:tcPr marL="7620" marR="7620" marT="762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987299813"/>
                  </a:ext>
                </a:extLst>
              </a:tr>
              <a:tr h="161925">
                <a:tc>
                  <a:txBody>
                    <a:bodyPr/>
                    <a:lstStyle/>
                    <a:p>
                      <a:pPr algn="ctr" fontAlgn="ctr"/>
                      <a:r>
                        <a:rPr lang="en-US" sz="900" b="0" i="0" u="none" strike="noStrike">
                          <a:solidFill>
                            <a:srgbClr val="000000"/>
                          </a:solidFill>
                          <a:effectLst/>
                          <a:latin typeface="Arial" panose="020B0604020202020204" pitchFamily="34" charset="0"/>
                        </a:rPr>
                        <a:t>Class B</a:t>
                      </a:r>
                    </a:p>
                  </a:txBody>
                  <a:tcPr marL="7620" marR="7620" marT="762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-0.20%</a:t>
                      </a:r>
                    </a:p>
                  </a:txBody>
                  <a:tcPr marL="7620" marR="7620" marT="762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-0.15%</a:t>
                      </a:r>
                    </a:p>
                  </a:txBody>
                  <a:tcPr marL="7620" marR="7620" marT="762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-0.26%</a:t>
                      </a:r>
                    </a:p>
                  </a:txBody>
                  <a:tcPr marL="7620" marR="7620" marT="762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100.2%</a:t>
                      </a:r>
                    </a:p>
                  </a:txBody>
                  <a:tcPr marL="7620" marR="7620" marT="762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100.4%</a:t>
                      </a:r>
                    </a:p>
                  </a:txBody>
                  <a:tcPr marL="7620" marR="7620" marT="762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361134904"/>
                  </a:ext>
                </a:extLst>
              </a:tr>
              <a:tr h="161925">
                <a:tc>
                  <a:txBody>
                    <a:bodyPr/>
                    <a:lstStyle/>
                    <a:p>
                      <a:pPr algn="ctr" fontAlgn="ctr"/>
                      <a:r>
                        <a:rPr lang="en-US" sz="900" b="0" i="0" u="none" strike="noStrike">
                          <a:solidFill>
                            <a:srgbClr val="000000"/>
                          </a:solidFill>
                          <a:effectLst/>
                          <a:latin typeface="Arial" panose="020B0604020202020204" pitchFamily="34" charset="0"/>
                        </a:rPr>
                        <a:t>Class C</a:t>
                      </a:r>
                    </a:p>
                  </a:txBody>
                  <a:tcPr marL="7620" marR="7620" marT="762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-0.18%</a:t>
                      </a:r>
                    </a:p>
                  </a:txBody>
                  <a:tcPr marL="7620" marR="7620" marT="762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-0.07%</a:t>
                      </a:r>
                    </a:p>
                  </a:txBody>
                  <a:tcPr marL="7620" marR="7620" marT="762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7620" marR="7620" marT="762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100.0%</a:t>
                      </a:r>
                    </a:p>
                  </a:txBody>
                  <a:tcPr marL="7620" marR="7620" marT="762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100.3%</a:t>
                      </a:r>
                    </a:p>
                  </a:txBody>
                  <a:tcPr marL="7620" marR="7620" marT="762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660520498"/>
                  </a:ext>
                </a:extLst>
              </a:tr>
              <a:tr h="161925">
                <a:tc>
                  <a:txBody>
                    <a:bodyPr/>
                    <a:lstStyle/>
                    <a:p>
                      <a:pPr algn="ctr" fontAlgn="ctr"/>
                      <a:r>
                        <a:rPr lang="en-US" sz="900" b="0" i="0" u="none" strike="noStrike">
                          <a:solidFill>
                            <a:srgbClr val="000000"/>
                          </a:solidFill>
                          <a:effectLst/>
                          <a:latin typeface="Arial" panose="020B0604020202020204" pitchFamily="34" charset="0"/>
                        </a:rPr>
                        <a:t>Class E</a:t>
                      </a:r>
                    </a:p>
                  </a:txBody>
                  <a:tcPr marL="7620" marR="7620" marT="762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-0.26%</a:t>
                      </a:r>
                    </a:p>
                  </a:txBody>
                  <a:tcPr marL="7620" marR="7620" marT="762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-0.74%</a:t>
                      </a:r>
                    </a:p>
                  </a:txBody>
                  <a:tcPr marL="7620" marR="7620" marT="762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-0.80%</a:t>
                      </a:r>
                    </a:p>
                  </a:txBody>
                  <a:tcPr marL="7620" marR="7620" marT="762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99.9%</a:t>
                      </a:r>
                    </a:p>
                  </a:txBody>
                  <a:tcPr marL="7620" marR="7620" marT="762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100.6%</a:t>
                      </a:r>
                    </a:p>
                  </a:txBody>
                  <a:tcPr marL="7620" marR="7620" marT="762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77096580"/>
                  </a:ext>
                </a:extLst>
              </a:tr>
              <a:tr h="161925">
                <a:tc>
                  <a:txBody>
                    <a:bodyPr/>
                    <a:lstStyle/>
                    <a:p>
                      <a:pPr algn="ctr" fontAlgn="ctr"/>
                      <a:r>
                        <a:rPr lang="en-US" sz="900" b="1" i="0" u="none" strike="noStrike">
                          <a:solidFill>
                            <a:srgbClr val="000000"/>
                          </a:solidFill>
                          <a:effectLst/>
                          <a:latin typeface="Arial" panose="020B0604020202020204" pitchFamily="34" charset="0"/>
                        </a:rPr>
                        <a:t>Overall </a:t>
                      </a:r>
                    </a:p>
                  </a:txBody>
                  <a:tcPr marL="7620" marR="7620" marT="762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-0.19%</a:t>
                      </a:r>
                    </a:p>
                  </a:txBody>
                  <a:tcPr marL="7620" marR="7620" marT="762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-0.24%</a:t>
                      </a:r>
                    </a:p>
                  </a:txBody>
                  <a:tcPr marL="7620" marR="7620" marT="762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-0.19%</a:t>
                      </a:r>
                    </a:p>
                  </a:txBody>
                  <a:tcPr marL="7620" marR="7620" marT="762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100.3%</a:t>
                      </a:r>
                    </a:p>
                  </a:txBody>
                  <a:tcPr marL="7620" marR="7620" marT="762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100.3%</a:t>
                      </a:r>
                    </a:p>
                  </a:txBody>
                  <a:tcPr marL="7620" marR="7620" marT="762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24360439"/>
                  </a:ext>
                </a:extLst>
              </a:tr>
              <a:tr h="161925">
                <a:tc>
                  <a:txBody>
                    <a:bodyPr/>
                    <a:lstStyle/>
                    <a:p>
                      <a:pPr algn="ctr" fontAlgn="ctr"/>
                      <a:r>
                        <a:rPr lang="en-US" sz="900" b="0" i="0" u="none" strike="noStrike">
                          <a:solidFill>
                            <a:srgbClr val="000000"/>
                          </a:solidFill>
                          <a:effectLst/>
                          <a:latin typeface="Arial" panose="020B0604020202020204" pitchFamily="34" charset="0"/>
                        </a:rPr>
                        <a:t>Class D</a:t>
                      </a:r>
                    </a:p>
                  </a:txBody>
                  <a:tcPr marL="7620" marR="7620" marT="762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-0.10%</a:t>
                      </a:r>
                    </a:p>
                  </a:txBody>
                  <a:tcPr marL="7620" marR="7620" marT="762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-0.18%</a:t>
                      </a:r>
                    </a:p>
                  </a:txBody>
                  <a:tcPr marL="7620" marR="7620" marT="762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-0.18%</a:t>
                      </a:r>
                    </a:p>
                  </a:txBody>
                  <a:tcPr marL="7620" marR="7620" marT="762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99.8%</a:t>
                      </a:r>
                    </a:p>
                  </a:txBody>
                  <a:tcPr marL="7620" marR="7620" marT="762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100.2%</a:t>
                      </a:r>
                    </a:p>
                  </a:txBody>
                  <a:tcPr marL="7620" marR="7620" marT="762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913942719"/>
                  </a:ext>
                </a:extLst>
              </a:tr>
              <a:tr h="161925">
                <a:tc>
                  <a:txBody>
                    <a:bodyPr/>
                    <a:lstStyle/>
                    <a:p>
                      <a:pPr algn="ctr" fontAlgn="ctr"/>
                      <a:r>
                        <a:rPr lang="en-US" sz="900" b="0" i="0" u="none" strike="noStrike">
                          <a:solidFill>
                            <a:srgbClr val="000000"/>
                          </a:solidFill>
                          <a:effectLst/>
                          <a:latin typeface="Arial" panose="020B0604020202020204" pitchFamily="34" charset="0"/>
                        </a:rPr>
                        <a:t>Class F</a:t>
                      </a:r>
                    </a:p>
                  </a:txBody>
                  <a:tcPr marL="7620" marR="7620" marT="762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7620" marR="7620" marT="762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7620" marR="7620" marT="762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0.10%</a:t>
                      </a:r>
                    </a:p>
                  </a:txBody>
                  <a:tcPr marL="7620" marR="7620" marT="762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99.3%</a:t>
                      </a:r>
                    </a:p>
                  </a:txBody>
                  <a:tcPr marL="7620" marR="7620" marT="762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100.6%</a:t>
                      </a:r>
                    </a:p>
                  </a:txBody>
                  <a:tcPr marL="7620" marR="7620" marT="762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188458711"/>
                  </a:ext>
                </a:extLst>
              </a:tr>
              <a:tr h="161925">
                <a:tc>
                  <a:txBody>
                    <a:bodyPr/>
                    <a:lstStyle/>
                    <a:p>
                      <a:pPr algn="ctr" fontAlgn="ctr"/>
                      <a:r>
                        <a:rPr lang="en-US" sz="900" b="0" i="0" u="none" strike="noStrike">
                          <a:solidFill>
                            <a:srgbClr val="000000"/>
                          </a:solidFill>
                          <a:effectLst/>
                          <a:latin typeface="Arial" panose="020B0604020202020204" pitchFamily="34" charset="0"/>
                        </a:rPr>
                        <a:t>Class TGM</a:t>
                      </a:r>
                    </a:p>
                  </a:txBody>
                  <a:tcPr marL="7620" marR="7620" marT="762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-0.12%</a:t>
                      </a:r>
                    </a:p>
                  </a:txBody>
                  <a:tcPr marL="7620" marR="7620" marT="762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7620" marR="7620" marT="762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7620" marR="7620" marT="762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97.8%</a:t>
                      </a:r>
                    </a:p>
                  </a:txBody>
                  <a:tcPr marL="7620" marR="7620" marT="762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101.7%</a:t>
                      </a:r>
                    </a:p>
                  </a:txBody>
                  <a:tcPr marL="7620" marR="7620" marT="762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0596803"/>
                  </a:ext>
                </a:extLst>
              </a:tr>
            </a:tbl>
          </a:graphicData>
        </a:graphic>
      </p:graphicFrame>
      <p:sp>
        <p:nvSpPr>
          <p:cNvPr id="8" name="TextBox 7">
            <a:extLst>
              <a:ext uri="{FF2B5EF4-FFF2-40B4-BE49-F238E27FC236}">
                <a16:creationId xmlns:a16="http://schemas.microsoft.com/office/drawing/2014/main" id="{839F8794-35CC-A6C1-7A91-44492BA88415}"/>
              </a:ext>
            </a:extLst>
          </p:cNvPr>
          <p:cNvSpPr txBox="1"/>
          <p:nvPr/>
        </p:nvSpPr>
        <p:spPr>
          <a:xfrm>
            <a:off x="2887462" y="1323499"/>
            <a:ext cx="1711171" cy="338554"/>
          </a:xfrm>
          <a:prstGeom prst="rect">
            <a:avLst/>
          </a:prstGeom>
          <a:noFill/>
          <a:ln>
            <a:noFill/>
          </a:ln>
        </p:spPr>
        <p:txBody>
          <a:bodyPr wrap="square">
            <a:spAutoFit/>
          </a:bodyPr>
          <a:lstStyle/>
          <a:p>
            <a:r>
              <a:rPr lang="en-US" sz="1600" dirty="0">
                <a:solidFill>
                  <a:schemeClr val="tx1"/>
                </a:solidFill>
              </a:rPr>
              <a:t>Proposed</a:t>
            </a:r>
            <a:endParaRPr lang="en-US" dirty="0"/>
          </a:p>
        </p:txBody>
      </p:sp>
      <p:sp>
        <p:nvSpPr>
          <p:cNvPr id="9" name="TextBox 8">
            <a:extLst>
              <a:ext uri="{FF2B5EF4-FFF2-40B4-BE49-F238E27FC236}">
                <a16:creationId xmlns:a16="http://schemas.microsoft.com/office/drawing/2014/main" id="{3E9A168E-7646-B80A-B5FA-CCC2375C1EFB}"/>
              </a:ext>
            </a:extLst>
          </p:cNvPr>
          <p:cNvSpPr txBox="1"/>
          <p:nvPr/>
        </p:nvSpPr>
        <p:spPr>
          <a:xfrm>
            <a:off x="5367499" y="1257076"/>
            <a:ext cx="6403597" cy="338554"/>
          </a:xfrm>
          <a:prstGeom prst="rect">
            <a:avLst/>
          </a:prstGeom>
          <a:noFill/>
          <a:ln>
            <a:noFill/>
          </a:ln>
        </p:spPr>
        <p:txBody>
          <a:bodyPr wrap="square">
            <a:spAutoFit/>
          </a:bodyPr>
          <a:lstStyle/>
          <a:p>
            <a:r>
              <a:rPr lang="en-US" sz="1600" dirty="0">
                <a:solidFill>
                  <a:schemeClr val="tx1"/>
                </a:solidFill>
              </a:rPr>
              <a:t>without removing TM and without removing regular intra modes</a:t>
            </a:r>
            <a:endParaRPr lang="en-US" sz="1600" dirty="0"/>
          </a:p>
        </p:txBody>
      </p:sp>
      <p:graphicFrame>
        <p:nvGraphicFramePr>
          <p:cNvPr id="10" name="Table 9">
            <a:extLst>
              <a:ext uri="{FF2B5EF4-FFF2-40B4-BE49-F238E27FC236}">
                <a16:creationId xmlns:a16="http://schemas.microsoft.com/office/drawing/2014/main" id="{1A9F88C9-4AB4-87C2-ED9E-4DB2C9477EB9}"/>
              </a:ext>
            </a:extLst>
          </p:cNvPr>
          <p:cNvGraphicFramePr>
            <a:graphicFrameLocks noGrp="1"/>
          </p:cNvGraphicFramePr>
          <p:nvPr>
            <p:extLst>
              <p:ext uri="{D42A27DB-BD31-4B8C-83A1-F6EECF244321}">
                <p14:modId xmlns:p14="http://schemas.microsoft.com/office/powerpoint/2010/main" val="4288349292"/>
              </p:ext>
            </p:extLst>
          </p:nvPr>
        </p:nvGraphicFramePr>
        <p:xfrm>
          <a:off x="5900853" y="1801661"/>
          <a:ext cx="3740295" cy="2281440"/>
        </p:xfrm>
        <a:graphic>
          <a:graphicData uri="http://schemas.openxmlformats.org/drawingml/2006/table">
            <a:tbl>
              <a:tblPr/>
              <a:tblGrid>
                <a:gridCol w="748059">
                  <a:extLst>
                    <a:ext uri="{9D8B030D-6E8A-4147-A177-3AD203B41FA5}">
                      <a16:colId xmlns:a16="http://schemas.microsoft.com/office/drawing/2014/main" val="55726421"/>
                    </a:ext>
                  </a:extLst>
                </a:gridCol>
                <a:gridCol w="748059">
                  <a:extLst>
                    <a:ext uri="{9D8B030D-6E8A-4147-A177-3AD203B41FA5}">
                      <a16:colId xmlns:a16="http://schemas.microsoft.com/office/drawing/2014/main" val="2631627040"/>
                    </a:ext>
                  </a:extLst>
                </a:gridCol>
                <a:gridCol w="748059">
                  <a:extLst>
                    <a:ext uri="{9D8B030D-6E8A-4147-A177-3AD203B41FA5}">
                      <a16:colId xmlns:a16="http://schemas.microsoft.com/office/drawing/2014/main" val="1585390349"/>
                    </a:ext>
                  </a:extLst>
                </a:gridCol>
                <a:gridCol w="748059">
                  <a:extLst>
                    <a:ext uri="{9D8B030D-6E8A-4147-A177-3AD203B41FA5}">
                      <a16:colId xmlns:a16="http://schemas.microsoft.com/office/drawing/2014/main" val="346130082"/>
                    </a:ext>
                  </a:extLst>
                </a:gridCol>
                <a:gridCol w="748059">
                  <a:extLst>
                    <a:ext uri="{9D8B030D-6E8A-4147-A177-3AD203B41FA5}">
                      <a16:colId xmlns:a16="http://schemas.microsoft.com/office/drawing/2014/main" val="4094923431"/>
                    </a:ext>
                  </a:extLst>
                </a:gridCol>
              </a:tblGrid>
              <a:tr h="190120">
                <a:tc gridSpan="5">
                  <a:txBody>
                    <a:bodyPr/>
                    <a:lstStyle/>
                    <a:p>
                      <a:pPr algn="ctr" fontAlgn="ctr"/>
                      <a:r>
                        <a:rPr lang="en-US" sz="900" b="1" i="0" u="none" strike="noStrike">
                          <a:solidFill>
                            <a:srgbClr val="000000"/>
                          </a:solidFill>
                          <a:effectLst/>
                          <a:latin typeface="Arial" panose="020B0604020202020204" pitchFamily="34" charset="0"/>
                        </a:rPr>
                        <a:t>All Intra Main 10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839173172"/>
                  </a:ext>
                </a:extLst>
              </a:tr>
              <a:tr h="190120">
                <a:tc gridSpan="5">
                  <a:txBody>
                    <a:bodyPr/>
                    <a:lstStyle/>
                    <a:p>
                      <a:pPr algn="ctr" fontAlgn="ctr"/>
                      <a:r>
                        <a:rPr lang="en-US" sz="900" b="1" i="0" u="none" strike="noStrike">
                          <a:solidFill>
                            <a:srgbClr val="000000"/>
                          </a:solidFill>
                          <a:effectLst/>
                          <a:latin typeface="Arial" panose="020B0604020202020204" pitchFamily="34" charset="0"/>
                        </a:rPr>
                        <a:t>Over ECM-9.0 DualITree off</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161527571"/>
                  </a:ext>
                </a:extLst>
              </a:tr>
              <a:tr h="190120">
                <a:tc>
                  <a:txBody>
                    <a:bodyPr/>
                    <a:lstStyle/>
                    <a:p>
                      <a:pPr algn="ctr" fontAlgn="ctr"/>
                      <a:r>
                        <a:rPr lang="en-US" sz="900" b="0" i="0" u="none" strike="noStrike">
                          <a:solidFill>
                            <a:srgbClr val="000000"/>
                          </a:solidFill>
                          <a:effectLst/>
                          <a:latin typeface="Arial" panose="020B0604020202020204" pitchFamily="34"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92629286"/>
                  </a:ext>
                </a:extLst>
              </a:tr>
              <a:tr h="190120">
                <a:tc>
                  <a:txBody>
                    <a:bodyPr/>
                    <a:lstStyle/>
                    <a:p>
                      <a:pPr algn="ctr" fontAlgn="ctr"/>
                      <a:r>
                        <a:rPr lang="en-US" sz="900" b="0" i="0" u="none" strike="noStrike">
                          <a:solidFill>
                            <a:srgbClr val="000000"/>
                          </a:solidFill>
                          <a:effectLst/>
                          <a:latin typeface="Arial" panose="020B0604020202020204" pitchFamily="34" charset="0"/>
                        </a:rPr>
                        <a:t>-0.01%</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-0.12%</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100.3%</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100.5%</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395953163"/>
                  </a:ext>
                </a:extLst>
              </a:tr>
              <a:tr h="190120">
                <a:tc>
                  <a:txBody>
                    <a:bodyPr/>
                    <a:lstStyle/>
                    <a:p>
                      <a:pPr algn="ctr" fontAlgn="ctr"/>
                      <a:r>
                        <a:rPr lang="en-US" sz="900" b="0" i="0" u="none" strike="noStrike">
                          <a:solidFill>
                            <a:srgbClr val="000000"/>
                          </a:solidFill>
                          <a:effectLst/>
                          <a:latin typeface="Arial" panose="020B0604020202020204" pitchFamily="34" charset="0"/>
                        </a:rPr>
                        <a:t>-0.24%</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0.18%</a:t>
                      </a: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0.21%</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100.9%</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101.3%</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315118935"/>
                  </a:ext>
                </a:extLst>
              </a:tr>
              <a:tr h="190120">
                <a:tc>
                  <a:txBody>
                    <a:bodyPr/>
                    <a:lstStyle/>
                    <a:p>
                      <a:pPr algn="ctr" fontAlgn="ctr"/>
                      <a:r>
                        <a:rPr lang="en-US" sz="900" b="0" i="0" u="none" strike="noStrike">
                          <a:solidFill>
                            <a:srgbClr val="000000"/>
                          </a:solidFill>
                          <a:effectLst/>
                          <a:latin typeface="Arial" panose="020B0604020202020204" pitchFamily="34" charset="0"/>
                        </a:rPr>
                        <a:t>-0.18%</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-0.11%</a:t>
                      </a: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-0.35%</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100.0%</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101.0%</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296248222"/>
                  </a:ext>
                </a:extLst>
              </a:tr>
              <a:tr h="190120">
                <a:tc>
                  <a:txBody>
                    <a:bodyPr/>
                    <a:lstStyle/>
                    <a:p>
                      <a:pPr algn="ctr" fontAlgn="ctr"/>
                      <a:r>
                        <a:rPr lang="en-US" sz="900" b="0" i="0" u="none" strike="noStrike">
                          <a:solidFill>
                            <a:srgbClr val="000000"/>
                          </a:solidFill>
                          <a:effectLst/>
                          <a:latin typeface="Arial" panose="020B0604020202020204" pitchFamily="34" charset="0"/>
                        </a:rPr>
                        <a:t>-0.12%</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-0.09%</a:t>
                      </a: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-0.05%</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99.3%</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98.6%</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779761409"/>
                  </a:ext>
                </a:extLst>
              </a:tr>
              <a:tr h="190120">
                <a:tc>
                  <a:txBody>
                    <a:bodyPr/>
                    <a:lstStyle/>
                    <a:p>
                      <a:pPr algn="ctr" fontAlgn="ctr"/>
                      <a:r>
                        <a:rPr lang="en-US" sz="900" b="0" i="0" u="none" strike="noStrike">
                          <a:solidFill>
                            <a:srgbClr val="000000"/>
                          </a:solidFill>
                          <a:effectLst/>
                          <a:latin typeface="Arial" panose="020B0604020202020204" pitchFamily="34" charset="0"/>
                        </a:rPr>
                        <a:t>-0.19%</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-0.66%</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-0.91%</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99.9%</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100.7%</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04056740"/>
                  </a:ext>
                </a:extLst>
              </a:tr>
              <a:tr h="190120">
                <a:tc>
                  <a:txBody>
                    <a:bodyPr/>
                    <a:lstStyle/>
                    <a:p>
                      <a:pPr algn="ctr" fontAlgn="ctr"/>
                      <a:r>
                        <a:rPr lang="en-US" sz="900" b="0" i="0" u="none" strike="noStrike">
                          <a:solidFill>
                            <a:srgbClr val="000000"/>
                          </a:solidFill>
                          <a:effectLst/>
                          <a:latin typeface="Arial" panose="020B0604020202020204" pitchFamily="34" charset="0"/>
                        </a:rPr>
                        <a:t>-0.15%</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-0.15%</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-0.22%</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100.0%</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100.4%</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96112394"/>
                  </a:ext>
                </a:extLst>
              </a:tr>
              <a:tr h="190120">
                <a:tc>
                  <a:txBody>
                    <a:bodyPr/>
                    <a:lstStyle/>
                    <a:p>
                      <a:pPr algn="ctr" fontAlgn="ctr"/>
                      <a:r>
                        <a:rPr lang="en-US" sz="900" b="0" i="0" u="none" strike="noStrike">
                          <a:solidFill>
                            <a:srgbClr val="000000"/>
                          </a:solidFill>
                          <a:effectLst/>
                          <a:latin typeface="Arial" panose="020B0604020202020204" pitchFamily="34" charset="0"/>
                        </a:rPr>
                        <a:t>-0.08%</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-0.13%</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-0.16%</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99.9%</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100.5%</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211444046"/>
                  </a:ext>
                </a:extLst>
              </a:tr>
              <a:tr h="190120">
                <a:tc>
                  <a:txBody>
                    <a:bodyPr/>
                    <a:lstStyle/>
                    <a:p>
                      <a:pPr algn="ctr" fontAlgn="ctr"/>
                      <a:r>
                        <a:rPr lang="en-US" sz="900" b="0" i="0" u="none" strike="noStrike">
                          <a:solidFill>
                            <a:srgbClr val="000000"/>
                          </a:solidFill>
                          <a:effectLst/>
                          <a:latin typeface="Arial" panose="020B0604020202020204" pitchFamily="34" charset="0"/>
                        </a:rPr>
                        <a:t>-0.01%</a:t>
                      </a: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-0.11%</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99.7%</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101.1%</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429646338"/>
                  </a:ext>
                </a:extLst>
              </a:tr>
              <a:tr h="190120">
                <a:tc>
                  <a:txBody>
                    <a:bodyPr/>
                    <a:lstStyle/>
                    <a:p>
                      <a:pPr algn="ctr" fontAlgn="ctr"/>
                      <a:r>
                        <a:rPr lang="en-US" sz="900" b="0" i="0" u="none" strike="noStrike">
                          <a:solidFill>
                            <a:srgbClr val="000000"/>
                          </a:solidFill>
                          <a:effectLst/>
                          <a:latin typeface="Arial" panose="020B0604020202020204" pitchFamily="34" charset="0"/>
                        </a:rPr>
                        <a:t>-0.06%</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-0.06%</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100.8%</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103.1%</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75888110"/>
                  </a:ext>
                </a:extLst>
              </a:tr>
            </a:tbl>
          </a:graphicData>
        </a:graphic>
      </p:graphicFrame>
      <p:graphicFrame>
        <p:nvGraphicFramePr>
          <p:cNvPr id="3" name="Table 2">
            <a:extLst>
              <a:ext uri="{FF2B5EF4-FFF2-40B4-BE49-F238E27FC236}">
                <a16:creationId xmlns:a16="http://schemas.microsoft.com/office/drawing/2014/main" id="{2501965B-57B8-0C98-367A-6F8D3506BC34}"/>
              </a:ext>
            </a:extLst>
          </p:cNvPr>
          <p:cNvGraphicFramePr>
            <a:graphicFrameLocks noGrp="1"/>
          </p:cNvGraphicFramePr>
          <p:nvPr>
            <p:extLst>
              <p:ext uri="{D42A27DB-BD31-4B8C-83A1-F6EECF244321}">
                <p14:modId xmlns:p14="http://schemas.microsoft.com/office/powerpoint/2010/main" val="2225801261"/>
              </p:ext>
            </p:extLst>
          </p:nvPr>
        </p:nvGraphicFramePr>
        <p:xfrm>
          <a:off x="5134908" y="4495162"/>
          <a:ext cx="4521200" cy="2286000"/>
        </p:xfrm>
        <a:graphic>
          <a:graphicData uri="http://schemas.openxmlformats.org/drawingml/2006/table">
            <a:tbl>
              <a:tblPr/>
              <a:tblGrid>
                <a:gridCol w="901185">
                  <a:extLst>
                    <a:ext uri="{9D8B030D-6E8A-4147-A177-3AD203B41FA5}">
                      <a16:colId xmlns:a16="http://schemas.microsoft.com/office/drawing/2014/main" val="74051838"/>
                    </a:ext>
                  </a:extLst>
                </a:gridCol>
                <a:gridCol w="724003">
                  <a:extLst>
                    <a:ext uri="{9D8B030D-6E8A-4147-A177-3AD203B41FA5}">
                      <a16:colId xmlns:a16="http://schemas.microsoft.com/office/drawing/2014/main" val="1142636154"/>
                    </a:ext>
                  </a:extLst>
                </a:gridCol>
                <a:gridCol w="724003">
                  <a:extLst>
                    <a:ext uri="{9D8B030D-6E8A-4147-A177-3AD203B41FA5}">
                      <a16:colId xmlns:a16="http://schemas.microsoft.com/office/drawing/2014/main" val="3832743205"/>
                    </a:ext>
                  </a:extLst>
                </a:gridCol>
                <a:gridCol w="724003">
                  <a:extLst>
                    <a:ext uri="{9D8B030D-6E8A-4147-A177-3AD203B41FA5}">
                      <a16:colId xmlns:a16="http://schemas.microsoft.com/office/drawing/2014/main" val="1333667837"/>
                    </a:ext>
                  </a:extLst>
                </a:gridCol>
                <a:gridCol w="724003">
                  <a:extLst>
                    <a:ext uri="{9D8B030D-6E8A-4147-A177-3AD203B41FA5}">
                      <a16:colId xmlns:a16="http://schemas.microsoft.com/office/drawing/2014/main" val="3642564541"/>
                    </a:ext>
                  </a:extLst>
                </a:gridCol>
                <a:gridCol w="724003">
                  <a:extLst>
                    <a:ext uri="{9D8B030D-6E8A-4147-A177-3AD203B41FA5}">
                      <a16:colId xmlns:a16="http://schemas.microsoft.com/office/drawing/2014/main" val="4080682958"/>
                    </a:ext>
                  </a:extLst>
                </a:gridCol>
              </a:tblGrid>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All Intra Main10 </a:t>
                      </a:r>
                    </a:p>
                  </a:txBody>
                  <a:tcPr marL="7620" marR="7620" marT="762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95169968"/>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Over ECM-9.0</a:t>
                      </a:r>
                    </a:p>
                  </a:txBody>
                  <a:tcPr marL="7620" marR="7620" marT="762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149516836"/>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7620" marR="7620" marT="762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7620" marR="7620" marT="762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7620" marR="7620" marT="762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7620" marR="7620" marT="762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7620" marR="7620" marT="762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80691888"/>
                  </a:ext>
                </a:extLst>
              </a:tr>
              <a:tr h="161925">
                <a:tc>
                  <a:txBody>
                    <a:bodyPr/>
                    <a:lstStyle/>
                    <a:p>
                      <a:pPr algn="ctr" fontAlgn="ctr"/>
                      <a:r>
                        <a:rPr lang="en-US" sz="900" b="0" i="0" u="none" strike="noStrike">
                          <a:solidFill>
                            <a:srgbClr val="000000"/>
                          </a:solidFill>
                          <a:effectLst/>
                          <a:latin typeface="Arial" panose="020B0604020202020204" pitchFamily="34" charset="0"/>
                        </a:rPr>
                        <a:t>Class A1</a:t>
                      </a:r>
                    </a:p>
                  </a:txBody>
                  <a:tcPr marL="7620" marR="7620" marT="762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7620" marR="7620" marT="762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-0.10%</a:t>
                      </a:r>
                    </a:p>
                  </a:txBody>
                  <a:tcPr marL="7620" marR="7620" marT="762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7620" marR="7620" marT="762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101.2%</a:t>
                      </a:r>
                    </a:p>
                  </a:txBody>
                  <a:tcPr marL="7620" marR="7620" marT="762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99.4%</a:t>
                      </a:r>
                    </a:p>
                  </a:txBody>
                  <a:tcPr marL="7620" marR="7620" marT="762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327925375"/>
                  </a:ext>
                </a:extLst>
              </a:tr>
              <a:tr h="161925">
                <a:tc>
                  <a:txBody>
                    <a:bodyPr/>
                    <a:lstStyle/>
                    <a:p>
                      <a:pPr algn="ctr" fontAlgn="ctr"/>
                      <a:r>
                        <a:rPr lang="en-US" sz="900" b="0" i="0" u="none" strike="noStrike">
                          <a:solidFill>
                            <a:srgbClr val="000000"/>
                          </a:solidFill>
                          <a:effectLst/>
                          <a:latin typeface="Arial" panose="020B0604020202020204" pitchFamily="34" charset="0"/>
                        </a:rPr>
                        <a:t>Class A2</a:t>
                      </a:r>
                    </a:p>
                  </a:txBody>
                  <a:tcPr marL="7620" marR="7620" marT="762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-0.24%</a:t>
                      </a:r>
                    </a:p>
                  </a:txBody>
                  <a:tcPr marL="7620" marR="7620" marT="762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0.08%</a:t>
                      </a:r>
                    </a:p>
                  </a:txBody>
                  <a:tcPr marL="7620" marR="7620" marT="762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0.19%</a:t>
                      </a:r>
                    </a:p>
                  </a:txBody>
                  <a:tcPr marL="7620" marR="7620" marT="762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100.3%</a:t>
                      </a:r>
                    </a:p>
                  </a:txBody>
                  <a:tcPr marL="7620" marR="7620" marT="762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100.8%</a:t>
                      </a:r>
                    </a:p>
                  </a:txBody>
                  <a:tcPr marL="7620" marR="7620" marT="762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734248961"/>
                  </a:ext>
                </a:extLst>
              </a:tr>
              <a:tr h="161925">
                <a:tc>
                  <a:txBody>
                    <a:bodyPr/>
                    <a:lstStyle/>
                    <a:p>
                      <a:pPr algn="ctr" fontAlgn="ctr"/>
                      <a:r>
                        <a:rPr lang="en-US" sz="900" b="0" i="0" u="none" strike="noStrike">
                          <a:solidFill>
                            <a:srgbClr val="000000"/>
                          </a:solidFill>
                          <a:effectLst/>
                          <a:latin typeface="Arial" panose="020B0604020202020204" pitchFamily="34" charset="0"/>
                        </a:rPr>
                        <a:t>Class B</a:t>
                      </a:r>
                    </a:p>
                  </a:txBody>
                  <a:tcPr marL="7620" marR="7620" marT="762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-0.20%</a:t>
                      </a:r>
                    </a:p>
                  </a:txBody>
                  <a:tcPr marL="7620" marR="7620" marT="762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-0.09%</a:t>
                      </a:r>
                    </a:p>
                  </a:txBody>
                  <a:tcPr marL="7620" marR="7620" marT="762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-0.26%</a:t>
                      </a:r>
                    </a:p>
                  </a:txBody>
                  <a:tcPr marL="7620" marR="7620" marT="762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99.9%</a:t>
                      </a:r>
                    </a:p>
                  </a:txBody>
                  <a:tcPr marL="7620" marR="7620" marT="762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101.1%</a:t>
                      </a:r>
                    </a:p>
                  </a:txBody>
                  <a:tcPr marL="7620" marR="7620" marT="762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911966578"/>
                  </a:ext>
                </a:extLst>
              </a:tr>
              <a:tr h="161925">
                <a:tc>
                  <a:txBody>
                    <a:bodyPr/>
                    <a:lstStyle/>
                    <a:p>
                      <a:pPr algn="ctr" fontAlgn="ctr"/>
                      <a:r>
                        <a:rPr lang="en-US" sz="900" b="0" i="0" u="none" strike="noStrike">
                          <a:solidFill>
                            <a:srgbClr val="000000"/>
                          </a:solidFill>
                          <a:effectLst/>
                          <a:latin typeface="Arial" panose="020B0604020202020204" pitchFamily="34" charset="0"/>
                        </a:rPr>
                        <a:t>Class C</a:t>
                      </a:r>
                    </a:p>
                  </a:txBody>
                  <a:tcPr marL="7620" marR="7620" marT="762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-0.15%</a:t>
                      </a:r>
                    </a:p>
                  </a:txBody>
                  <a:tcPr marL="7620" marR="7620" marT="762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-0.06%</a:t>
                      </a:r>
                    </a:p>
                  </a:txBody>
                  <a:tcPr marL="7620" marR="7620" marT="762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7620" marR="7620" marT="762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100.0%</a:t>
                      </a:r>
                    </a:p>
                  </a:txBody>
                  <a:tcPr marL="7620" marR="7620" marT="762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100.9%</a:t>
                      </a:r>
                    </a:p>
                  </a:txBody>
                  <a:tcPr marL="7620" marR="7620" marT="762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807134321"/>
                  </a:ext>
                </a:extLst>
              </a:tr>
              <a:tr h="161925">
                <a:tc>
                  <a:txBody>
                    <a:bodyPr/>
                    <a:lstStyle/>
                    <a:p>
                      <a:pPr algn="ctr" fontAlgn="ctr"/>
                      <a:r>
                        <a:rPr lang="en-US" sz="900" b="0" i="0" u="none" strike="noStrike">
                          <a:solidFill>
                            <a:srgbClr val="000000"/>
                          </a:solidFill>
                          <a:effectLst/>
                          <a:latin typeface="Arial" panose="020B0604020202020204" pitchFamily="34" charset="0"/>
                        </a:rPr>
                        <a:t>Class E</a:t>
                      </a:r>
                    </a:p>
                  </a:txBody>
                  <a:tcPr marL="7620" marR="7620" marT="762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-0.24%</a:t>
                      </a:r>
                    </a:p>
                  </a:txBody>
                  <a:tcPr marL="7620" marR="7620" marT="762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-0.58%</a:t>
                      </a:r>
                    </a:p>
                  </a:txBody>
                  <a:tcPr marL="7620" marR="7620" marT="762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-0.72%</a:t>
                      </a:r>
                    </a:p>
                  </a:txBody>
                  <a:tcPr marL="7620" marR="7620" marT="762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100.2%</a:t>
                      </a:r>
                    </a:p>
                  </a:txBody>
                  <a:tcPr marL="7620" marR="7620" marT="762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101.2%</a:t>
                      </a:r>
                    </a:p>
                  </a:txBody>
                  <a:tcPr marL="7620" marR="7620" marT="762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49950879"/>
                  </a:ext>
                </a:extLst>
              </a:tr>
              <a:tr h="161925">
                <a:tc>
                  <a:txBody>
                    <a:bodyPr/>
                    <a:lstStyle/>
                    <a:p>
                      <a:pPr algn="ctr" fontAlgn="ctr"/>
                      <a:r>
                        <a:rPr lang="en-US" sz="900" b="1" i="0" u="none" strike="noStrike">
                          <a:solidFill>
                            <a:srgbClr val="000000"/>
                          </a:solidFill>
                          <a:effectLst/>
                          <a:latin typeface="Arial" panose="020B0604020202020204" pitchFamily="34" charset="0"/>
                        </a:rPr>
                        <a:t>Overall </a:t>
                      </a:r>
                    </a:p>
                  </a:txBody>
                  <a:tcPr marL="7620" marR="7620" marT="762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-0.17%</a:t>
                      </a:r>
                    </a:p>
                  </a:txBody>
                  <a:tcPr marL="7620" marR="7620" marT="762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-0.14%</a:t>
                      </a:r>
                    </a:p>
                  </a:txBody>
                  <a:tcPr marL="7620" marR="7620" marT="762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-0.16%</a:t>
                      </a:r>
                    </a:p>
                  </a:txBody>
                  <a:tcPr marL="7620" marR="7620" marT="762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100.3%</a:t>
                      </a:r>
                    </a:p>
                  </a:txBody>
                  <a:tcPr marL="7620" marR="7620" marT="762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100.7%</a:t>
                      </a:r>
                    </a:p>
                  </a:txBody>
                  <a:tcPr marL="7620" marR="7620" marT="762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69744664"/>
                  </a:ext>
                </a:extLst>
              </a:tr>
              <a:tr h="161925">
                <a:tc>
                  <a:txBody>
                    <a:bodyPr/>
                    <a:lstStyle/>
                    <a:p>
                      <a:pPr algn="ctr" fontAlgn="ctr"/>
                      <a:r>
                        <a:rPr lang="en-US" sz="900" b="0" i="0" u="none" strike="noStrike">
                          <a:solidFill>
                            <a:srgbClr val="000000"/>
                          </a:solidFill>
                          <a:effectLst/>
                          <a:latin typeface="Arial" panose="020B0604020202020204" pitchFamily="34" charset="0"/>
                        </a:rPr>
                        <a:t>Class D</a:t>
                      </a:r>
                    </a:p>
                  </a:txBody>
                  <a:tcPr marL="7620" marR="7620" marT="762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-0.09%</a:t>
                      </a:r>
                    </a:p>
                  </a:txBody>
                  <a:tcPr marL="7620" marR="7620" marT="762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-0.08%</a:t>
                      </a:r>
                    </a:p>
                  </a:txBody>
                  <a:tcPr marL="7620" marR="7620" marT="762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-0.22%</a:t>
                      </a:r>
                    </a:p>
                  </a:txBody>
                  <a:tcPr marL="7620" marR="7620" marT="762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99.8%</a:t>
                      </a:r>
                    </a:p>
                  </a:txBody>
                  <a:tcPr marL="7620" marR="7620" marT="762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100.7%</a:t>
                      </a:r>
                    </a:p>
                  </a:txBody>
                  <a:tcPr marL="7620" marR="7620" marT="762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793429029"/>
                  </a:ext>
                </a:extLst>
              </a:tr>
              <a:tr h="161925">
                <a:tc>
                  <a:txBody>
                    <a:bodyPr/>
                    <a:lstStyle/>
                    <a:p>
                      <a:pPr algn="ctr" fontAlgn="ctr"/>
                      <a:r>
                        <a:rPr lang="en-US" sz="900" b="0" i="0" u="none" strike="noStrike">
                          <a:solidFill>
                            <a:srgbClr val="000000"/>
                          </a:solidFill>
                          <a:effectLst/>
                          <a:latin typeface="Arial" panose="020B0604020202020204" pitchFamily="34" charset="0"/>
                        </a:rPr>
                        <a:t>Class F</a:t>
                      </a:r>
                    </a:p>
                  </a:txBody>
                  <a:tcPr marL="7620" marR="7620" marT="762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7620" marR="7620" marT="762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7620" marR="7620" marT="762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7620" marR="7620" marT="762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99.2%</a:t>
                      </a:r>
                    </a:p>
                  </a:txBody>
                  <a:tcPr marL="7620" marR="7620" marT="762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100.9%</a:t>
                      </a:r>
                    </a:p>
                  </a:txBody>
                  <a:tcPr marL="7620" marR="7620" marT="762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750673871"/>
                  </a:ext>
                </a:extLst>
              </a:tr>
              <a:tr h="161925">
                <a:tc>
                  <a:txBody>
                    <a:bodyPr/>
                    <a:lstStyle/>
                    <a:p>
                      <a:pPr algn="ctr" fontAlgn="ctr"/>
                      <a:r>
                        <a:rPr lang="en-US" sz="900" b="0" i="0" u="none" strike="noStrike" dirty="0">
                          <a:solidFill>
                            <a:srgbClr val="000000"/>
                          </a:solidFill>
                          <a:effectLst/>
                          <a:latin typeface="Arial" panose="020B0604020202020204" pitchFamily="34" charset="0"/>
                        </a:rPr>
                        <a:t>Class TGM</a:t>
                      </a:r>
                    </a:p>
                  </a:txBody>
                  <a:tcPr marL="7620" marR="7620" marT="762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-0.09%</a:t>
                      </a:r>
                    </a:p>
                  </a:txBody>
                  <a:tcPr marL="7620" marR="7620" marT="762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7620" marR="7620" marT="762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7620" marR="7620" marT="762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97.9%</a:t>
                      </a:r>
                    </a:p>
                  </a:txBody>
                  <a:tcPr marL="7620" marR="7620" marT="762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102.0%</a:t>
                      </a:r>
                    </a:p>
                  </a:txBody>
                  <a:tcPr marL="7620" marR="7620" marT="762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16231839"/>
                  </a:ext>
                </a:extLst>
              </a:tr>
            </a:tbl>
          </a:graphicData>
        </a:graphic>
      </p:graphicFrame>
      <p:sp>
        <p:nvSpPr>
          <p:cNvPr id="4" name="TextBox 3">
            <a:extLst>
              <a:ext uri="{FF2B5EF4-FFF2-40B4-BE49-F238E27FC236}">
                <a16:creationId xmlns:a16="http://schemas.microsoft.com/office/drawing/2014/main" id="{BFA4E8C5-67BC-F50A-E124-B9837B8A220E}"/>
              </a:ext>
            </a:extLst>
          </p:cNvPr>
          <p:cNvSpPr txBox="1"/>
          <p:nvPr/>
        </p:nvSpPr>
        <p:spPr>
          <a:xfrm>
            <a:off x="5448623" y="4101470"/>
            <a:ext cx="6776460" cy="338554"/>
          </a:xfrm>
          <a:prstGeom prst="rect">
            <a:avLst/>
          </a:prstGeom>
          <a:noFill/>
          <a:ln>
            <a:noFill/>
          </a:ln>
        </p:spPr>
        <p:txBody>
          <a:bodyPr wrap="square">
            <a:spAutoFit/>
          </a:bodyPr>
          <a:lstStyle/>
          <a:p>
            <a:r>
              <a:rPr lang="en-US" sz="1600" dirty="0">
                <a:solidFill>
                  <a:schemeClr val="tx1"/>
                </a:solidFill>
              </a:rPr>
              <a:t>without removing TM and with removing regular intra modes</a:t>
            </a:r>
            <a:endParaRPr lang="en-US" sz="1600" dirty="0"/>
          </a:p>
        </p:txBody>
      </p:sp>
    </p:spTree>
    <p:extLst>
      <p:ext uri="{BB962C8B-B14F-4D97-AF65-F5344CB8AC3E}">
        <p14:creationId xmlns:p14="http://schemas.microsoft.com/office/powerpoint/2010/main" val="38927309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463FBECD-4C98-DD43-8B65-DDE29C44085C}"/>
              </a:ext>
            </a:extLst>
          </p:cNvPr>
          <p:cNvSpPr>
            <a:spLocks noGrp="1"/>
          </p:cNvSpPr>
          <p:nvPr>
            <p:ph type="ftr" sz="quarter" idx="3"/>
          </p:nvPr>
        </p:nvSpPr>
        <p:spPr/>
        <p:txBody>
          <a:bodyPr/>
          <a:lstStyle/>
          <a:p>
            <a:endParaRPr lang="en-US" dirty="0"/>
          </a:p>
        </p:txBody>
      </p:sp>
      <p:sp>
        <p:nvSpPr>
          <p:cNvPr id="6" name="TextBox 5">
            <a:extLst>
              <a:ext uri="{FF2B5EF4-FFF2-40B4-BE49-F238E27FC236}">
                <a16:creationId xmlns:a16="http://schemas.microsoft.com/office/drawing/2014/main" id="{23C714C5-1A4A-0A64-F94F-E47054EB6E1F}"/>
              </a:ext>
            </a:extLst>
          </p:cNvPr>
          <p:cNvSpPr txBox="1"/>
          <p:nvPr/>
        </p:nvSpPr>
        <p:spPr>
          <a:xfrm>
            <a:off x="1337568" y="2467993"/>
            <a:ext cx="9516863" cy="769441"/>
          </a:xfrm>
          <a:prstGeom prst="rect">
            <a:avLst/>
          </a:prstGeom>
          <a:noFill/>
          <a:ln>
            <a:noFill/>
          </a:ln>
        </p:spPr>
        <p:txBody>
          <a:bodyPr wrap="square" lIns="137160" tIns="91440" rIns="0" bIns="91440" rtlCol="0">
            <a:spAutoFit/>
          </a:bodyPr>
          <a:lstStyle/>
          <a:p>
            <a:pPr algn="l">
              <a:lnSpc>
                <a:spcPct val="95000"/>
              </a:lnSpc>
              <a:spcBef>
                <a:spcPts val="1200"/>
              </a:spcBef>
            </a:pPr>
            <a:r>
              <a:rPr lang="en-US" sz="4000" dirty="0">
                <a:solidFill>
                  <a:schemeClr val="tx1"/>
                </a:solidFill>
              </a:rPr>
              <a:t>Thank Oppo and LGE for crosschecking</a:t>
            </a:r>
          </a:p>
        </p:txBody>
      </p:sp>
    </p:spTree>
    <p:extLst>
      <p:ext uri="{BB962C8B-B14F-4D97-AF65-F5344CB8AC3E}">
        <p14:creationId xmlns:p14="http://schemas.microsoft.com/office/powerpoint/2010/main" val="4222452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SP_AGENDA" val="SectionNumber SlideNumber"/>
</p:tagLst>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137160" tIns="91440" rIns="0" bIns="91440" rtlCol="0">
        <a:spAutoFit/>
      </a:bodyPr>
      <a:lstStyle>
        <a:defPPr algn="l">
          <a:lnSpc>
            <a:spcPct val="95000"/>
          </a:lnSpc>
          <a:spcBef>
            <a:spcPts val="1200"/>
          </a:spcBef>
          <a:defRPr sz="1600" dirty="0" smtClean="0">
            <a:solidFill>
              <a:schemeClr val="tx1"/>
            </a:solidFill>
          </a:defRPr>
        </a:defPPr>
      </a:lstStyle>
    </a:txDef>
  </a:objectDefaults>
  <a:extraClrSchemeLst/>
  <a:extLst>
    <a:ext uri="{05A4C25C-085E-4340-85A3-A5531E510DB2}">
      <thm15:themeFamily xmlns:thm15="http://schemas.microsoft.com/office/thememl/2012/main" name="2017_Qualcomm_16x9_Corporate-Simplified_Template_12.13.2017_D.pptx" id="{D9D5CD66-12BC-41F2-AF5E-3627B779BE0D}" vid="{750ACC4F-9020-4209-8DF3-EB4A2022D382}"/>
    </a:ext>
  </a:extLst>
</a:theme>
</file>

<file path=ppt/theme/theme2.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7A580DEB18E2148A43FC4421F931F99" ma:contentTypeVersion="15" ma:contentTypeDescription="Create a new document." ma:contentTypeScope="" ma:versionID="b132103450b4f843db67ad8414422161">
  <xsd:schema xmlns:xsd="http://www.w3.org/2001/XMLSchema" xmlns:xs="http://www.w3.org/2001/XMLSchema" xmlns:p="http://schemas.microsoft.com/office/2006/metadata/properties" xmlns:ns2="2d713343-d069-4d9c-a0e4-feacafe3e3fc" xmlns:ns3="a4784b13-8bb2-4d79-9d47-3a3867450a90" targetNamespace="http://schemas.microsoft.com/office/2006/metadata/properties" ma:root="true" ma:fieldsID="c02cd74dc5e0d5789c4c19d899a07607" ns2:_="" ns3:_="">
    <xsd:import namespace="2d713343-d069-4d9c-a0e4-feacafe3e3fc"/>
    <xsd:import namespace="a4784b13-8bb2-4d79-9d47-3a3867450a90"/>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d713343-d069-4d9c-a0e4-feacafe3e3f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cb6025a7-9da5-4e5d-b8eb-1a04d9b2f68c" ma:termSetId="09814cd3-568e-fe90-9814-8d621ff8fb84" ma:anchorId="fba54fb3-c3e1-fe81-a776-ca4b69148c4d" ma:open="true" ma:isKeyword="false">
      <xsd:complexType>
        <xsd:sequence>
          <xsd:element ref="pc:Terms" minOccurs="0" maxOccurs="1"/>
        </xsd:sequence>
      </xsd:complexType>
    </xsd:element>
    <xsd:element name="MediaServiceDateTaken" ma:index="22" nillable="true" ma:displayName="MediaServiceDateTaken" ma:hidden="true" ma:indexed="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4784b13-8bb2-4d79-9d47-3a3867450a90"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7df16e7e-3084-4fee-b2cf-70e45dd3908f}" ma:internalName="TaxCatchAll" ma:showField="CatchAllData" ma:web="a4784b13-8bb2-4d79-9d47-3a3867450a90">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a4784b13-8bb2-4d79-9d47-3a3867450a90" xsi:nil="true"/>
    <lcf76f155ced4ddcb4097134ff3c332f xmlns="2d713343-d069-4d9c-a0e4-feacafe3e3fc">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E350906-BA12-451D-8779-32E7B2936D2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d713343-d069-4d9c-a0e4-feacafe3e3fc"/>
    <ds:schemaRef ds:uri="a4784b13-8bb2-4d79-9d47-3a3867450a9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4C6AF77-BCC1-4525-B383-2EBDC50D6080}">
  <ds:schemaRefs>
    <ds:schemaRef ds:uri="http://schemas.microsoft.com/office/2006/metadata/properties"/>
    <ds:schemaRef ds:uri="http://schemas.microsoft.com/office/infopath/2007/PartnerControls"/>
    <ds:schemaRef ds:uri="a4784b13-8bb2-4d79-9d47-3a3867450a90"/>
    <ds:schemaRef ds:uri="2d713343-d069-4d9c-a0e4-feacafe3e3fc"/>
  </ds:schemaRefs>
</ds:datastoreItem>
</file>

<file path=customXml/itemProps3.xml><?xml version="1.0" encoding="utf-8"?>
<ds:datastoreItem xmlns:ds="http://schemas.openxmlformats.org/officeDocument/2006/customXml" ds:itemID="{4765C202-C90B-416B-8981-5A9542F37F1C}">
  <ds:schemaRefs>
    <ds:schemaRef ds:uri="http://schemas.microsoft.com/sharepoint/v3/contenttype/forms"/>
  </ds:schemaRefs>
</ds:datastoreItem>
</file>

<file path=docMetadata/LabelInfo.xml><?xml version="1.0" encoding="utf-8"?>
<clbl:labelList xmlns:clbl="http://schemas.microsoft.com/office/2020/mipLabelMetadata">
  <clbl:label id="{98e9ba89-e1a1-4e38-9007-8bdabc25de1d}" enabled="0" method="" siteId="{98e9ba89-e1a1-4e38-9007-8bdabc25de1d}" removed="1"/>
</clbl:labelList>
</file>

<file path=docProps/app.xml><?xml version="1.0" encoding="utf-8"?>
<Properties xmlns="http://schemas.openxmlformats.org/officeDocument/2006/extended-properties" xmlns:vt="http://schemas.openxmlformats.org/officeDocument/2006/docPropsVTypes">
  <Template>blank</Template>
  <TotalTime>128565</TotalTime>
  <Words>1627</Words>
  <Application>Microsoft Office PowerPoint</Application>
  <PresentationFormat>Widescreen</PresentationFormat>
  <Paragraphs>704</Paragraphs>
  <Slides>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vt:i4>
      </vt:variant>
    </vt:vector>
  </HeadingPairs>
  <TitlesOfParts>
    <vt:vector size="11" baseType="lpstr">
      <vt:lpstr>Arial</vt:lpstr>
      <vt:lpstr>Century Gothic</vt:lpstr>
      <vt:lpstr>Microsoft Sans Serif</vt:lpstr>
      <vt:lpstr>Times New Roman</vt:lpstr>
      <vt:lpstr>Qualcomm</vt:lpstr>
      <vt:lpstr>AHG12: On the chroma DBV mode</vt:lpstr>
      <vt:lpstr>Introduction and proposed</vt:lpstr>
      <vt:lpstr>Test results</vt:lpstr>
      <vt:lpstr>Test results</vt:lpstr>
      <vt:lpstr>Test results in AI with DualITree set to 0</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Corporate 16x9 Simplified External Template</dc:title>
  <dc:creator>Wei-Jung Chien</dc:creator>
  <cp:lastModifiedBy>Han Huang</cp:lastModifiedBy>
  <cp:revision>480</cp:revision>
  <dcterms:created xsi:type="dcterms:W3CDTF">2018-11-06T17:03:09Z</dcterms:created>
  <dcterms:modified xsi:type="dcterms:W3CDTF">2023-07-16T15:24:14Z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AdHocReviewCycleID">
    <vt:i4>-1763380183</vt:i4>
  </property>
  <property fmtid="{D5CDD505-2E9C-101B-9397-08002B2CF9AE}" pid="4" name="_EmailSubject">
    <vt:lpwstr>Duarte-Qualcomm Template Feedback Call</vt:lpwstr>
  </property>
  <property fmtid="{D5CDD505-2E9C-101B-9397-08002B2CF9AE}" pid="5" name="_AuthorEmail">
    <vt:lpwstr>beverlyc@qti.qualcomm.com</vt:lpwstr>
  </property>
  <property fmtid="{D5CDD505-2E9C-101B-9397-08002B2CF9AE}" pid="6" name="_AuthorEmailDisplayName">
    <vt:lpwstr>Beverly Crawford-Westre</vt:lpwstr>
  </property>
  <property fmtid="{D5CDD505-2E9C-101B-9397-08002B2CF9AE}" pid="7" name="ContentTypeId">
    <vt:lpwstr>0x01010007A580DEB18E2148A43FC4421F931F99</vt:lpwstr>
  </property>
  <property fmtid="{D5CDD505-2E9C-101B-9397-08002B2CF9AE}" pid="8" name="MediaServiceImageTags">
    <vt:lpwstr/>
  </property>
</Properties>
</file>