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74" r:id="rId2"/>
    <p:sldId id="260" r:id="rId3"/>
    <p:sldId id="262" r:id="rId4"/>
    <p:sldId id="261" r:id="rId5"/>
    <p:sldId id="277" r:id="rId6"/>
    <p:sldId id="278" r:id="rId7"/>
    <p:sldId id="279" r:id="rId8"/>
    <p:sldId id="276" r:id="rId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74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4123" autoAdjust="0"/>
  </p:normalViewPr>
  <p:slideViewPr>
    <p:cSldViewPr snapToGrid="0" showGuides="1">
      <p:cViewPr varScale="1">
        <p:scale>
          <a:sx n="104" d="100"/>
          <a:sy n="104" d="100"/>
        </p:scale>
        <p:origin x="870"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54" d="100"/>
          <a:sy n="54" d="100"/>
        </p:scale>
        <p:origin x="2631"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D1929A-C832-4C51-892B-48BBA387B732}" type="datetimeFigureOut">
              <a:rPr kumimoji="1" lang="ja-JP" altLang="en-US" smtClean="0"/>
              <a:t>2023/7/3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7A8D0B-D510-4154-AB0C-777825F0917B}" type="slidenum">
              <a:rPr kumimoji="1" lang="ja-JP" altLang="en-US" smtClean="0"/>
              <a:t>‹#›</a:t>
            </a:fld>
            <a:endParaRPr kumimoji="1" lang="ja-JP" altLang="en-US"/>
          </a:p>
        </p:txBody>
      </p:sp>
    </p:spTree>
    <p:extLst>
      <p:ext uri="{BB962C8B-B14F-4D97-AF65-F5344CB8AC3E}">
        <p14:creationId xmlns:p14="http://schemas.microsoft.com/office/powerpoint/2010/main" val="41513472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1</a:t>
            </a:fld>
            <a:endParaRPr kumimoji="1" lang="ja-JP" altLang="en-US"/>
          </a:p>
        </p:txBody>
      </p:sp>
    </p:spTree>
    <p:extLst>
      <p:ext uri="{BB962C8B-B14F-4D97-AF65-F5344CB8AC3E}">
        <p14:creationId xmlns:p14="http://schemas.microsoft.com/office/powerpoint/2010/main" val="4094921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2</a:t>
            </a:fld>
            <a:endParaRPr kumimoji="1" lang="ja-JP" altLang="en-US"/>
          </a:p>
        </p:txBody>
      </p:sp>
    </p:spTree>
    <p:extLst>
      <p:ext uri="{BB962C8B-B14F-4D97-AF65-F5344CB8AC3E}">
        <p14:creationId xmlns:p14="http://schemas.microsoft.com/office/powerpoint/2010/main" val="1203568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3</a:t>
            </a:fld>
            <a:endParaRPr kumimoji="1" lang="ja-JP" altLang="en-US"/>
          </a:p>
        </p:txBody>
      </p:sp>
    </p:spTree>
    <p:extLst>
      <p:ext uri="{BB962C8B-B14F-4D97-AF65-F5344CB8AC3E}">
        <p14:creationId xmlns:p14="http://schemas.microsoft.com/office/powerpoint/2010/main" val="3930702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4</a:t>
            </a:fld>
            <a:endParaRPr kumimoji="1" lang="ja-JP" altLang="en-US"/>
          </a:p>
        </p:txBody>
      </p:sp>
    </p:spTree>
    <p:extLst>
      <p:ext uri="{BB962C8B-B14F-4D97-AF65-F5344CB8AC3E}">
        <p14:creationId xmlns:p14="http://schemas.microsoft.com/office/powerpoint/2010/main" val="3846336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5</a:t>
            </a:fld>
            <a:endParaRPr kumimoji="1" lang="ja-JP" altLang="en-US"/>
          </a:p>
        </p:txBody>
      </p:sp>
    </p:spTree>
    <p:extLst>
      <p:ext uri="{BB962C8B-B14F-4D97-AF65-F5344CB8AC3E}">
        <p14:creationId xmlns:p14="http://schemas.microsoft.com/office/powerpoint/2010/main" val="1552688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6</a:t>
            </a:fld>
            <a:endParaRPr kumimoji="1" lang="ja-JP" altLang="en-US"/>
          </a:p>
        </p:txBody>
      </p:sp>
    </p:spTree>
    <p:extLst>
      <p:ext uri="{BB962C8B-B14F-4D97-AF65-F5344CB8AC3E}">
        <p14:creationId xmlns:p14="http://schemas.microsoft.com/office/powerpoint/2010/main" val="1063279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7</a:t>
            </a:fld>
            <a:endParaRPr kumimoji="1" lang="ja-JP" altLang="en-US"/>
          </a:p>
        </p:txBody>
      </p:sp>
    </p:spTree>
    <p:extLst>
      <p:ext uri="{BB962C8B-B14F-4D97-AF65-F5344CB8AC3E}">
        <p14:creationId xmlns:p14="http://schemas.microsoft.com/office/powerpoint/2010/main" val="38782845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カバーページ１（サブタイトルあり）">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0" y="2646000"/>
            <a:ext cx="12192000" cy="1008000"/>
          </a:xfrm>
        </p:spPr>
        <p:txBody>
          <a:bodyPr wrap="none" lIns="0" tIns="0" rIns="0" bIns="0" anchor="ctr" anchorCtr="1">
            <a:normAutofit/>
          </a:bodyPr>
          <a:lstStyle>
            <a:lvl1pPr algn="ctr">
              <a:defRPr sz="4400" baseline="0">
                <a:solidFill>
                  <a:srgbClr val="59574C"/>
                </a:solidFill>
                <a:latin typeface="(日本語用のフォントを使用)"/>
                <a:ea typeface="HGPｺﾞｼｯｸE" panose="020B0900000000000000" pitchFamily="50" charset="-128"/>
              </a:defRPr>
            </a:lvl1pPr>
          </a:lstStyle>
          <a:p>
            <a:r>
              <a:rPr kumimoji="1" lang="ja-JP" altLang="en-US" dirty="0"/>
              <a:t>プレゼンテーションタイトル</a:t>
            </a:r>
          </a:p>
        </p:txBody>
      </p:sp>
      <p:sp>
        <p:nvSpPr>
          <p:cNvPr id="12" name="テキスト プレースホルダー 11"/>
          <p:cNvSpPr>
            <a:spLocks noGrp="1"/>
          </p:cNvSpPr>
          <p:nvPr>
            <p:ph type="body" sz="quarter" idx="10" hasCustomPrompt="1"/>
          </p:nvPr>
        </p:nvSpPr>
        <p:spPr>
          <a:xfrm>
            <a:off x="0" y="2257200"/>
            <a:ext cx="12192000" cy="432000"/>
          </a:xfrm>
        </p:spPr>
        <p:txBody>
          <a:bodyPr lIns="0" tIns="0" rIns="0" bIns="0" anchor="ctr" anchorCtr="1">
            <a:noAutofit/>
          </a:bodyPr>
          <a:lstStyle>
            <a:lvl1pPr marL="0" indent="0" algn="ctr">
              <a:lnSpc>
                <a:spcPct val="100000"/>
              </a:lnSpc>
              <a:spcBef>
                <a:spcPts val="0"/>
              </a:spcBef>
              <a:buNone/>
              <a:defRPr sz="2800" baseline="0"/>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dirty="0"/>
              <a:t>サブタイトル</a:t>
            </a:r>
          </a:p>
        </p:txBody>
      </p:sp>
      <p:sp>
        <p:nvSpPr>
          <p:cNvPr id="14" name="テキスト プレースホルダー 13"/>
          <p:cNvSpPr>
            <a:spLocks noGrp="1"/>
          </p:cNvSpPr>
          <p:nvPr>
            <p:ph type="body" sz="quarter" idx="11" hasCustomPrompt="1"/>
          </p:nvPr>
        </p:nvSpPr>
        <p:spPr>
          <a:xfrm>
            <a:off x="3215999" y="5058000"/>
            <a:ext cx="5760000" cy="288000"/>
          </a:xfrm>
        </p:spPr>
        <p:txBody>
          <a:bodyPr anchor="ctr" anchorCtr="1">
            <a:noAutofit/>
          </a:bodyPr>
          <a:lstStyle>
            <a:lvl1pPr marL="0" indent="0" algn="ctr">
              <a:buNone/>
              <a:defRPr sz="1400" baseline="0">
                <a:latin typeface="(日本語用のフォントを使用)"/>
              </a:defRPr>
            </a:lvl1pPr>
          </a:lstStyle>
          <a:p>
            <a:pPr lvl="0"/>
            <a:r>
              <a:rPr kumimoji="1" lang="ja-JP" altLang="en-US" dirty="0"/>
              <a:t>社名</a:t>
            </a:r>
          </a:p>
        </p:txBody>
      </p:sp>
      <p:sp>
        <p:nvSpPr>
          <p:cNvPr id="16" name="テキスト プレースホルダー 15"/>
          <p:cNvSpPr>
            <a:spLocks noGrp="1"/>
          </p:cNvSpPr>
          <p:nvPr>
            <p:ph type="body" sz="quarter" idx="12" hasCustomPrompt="1"/>
          </p:nvPr>
        </p:nvSpPr>
        <p:spPr>
          <a:xfrm>
            <a:off x="3216000" y="5436000"/>
            <a:ext cx="5760000" cy="468000"/>
          </a:xfrm>
        </p:spPr>
        <p:txBody>
          <a:bodyPr anchor="ctr" anchorCtr="1">
            <a:noAutofit/>
          </a:bodyPr>
          <a:lstStyle>
            <a:lvl1pPr marL="0" indent="0" algn="ctr">
              <a:lnSpc>
                <a:spcPct val="100000"/>
              </a:lnSpc>
              <a:spcBef>
                <a:spcPts val="0"/>
              </a:spcBef>
              <a:buNone/>
              <a:defRPr sz="1400" baseline="0">
                <a:latin typeface="(日本語用のフォントを使用)"/>
              </a:defRPr>
            </a:lvl1pPr>
          </a:lstStyle>
          <a:p>
            <a:pPr lvl="0"/>
            <a:r>
              <a:rPr kumimoji="1" lang="ja-JP" altLang="en-US" dirty="0"/>
              <a:t>本部名</a:t>
            </a:r>
            <a:endParaRPr kumimoji="1" lang="en-US" altLang="ja-JP" dirty="0"/>
          </a:p>
          <a:p>
            <a:pPr lvl="0"/>
            <a:r>
              <a:rPr kumimoji="1" lang="ja-JP" altLang="en-US" dirty="0"/>
              <a:t>部門名</a:t>
            </a:r>
          </a:p>
        </p:txBody>
      </p:sp>
      <p:sp>
        <p:nvSpPr>
          <p:cNvPr id="11" name="日付プレースホルダー 10"/>
          <p:cNvSpPr>
            <a:spLocks noGrp="1"/>
          </p:cNvSpPr>
          <p:nvPr>
            <p:ph type="dt" sz="half" idx="15"/>
          </p:nvPr>
        </p:nvSpPr>
        <p:spPr>
          <a:xfrm>
            <a:off x="3215999" y="5994000"/>
            <a:ext cx="5760000" cy="288000"/>
          </a:xfrm>
        </p:spPr>
        <p:txBody>
          <a:bodyPr/>
          <a:lstStyle>
            <a:lvl1pPr algn="ctr">
              <a:defRPr sz="1400" baseline="0">
                <a:solidFill>
                  <a:schemeClr val="tx1"/>
                </a:solidFill>
                <a:latin typeface="(日本語用のフォントを使用)"/>
                <a:ea typeface="HGPｺﾞｼｯｸM" panose="020B0600000000000000" pitchFamily="50" charset="-128"/>
              </a:defRPr>
            </a:lvl1pPr>
          </a:lstStyle>
          <a:p>
            <a:fld id="{90DCAEF3-2FE9-4E7A-9654-2F9F5D29C984}" type="datetime1">
              <a:rPr lang="ja-JP" altLang="en-US" smtClean="0">
                <a:latin typeface="HGPｺﾞｼｯｸM" panose="020B0600000000000000" pitchFamily="50" charset="-128"/>
              </a:rPr>
              <a:pPr/>
              <a:t>2023/7/3</a:t>
            </a:fld>
            <a:endParaRPr lang="ja-JP" altLang="en-US" dirty="0"/>
          </a:p>
        </p:txBody>
      </p:sp>
      <p:pic>
        <p:nvPicPr>
          <p:cNvPr id="9" name="図 8"/>
          <p:cNvPicPr>
            <a:picLocks noChangeAspect="1"/>
          </p:cNvPicPr>
          <p:nvPr userDrawn="1"/>
        </p:nvPicPr>
        <p:blipFill>
          <a:blip r:embed="rId2"/>
          <a:stretch>
            <a:fillRect/>
          </a:stretch>
        </p:blipFill>
        <p:spPr>
          <a:xfrm>
            <a:off x="5375999" y="720000"/>
            <a:ext cx="1440000" cy="499976"/>
          </a:xfrm>
          <a:prstGeom prst="rect">
            <a:avLst/>
          </a:prstGeom>
        </p:spPr>
      </p:pic>
    </p:spTree>
    <p:extLst>
      <p:ext uri="{BB962C8B-B14F-4D97-AF65-F5344CB8AC3E}">
        <p14:creationId xmlns:p14="http://schemas.microsoft.com/office/powerpoint/2010/main" val="4288298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エンド画面（ロボホン）">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7736" y="685562"/>
            <a:ext cx="9801246" cy="5513200"/>
          </a:xfrm>
          <a:prstGeom prst="rect">
            <a:avLst/>
          </a:prstGeom>
        </p:spPr>
      </p:pic>
    </p:spTree>
    <p:extLst>
      <p:ext uri="{BB962C8B-B14F-4D97-AF65-F5344CB8AC3E}">
        <p14:creationId xmlns:p14="http://schemas.microsoft.com/office/powerpoint/2010/main" val="1583125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白紙2">
    <p:spTree>
      <p:nvGrpSpPr>
        <p:cNvPr id="1" name=""/>
        <p:cNvGrpSpPr/>
        <p:nvPr/>
      </p:nvGrpSpPr>
      <p:grpSpPr>
        <a:xfrm>
          <a:off x="0" y="0"/>
          <a:ext cx="0" cy="0"/>
          <a:chOff x="0" y="0"/>
          <a:chExt cx="0" cy="0"/>
        </a:xfrm>
      </p:grpSpPr>
      <p:sp>
        <p:nvSpPr>
          <p:cNvPr id="9" name="日付プレースホルダー 1"/>
          <p:cNvSpPr>
            <a:spLocks noGrp="1"/>
          </p:cNvSpPr>
          <p:nvPr>
            <p:ph type="dt" sz="half" idx="10"/>
          </p:nvPr>
        </p:nvSpPr>
        <p:spPr>
          <a:xfrm>
            <a:off x="252000" y="6624000"/>
            <a:ext cx="2743200" cy="216000"/>
          </a:xfrm>
        </p:spPr>
        <p:txBody>
          <a:bodyPr/>
          <a:lstStyle>
            <a:lvl1pPr>
              <a:defRPr baseline="0"/>
            </a:lvl1pPr>
          </a:lstStyle>
          <a:p>
            <a:fld id="{144D8984-AA42-45E4-8983-9A2054881900}" type="datetime1">
              <a:rPr lang="ja-JP" altLang="en-US" smtClean="0"/>
              <a:t>2023/7/3</a:t>
            </a:fld>
            <a:endParaRPr lang="ja-JP" altLang="en-US"/>
          </a:p>
        </p:txBody>
      </p:sp>
      <p:sp>
        <p:nvSpPr>
          <p:cNvPr id="10"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1"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37586158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11" name="日付プレースホルダー 1"/>
          <p:cNvSpPr>
            <a:spLocks noGrp="1"/>
          </p:cNvSpPr>
          <p:nvPr>
            <p:ph type="dt" sz="half" idx="10"/>
          </p:nvPr>
        </p:nvSpPr>
        <p:spPr>
          <a:xfrm>
            <a:off x="252000" y="6624000"/>
            <a:ext cx="2743200" cy="216000"/>
          </a:xfrm>
        </p:spPr>
        <p:txBody>
          <a:bodyPr/>
          <a:lstStyle>
            <a:lvl1pPr>
              <a:defRPr baseline="0"/>
            </a:lvl1pPr>
          </a:lstStyle>
          <a:p>
            <a:fld id="{F68BAD66-5485-4BF5-88CF-01CF8CEDDAD3}" type="datetime1">
              <a:rPr lang="ja-JP" altLang="en-US" smtClean="0"/>
              <a:t>2023/7/3</a:t>
            </a:fld>
            <a:endParaRPr lang="ja-JP" altLang="en-US"/>
          </a:p>
        </p:txBody>
      </p:sp>
      <p:sp>
        <p:nvSpPr>
          <p:cNvPr id="12"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3"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34734338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8" name="日付プレースホルダー 1"/>
          <p:cNvSpPr>
            <a:spLocks noGrp="1"/>
          </p:cNvSpPr>
          <p:nvPr>
            <p:ph type="dt" sz="half" idx="10"/>
          </p:nvPr>
        </p:nvSpPr>
        <p:spPr>
          <a:xfrm>
            <a:off x="252000" y="6624000"/>
            <a:ext cx="2743200" cy="216000"/>
          </a:xfrm>
        </p:spPr>
        <p:txBody>
          <a:bodyPr/>
          <a:lstStyle>
            <a:lvl1pPr>
              <a:defRPr baseline="0"/>
            </a:lvl1pPr>
          </a:lstStyle>
          <a:p>
            <a:fld id="{A6B0F656-4EE4-4163-B9C3-DDD4915C9549}" type="datetime1">
              <a:rPr lang="ja-JP" altLang="en-US" smtClean="0"/>
              <a:t>2023/7/3</a:t>
            </a:fld>
            <a:endParaRPr lang="ja-JP" altLang="en-US"/>
          </a:p>
        </p:txBody>
      </p:sp>
      <p:sp>
        <p:nvSpPr>
          <p:cNvPr id="9" name="スライド番号プレースホルダー 3"/>
          <p:cNvSpPr>
            <a:spLocks noGrp="1"/>
          </p:cNvSpPr>
          <p:nvPr>
            <p:ph type="sldNum" sz="quarter" idx="12"/>
          </p:nvPr>
        </p:nvSpPr>
        <p:spPr>
          <a:xfrm>
            <a:off x="11379600" y="6624000"/>
            <a:ext cx="540000" cy="216000"/>
          </a:xfrm>
        </p:spPr>
        <p:txBody>
          <a:bodyPr/>
          <a:lstStyle/>
          <a:p>
            <a:fld id="{2A9E37A5-A917-4235-ABF6-8CD72E894915}" type="slidenum">
              <a:rPr kumimoji="1" lang="ja-JP" altLang="en-US" smtClean="0"/>
              <a:t>‹#›</a:t>
            </a:fld>
            <a:endParaRPr kumimoji="1" lang="ja-JP" altLang="en-US"/>
          </a:p>
        </p:txBody>
      </p:sp>
      <p:sp>
        <p:nvSpPr>
          <p:cNvPr id="10"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686500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カバーページ２（サブタイトルなし）">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0" y="2646000"/>
            <a:ext cx="12192000" cy="1008000"/>
          </a:xfrm>
        </p:spPr>
        <p:txBody>
          <a:bodyPr wrap="none" lIns="0" tIns="0" rIns="0" bIns="0" anchor="ctr" anchorCtr="1">
            <a:normAutofit/>
          </a:bodyPr>
          <a:lstStyle>
            <a:lvl1pPr algn="ctr">
              <a:defRPr sz="4400" baseline="0">
                <a:solidFill>
                  <a:srgbClr val="59574C"/>
                </a:solidFill>
                <a:latin typeface="(日本語用のフォントを使用)"/>
                <a:ea typeface="HGPｺﾞｼｯｸE" panose="020B0900000000000000" pitchFamily="50" charset="-128"/>
              </a:defRPr>
            </a:lvl1pPr>
          </a:lstStyle>
          <a:p>
            <a:r>
              <a:rPr kumimoji="1" lang="ja-JP" altLang="en-US" dirty="0"/>
              <a:t>プレゼンテーションタイトル</a:t>
            </a:r>
          </a:p>
        </p:txBody>
      </p:sp>
      <p:sp>
        <p:nvSpPr>
          <p:cNvPr id="14" name="テキスト プレースホルダー 13"/>
          <p:cNvSpPr>
            <a:spLocks noGrp="1"/>
          </p:cNvSpPr>
          <p:nvPr>
            <p:ph type="body" sz="quarter" idx="11" hasCustomPrompt="1"/>
          </p:nvPr>
        </p:nvSpPr>
        <p:spPr>
          <a:xfrm>
            <a:off x="3215999" y="5058000"/>
            <a:ext cx="5760000" cy="288000"/>
          </a:xfrm>
        </p:spPr>
        <p:txBody>
          <a:bodyPr anchor="ctr" anchorCtr="1">
            <a:noAutofit/>
          </a:bodyPr>
          <a:lstStyle>
            <a:lvl1pPr marL="0" indent="0" algn="ctr">
              <a:buNone/>
              <a:defRPr sz="1400" baseline="0">
                <a:latin typeface="(日本語用のフォントを使用)"/>
              </a:defRPr>
            </a:lvl1pPr>
          </a:lstStyle>
          <a:p>
            <a:pPr lvl="0"/>
            <a:r>
              <a:rPr kumimoji="1" lang="ja-JP" altLang="en-US" dirty="0"/>
              <a:t>社名</a:t>
            </a:r>
          </a:p>
        </p:txBody>
      </p:sp>
      <p:sp>
        <p:nvSpPr>
          <p:cNvPr id="16" name="テキスト プレースホルダー 15"/>
          <p:cNvSpPr>
            <a:spLocks noGrp="1"/>
          </p:cNvSpPr>
          <p:nvPr>
            <p:ph type="body" sz="quarter" idx="12" hasCustomPrompt="1"/>
          </p:nvPr>
        </p:nvSpPr>
        <p:spPr>
          <a:xfrm>
            <a:off x="3216000" y="5436000"/>
            <a:ext cx="5760000" cy="468000"/>
          </a:xfrm>
        </p:spPr>
        <p:txBody>
          <a:bodyPr anchor="ctr" anchorCtr="1">
            <a:noAutofit/>
          </a:bodyPr>
          <a:lstStyle>
            <a:lvl1pPr marL="0" indent="0" algn="ctr">
              <a:lnSpc>
                <a:spcPct val="100000"/>
              </a:lnSpc>
              <a:spcBef>
                <a:spcPts val="0"/>
              </a:spcBef>
              <a:buNone/>
              <a:defRPr sz="1400" baseline="0">
                <a:latin typeface="(日本語用のフォントを使用)"/>
              </a:defRPr>
            </a:lvl1pPr>
          </a:lstStyle>
          <a:p>
            <a:pPr lvl="0"/>
            <a:r>
              <a:rPr kumimoji="1" lang="ja-JP" altLang="en-US" dirty="0"/>
              <a:t>本部名</a:t>
            </a:r>
            <a:endParaRPr kumimoji="1" lang="en-US" altLang="ja-JP" dirty="0"/>
          </a:p>
          <a:p>
            <a:pPr lvl="0"/>
            <a:r>
              <a:rPr kumimoji="1" lang="ja-JP" altLang="en-US" dirty="0"/>
              <a:t>部門名</a:t>
            </a:r>
          </a:p>
        </p:txBody>
      </p:sp>
      <p:sp>
        <p:nvSpPr>
          <p:cNvPr id="11" name="日付プレースホルダー 10"/>
          <p:cNvSpPr>
            <a:spLocks noGrp="1"/>
          </p:cNvSpPr>
          <p:nvPr>
            <p:ph type="dt" sz="half" idx="15"/>
          </p:nvPr>
        </p:nvSpPr>
        <p:spPr>
          <a:xfrm>
            <a:off x="3215999" y="5994000"/>
            <a:ext cx="5760000" cy="288000"/>
          </a:xfrm>
        </p:spPr>
        <p:txBody>
          <a:bodyPr/>
          <a:lstStyle>
            <a:lvl1pPr algn="ctr">
              <a:defRPr sz="1400" baseline="0">
                <a:solidFill>
                  <a:schemeClr val="tx1"/>
                </a:solidFill>
                <a:latin typeface="(日本語用のフォントを使用)"/>
                <a:ea typeface="HGPｺﾞｼｯｸM" panose="020B0600000000000000" pitchFamily="50" charset="-128"/>
              </a:defRPr>
            </a:lvl1pPr>
          </a:lstStyle>
          <a:p>
            <a:fld id="{9082DA5B-CFED-4EA9-A9CF-51D6B7194673}" type="datetime1">
              <a:rPr lang="ja-JP" altLang="en-US" smtClean="0">
                <a:latin typeface="HGPｺﾞｼｯｸM" panose="020B0600000000000000" pitchFamily="50" charset="-128"/>
              </a:rPr>
              <a:pPr/>
              <a:t>2023/7/3</a:t>
            </a:fld>
            <a:endParaRPr lang="ja-JP" altLang="en-US" dirty="0"/>
          </a:p>
        </p:txBody>
      </p:sp>
      <p:pic>
        <p:nvPicPr>
          <p:cNvPr id="9" name="図 8"/>
          <p:cNvPicPr>
            <a:picLocks noChangeAspect="1"/>
          </p:cNvPicPr>
          <p:nvPr userDrawn="1"/>
        </p:nvPicPr>
        <p:blipFill>
          <a:blip r:embed="rId2"/>
          <a:stretch>
            <a:fillRect/>
          </a:stretch>
        </p:blipFill>
        <p:spPr>
          <a:xfrm>
            <a:off x="5375999" y="720000"/>
            <a:ext cx="1440000" cy="499976"/>
          </a:xfrm>
          <a:prstGeom prst="rect">
            <a:avLst/>
          </a:prstGeom>
        </p:spPr>
      </p:pic>
    </p:spTree>
    <p:extLst>
      <p:ext uri="{BB962C8B-B14F-4D97-AF65-F5344CB8AC3E}">
        <p14:creationId xmlns:p14="http://schemas.microsoft.com/office/powerpoint/2010/main" val="3112424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インデックスページ">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baseline="0"/>
            </a:lvl1pPr>
          </a:lstStyle>
          <a:p>
            <a:fld id="{79AB4D3F-2AE4-467C-9678-D47D57DA8B15}" type="datetime1">
              <a:rPr lang="ja-JP" altLang="en-US" smtClean="0"/>
              <a:t>2023/7/3</a:t>
            </a:fld>
            <a:endParaRPr lang="ja-JP" altLang="en-US"/>
          </a:p>
        </p:txBody>
      </p:sp>
      <p:sp>
        <p:nvSpPr>
          <p:cNvPr id="4" name="スライド番号プレースホルダー 3"/>
          <p:cNvSpPr>
            <a:spLocks noGrp="1"/>
          </p:cNvSpPr>
          <p:nvPr>
            <p:ph type="sldNum" sz="quarter" idx="12"/>
          </p:nvPr>
        </p:nvSpPr>
        <p:spPr/>
        <p:txBody>
          <a:bodyPr/>
          <a:lstStyle/>
          <a:p>
            <a:fld id="{2A9E37A5-A917-4235-ABF6-8CD72E894915}" type="slidenum">
              <a:rPr kumimoji="1" lang="ja-JP" altLang="en-US" smtClean="0"/>
              <a:t>‹#›</a:t>
            </a:fld>
            <a:endParaRPr kumimoji="1" lang="ja-JP" altLang="en-US"/>
          </a:p>
        </p:txBody>
      </p:sp>
      <p:grpSp>
        <p:nvGrpSpPr>
          <p:cNvPr id="5" name="グループ化 4"/>
          <p:cNvGrpSpPr/>
          <p:nvPr userDrawn="1"/>
        </p:nvGrpSpPr>
        <p:grpSpPr>
          <a:xfrm>
            <a:off x="251295" y="197326"/>
            <a:ext cx="11688705" cy="531096"/>
            <a:chOff x="251295" y="197326"/>
            <a:chExt cx="11688705" cy="531096"/>
          </a:xfrm>
        </p:grpSpPr>
        <p:cxnSp>
          <p:nvCxnSpPr>
            <p:cNvPr id="6" name="直線コネクタ 5"/>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7" name="図 6"/>
            <p:cNvPicPr>
              <a:picLocks noChangeAspect="1"/>
            </p:cNvPicPr>
            <p:nvPr/>
          </p:nvPicPr>
          <p:blipFill>
            <a:blip r:embed="rId2"/>
            <a:stretch>
              <a:fillRect/>
            </a:stretch>
          </p:blipFill>
          <p:spPr>
            <a:xfrm>
              <a:off x="10860000" y="197326"/>
              <a:ext cx="1080000" cy="374982"/>
            </a:xfrm>
            <a:prstGeom prst="rect">
              <a:avLst/>
            </a:prstGeom>
          </p:spPr>
        </p:pic>
      </p:grpSp>
      <p:sp>
        <p:nvSpPr>
          <p:cNvPr id="8"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13" name="テキスト プレースホルダー 12"/>
          <p:cNvSpPr>
            <a:spLocks noGrp="1"/>
          </p:cNvSpPr>
          <p:nvPr>
            <p:ph type="body" sz="quarter" idx="13"/>
          </p:nvPr>
        </p:nvSpPr>
        <p:spPr>
          <a:xfrm>
            <a:off x="4899600" y="1843200"/>
            <a:ext cx="5188297" cy="3171600"/>
          </a:xfrm>
        </p:spPr>
        <p:txBody>
          <a:bodyPr anchor="ctr" anchorCtr="0"/>
          <a:lstStyle>
            <a:lvl1pPr marL="514350" indent="-514350">
              <a:buFont typeface="+mj-lt"/>
              <a:buAutoNum type="arabicPeriod"/>
              <a:defRPr baseline="0">
                <a:solidFill>
                  <a:srgbClr val="59574C"/>
                </a:solidFill>
              </a:defRPr>
            </a:lvl1pPr>
            <a:lvl2pPr marL="914400" indent="-457200">
              <a:buFont typeface="+mj-lt"/>
              <a:buAutoNum type="arabicPeriod"/>
              <a:defRPr baseline="0">
                <a:solidFill>
                  <a:srgbClr val="59574C"/>
                </a:solidFill>
              </a:defRPr>
            </a:lvl2pPr>
            <a:lvl3pPr marL="1371600" indent="-457200">
              <a:buFont typeface="+mj-lt"/>
              <a:buAutoNum type="arabicPeriod"/>
              <a:defRPr baseline="0">
                <a:solidFill>
                  <a:srgbClr val="59574C"/>
                </a:solidFill>
              </a:defRPr>
            </a:lvl3pPr>
            <a:lvl4pPr marL="1714500" indent="-342900">
              <a:buFont typeface="+mj-lt"/>
              <a:buAutoNum type="arabicPeriod"/>
              <a:defRPr baseline="0">
                <a:solidFill>
                  <a:srgbClr val="59574C"/>
                </a:solidFill>
              </a:defRPr>
            </a:lvl4pPr>
            <a:lvl5pPr marL="2171700" indent="-342900">
              <a:buFont typeface="+mj-lt"/>
              <a:buAutoNum type="arabicPeriod"/>
              <a:defRPr baseline="0">
                <a:solidFill>
                  <a:srgbClr val="59574C"/>
                </a:solidFill>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0"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3227670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コンテンツ_01">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lIns="0" tIns="0" rIns="0" bIns="0">
            <a:normAutofit/>
          </a:bodyPr>
          <a:lstStyle>
            <a:lvl1pPr>
              <a:defRPr sz="1800" baseline="0">
                <a:solidFill>
                  <a:srgbClr val="59574C"/>
                </a:solidFill>
                <a:latin typeface="(日本語用のフォントを使用)"/>
                <a:ea typeface="HGPｺﾞｼｯｸM" panose="020B0600000000000000" pitchFamily="50" charset="-128"/>
              </a:defRPr>
            </a:lvl1pPr>
          </a:lstStyle>
          <a:p>
            <a:r>
              <a:rPr kumimoji="1" lang="ja-JP" altLang="en-US" dirty="0"/>
              <a:t>マスター タイトルの書式設定</a:t>
            </a:r>
          </a:p>
        </p:txBody>
      </p:sp>
      <p:grpSp>
        <p:nvGrpSpPr>
          <p:cNvPr id="6" name="グループ化 5"/>
          <p:cNvGrpSpPr/>
          <p:nvPr userDrawn="1"/>
        </p:nvGrpSpPr>
        <p:grpSpPr>
          <a:xfrm>
            <a:off x="251295" y="197326"/>
            <a:ext cx="11688705" cy="531096"/>
            <a:chOff x="251295" y="197326"/>
            <a:chExt cx="11688705" cy="531096"/>
          </a:xfrm>
        </p:grpSpPr>
        <p:cxnSp>
          <p:nvCxnSpPr>
            <p:cNvPr id="7" name="直線コネクタ 6"/>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2"/>
            <a:stretch>
              <a:fillRect/>
            </a:stretch>
          </p:blipFill>
          <p:spPr>
            <a:xfrm>
              <a:off x="10860000" y="197326"/>
              <a:ext cx="1080000" cy="374982"/>
            </a:xfrm>
            <a:prstGeom prst="rect">
              <a:avLst/>
            </a:prstGeom>
          </p:spPr>
        </p:pic>
      </p:grpSp>
      <p:sp>
        <p:nvSpPr>
          <p:cNvPr id="10" name="日付プレースホルダー 1"/>
          <p:cNvSpPr>
            <a:spLocks noGrp="1"/>
          </p:cNvSpPr>
          <p:nvPr>
            <p:ph type="dt" sz="half" idx="10"/>
          </p:nvPr>
        </p:nvSpPr>
        <p:spPr>
          <a:xfrm>
            <a:off x="252000" y="6624000"/>
            <a:ext cx="2743200" cy="216000"/>
          </a:xfrm>
        </p:spPr>
        <p:txBody>
          <a:bodyPr/>
          <a:lstStyle>
            <a:lvl1pPr>
              <a:defRPr baseline="0"/>
            </a:lvl1pPr>
          </a:lstStyle>
          <a:p>
            <a:fld id="{34031DBB-3291-48BB-BC28-17084E3E4F7C}" type="datetime1">
              <a:rPr lang="ja-JP" altLang="en-US" smtClean="0"/>
              <a:t>2023/7/3</a:t>
            </a:fld>
            <a:endParaRPr lang="ja-JP" altLang="en-US"/>
          </a:p>
        </p:txBody>
      </p:sp>
      <p:sp>
        <p:nvSpPr>
          <p:cNvPr id="11"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2"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1633094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コンテンツ_02">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コンテンツ プレースホルダー 2"/>
          <p:cNvSpPr>
            <a:spLocks noGrp="1"/>
          </p:cNvSpPr>
          <p:nvPr>
            <p:ph idx="1"/>
          </p:nvPr>
        </p:nvSpPr>
        <p:spPr>
          <a:xfrm>
            <a:off x="251294" y="828000"/>
            <a:ext cx="11668305" cy="5770800"/>
          </a:xfrm>
        </p:spPr>
        <p:txBody>
          <a:bodyPr lIns="0" tIns="0" rIns="0" bIns="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grpSp>
        <p:nvGrpSpPr>
          <p:cNvPr id="10" name="グループ化 9"/>
          <p:cNvGrpSpPr/>
          <p:nvPr userDrawn="1"/>
        </p:nvGrpSpPr>
        <p:grpSpPr>
          <a:xfrm>
            <a:off x="251295" y="197326"/>
            <a:ext cx="11688705" cy="531096"/>
            <a:chOff x="251295" y="197326"/>
            <a:chExt cx="11688705" cy="531096"/>
          </a:xfrm>
        </p:grpSpPr>
        <p:cxnSp>
          <p:nvCxnSpPr>
            <p:cNvPr id="11" name="直線コネクタ 10"/>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r:embed="rId2"/>
            <a:stretch>
              <a:fillRect/>
            </a:stretch>
          </p:blipFill>
          <p:spPr>
            <a:xfrm>
              <a:off x="10860000" y="197326"/>
              <a:ext cx="1080000" cy="374982"/>
            </a:xfrm>
            <a:prstGeom prst="rect">
              <a:avLst/>
            </a:prstGeom>
          </p:spPr>
        </p:pic>
      </p:grpSp>
      <p:sp>
        <p:nvSpPr>
          <p:cNvPr id="13" name="日付プレースホルダー 1"/>
          <p:cNvSpPr>
            <a:spLocks noGrp="1"/>
          </p:cNvSpPr>
          <p:nvPr>
            <p:ph type="dt" sz="half" idx="10"/>
          </p:nvPr>
        </p:nvSpPr>
        <p:spPr>
          <a:xfrm>
            <a:off x="252000" y="6624000"/>
            <a:ext cx="2743200" cy="216000"/>
          </a:xfrm>
        </p:spPr>
        <p:txBody>
          <a:bodyPr/>
          <a:lstStyle>
            <a:lvl1pPr>
              <a:defRPr baseline="0"/>
            </a:lvl1pPr>
          </a:lstStyle>
          <a:p>
            <a:fld id="{9F6429C1-8E62-4761-9877-E62B2DA92B1C}" type="datetime1">
              <a:rPr lang="ja-JP" altLang="en-US" smtClean="0"/>
              <a:t>2023/7/3</a:t>
            </a:fld>
            <a:endParaRPr lang="ja-JP" altLang="en-US"/>
          </a:p>
        </p:txBody>
      </p:sp>
      <p:sp>
        <p:nvSpPr>
          <p:cNvPr id="14" name="スライド番号プレースホルダー 3"/>
          <p:cNvSpPr>
            <a:spLocks noGrp="1"/>
          </p:cNvSpPr>
          <p:nvPr>
            <p:ph type="sldNum" sz="quarter" idx="12"/>
          </p:nvPr>
        </p:nvSpPr>
        <p:spPr>
          <a:xfrm>
            <a:off x="11379600" y="6624000"/>
            <a:ext cx="540000" cy="216000"/>
          </a:xfrm>
        </p:spPr>
        <p:txBody>
          <a:bodyPr/>
          <a:lstStyle/>
          <a:p>
            <a:fld id="{2A9E37A5-A917-4235-ABF6-8CD72E894915}" type="slidenum">
              <a:rPr kumimoji="1" lang="ja-JP" altLang="en-US" smtClean="0"/>
              <a:t>‹#›</a:t>
            </a:fld>
            <a:endParaRPr kumimoji="1" lang="ja-JP" altLang="en-US"/>
          </a:p>
        </p:txBody>
      </p:sp>
      <p:sp>
        <p:nvSpPr>
          <p:cNvPr id="15"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1845056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コンテンツ_03(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コンテンツ プレースホルダー 2"/>
          <p:cNvSpPr>
            <a:spLocks noGrp="1"/>
          </p:cNvSpPr>
          <p:nvPr>
            <p:ph sz="half" idx="1"/>
          </p:nvPr>
        </p:nvSpPr>
        <p:spPr>
          <a:xfrm>
            <a:off x="252000" y="828000"/>
            <a:ext cx="5724000" cy="575738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5600" y="828000"/>
            <a:ext cx="5724000" cy="57564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grpSp>
        <p:nvGrpSpPr>
          <p:cNvPr id="8" name="グループ化 7"/>
          <p:cNvGrpSpPr/>
          <p:nvPr userDrawn="1"/>
        </p:nvGrpSpPr>
        <p:grpSpPr>
          <a:xfrm>
            <a:off x="251295" y="197326"/>
            <a:ext cx="11688705" cy="531096"/>
            <a:chOff x="251295" y="197326"/>
            <a:chExt cx="11688705" cy="531096"/>
          </a:xfrm>
        </p:grpSpPr>
        <p:cxnSp>
          <p:nvCxnSpPr>
            <p:cNvPr id="9" name="直線コネクタ 8"/>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0" name="図 9"/>
            <p:cNvPicPr>
              <a:picLocks noChangeAspect="1"/>
            </p:cNvPicPr>
            <p:nvPr/>
          </p:nvPicPr>
          <p:blipFill>
            <a:blip r:embed="rId2"/>
            <a:stretch>
              <a:fillRect/>
            </a:stretch>
          </p:blipFill>
          <p:spPr>
            <a:xfrm>
              <a:off x="10860000" y="197326"/>
              <a:ext cx="1080000" cy="374982"/>
            </a:xfrm>
            <a:prstGeom prst="rect">
              <a:avLst/>
            </a:prstGeom>
          </p:spPr>
        </p:pic>
      </p:grpSp>
      <p:sp>
        <p:nvSpPr>
          <p:cNvPr id="11" name="日付プレースホルダー 1"/>
          <p:cNvSpPr>
            <a:spLocks noGrp="1"/>
          </p:cNvSpPr>
          <p:nvPr>
            <p:ph type="dt" sz="half" idx="10"/>
          </p:nvPr>
        </p:nvSpPr>
        <p:spPr>
          <a:xfrm>
            <a:off x="252000" y="6624000"/>
            <a:ext cx="2743200" cy="216000"/>
          </a:xfrm>
        </p:spPr>
        <p:txBody>
          <a:bodyPr/>
          <a:lstStyle>
            <a:lvl1pPr>
              <a:defRPr baseline="0"/>
            </a:lvl1pPr>
          </a:lstStyle>
          <a:p>
            <a:fld id="{1F8B608F-4DEC-4D1D-B141-E614FF5669E8}" type="datetime1">
              <a:rPr lang="ja-JP" altLang="en-US" smtClean="0"/>
              <a:t>2023/7/3</a:t>
            </a:fld>
            <a:endParaRPr lang="ja-JP" altLang="en-US"/>
          </a:p>
        </p:txBody>
      </p:sp>
      <p:sp>
        <p:nvSpPr>
          <p:cNvPr id="12"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3"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232492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コンテンツ_04(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テキスト プレースホルダー 2"/>
          <p:cNvSpPr>
            <a:spLocks noGrp="1"/>
          </p:cNvSpPr>
          <p:nvPr>
            <p:ph type="body" idx="1"/>
          </p:nvPr>
        </p:nvSpPr>
        <p:spPr>
          <a:xfrm>
            <a:off x="251294" y="857251"/>
            <a:ext cx="5724000" cy="82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251295" y="1685250"/>
            <a:ext cx="5724000" cy="4877781"/>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5" name="テキスト プレースホルダー 4"/>
          <p:cNvSpPr>
            <a:spLocks noGrp="1"/>
          </p:cNvSpPr>
          <p:nvPr>
            <p:ph type="body" sz="quarter" idx="3"/>
          </p:nvPr>
        </p:nvSpPr>
        <p:spPr>
          <a:xfrm>
            <a:off x="6172200" y="857251"/>
            <a:ext cx="5724000" cy="82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198" y="1685249"/>
            <a:ext cx="5747402" cy="4877781"/>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grpSp>
        <p:nvGrpSpPr>
          <p:cNvPr id="10" name="グループ化 9"/>
          <p:cNvGrpSpPr/>
          <p:nvPr userDrawn="1"/>
        </p:nvGrpSpPr>
        <p:grpSpPr>
          <a:xfrm>
            <a:off x="251295" y="197326"/>
            <a:ext cx="11688705" cy="531096"/>
            <a:chOff x="251295" y="197326"/>
            <a:chExt cx="11688705" cy="531096"/>
          </a:xfrm>
        </p:grpSpPr>
        <p:cxnSp>
          <p:nvCxnSpPr>
            <p:cNvPr id="11" name="直線コネクタ 10"/>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r:embed="rId2"/>
            <a:stretch>
              <a:fillRect/>
            </a:stretch>
          </p:blipFill>
          <p:spPr>
            <a:xfrm>
              <a:off x="10860000" y="197326"/>
              <a:ext cx="1080000" cy="374982"/>
            </a:xfrm>
            <a:prstGeom prst="rect">
              <a:avLst/>
            </a:prstGeom>
          </p:spPr>
        </p:pic>
      </p:grpSp>
      <p:sp>
        <p:nvSpPr>
          <p:cNvPr id="16" name="日付プレースホルダー 1"/>
          <p:cNvSpPr>
            <a:spLocks noGrp="1"/>
          </p:cNvSpPr>
          <p:nvPr>
            <p:ph type="dt" sz="half" idx="10"/>
          </p:nvPr>
        </p:nvSpPr>
        <p:spPr>
          <a:xfrm>
            <a:off x="252000" y="6624000"/>
            <a:ext cx="2743200" cy="216000"/>
          </a:xfrm>
        </p:spPr>
        <p:txBody>
          <a:bodyPr/>
          <a:lstStyle>
            <a:lvl1pPr>
              <a:defRPr baseline="0"/>
            </a:lvl1pPr>
          </a:lstStyle>
          <a:p>
            <a:fld id="{F1A58DF4-246C-48C1-B3B6-DF06CB441F9A}" type="datetime1">
              <a:rPr lang="ja-JP" altLang="en-US" smtClean="0"/>
              <a:t>2023/7/3</a:t>
            </a:fld>
            <a:endParaRPr lang="ja-JP" altLang="en-US"/>
          </a:p>
        </p:txBody>
      </p:sp>
      <p:sp>
        <p:nvSpPr>
          <p:cNvPr id="17"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8"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4144013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エンド画面（基本）">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8800" y="684000"/>
            <a:ext cx="9795228" cy="5511600"/>
          </a:xfrm>
          <a:prstGeom prst="rect">
            <a:avLst/>
          </a:prstGeom>
        </p:spPr>
      </p:pic>
    </p:spTree>
    <p:extLst>
      <p:ext uri="{BB962C8B-B14F-4D97-AF65-F5344CB8AC3E}">
        <p14:creationId xmlns:p14="http://schemas.microsoft.com/office/powerpoint/2010/main" val="613249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エンド画面（ロボホンありNew）">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8800" y="684000"/>
            <a:ext cx="9795228" cy="5511600"/>
          </a:xfrm>
          <a:prstGeom prst="rect">
            <a:avLst/>
          </a:prstGeom>
        </p:spPr>
      </p:pic>
      <p:pic>
        <p:nvPicPr>
          <p:cNvPr id="3" name="図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06456" y="2772000"/>
            <a:ext cx="2361334" cy="3568045"/>
          </a:xfrm>
          <a:prstGeom prst="rect">
            <a:avLst/>
          </a:prstGeom>
        </p:spPr>
      </p:pic>
    </p:spTree>
    <p:extLst>
      <p:ext uri="{BB962C8B-B14F-4D97-AF65-F5344CB8AC3E}">
        <p14:creationId xmlns:p14="http://schemas.microsoft.com/office/powerpoint/2010/main" val="4162007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252000" y="6624000"/>
            <a:ext cx="2743200" cy="216000"/>
          </a:xfrm>
          <a:prstGeom prst="rect">
            <a:avLst/>
          </a:prstGeom>
        </p:spPr>
        <p:txBody>
          <a:bodyPr vert="horz" lIns="0" tIns="0" rIns="0" bIns="0" rtlCol="0" anchor="ctr">
            <a:noAutofit/>
          </a:bodyPr>
          <a:lstStyle>
            <a:lvl1pPr algn="l">
              <a:defRPr sz="1000" baseline="0">
                <a:solidFill>
                  <a:schemeClr val="tx1">
                    <a:tint val="75000"/>
                  </a:schemeClr>
                </a:solidFill>
                <a:latin typeface="HGPｺﾞｼｯｸM" panose="020B0600000000000000" pitchFamily="50" charset="-128"/>
                <a:ea typeface="HGPｺﾞｼｯｸM" panose="020B0600000000000000" pitchFamily="50" charset="-128"/>
              </a:defRPr>
            </a:lvl1pPr>
          </a:lstStyle>
          <a:p>
            <a:fld id="{C05EB7AA-217B-4EAE-BEC9-43341D9BD9B2}" type="datetime1">
              <a:rPr lang="ja-JP" altLang="en-US" smtClean="0"/>
              <a:pPr/>
              <a:t>2023/7/3</a:t>
            </a:fld>
            <a:endParaRPr lang="ja-JP" altLang="en-US" dirty="0"/>
          </a:p>
        </p:txBody>
      </p:sp>
      <p:sp>
        <p:nvSpPr>
          <p:cNvPr id="5" name="フッター プレースホルダー 4"/>
          <p:cNvSpPr>
            <a:spLocks noGrp="1"/>
          </p:cNvSpPr>
          <p:nvPr>
            <p:ph type="ftr" sz="quarter" idx="3"/>
          </p:nvPr>
        </p:nvSpPr>
        <p:spPr>
          <a:xfrm>
            <a:off x="10299600" y="6624000"/>
            <a:ext cx="1080000" cy="216000"/>
          </a:xfrm>
          <a:prstGeom prst="rect">
            <a:avLst/>
          </a:prstGeom>
        </p:spPr>
        <p:txBody>
          <a:bodyPr vert="horz" lIns="0" tIns="0" rIns="0" bIns="0" rtlCol="0" anchor="ctr">
            <a:noAutofit/>
          </a:bodyPr>
          <a:lstStyle>
            <a:lvl1pPr algn="ctr">
              <a:defRPr lang="en-US" altLang="ja-JP" sz="1000" baseline="0" smtClean="0">
                <a:solidFill>
                  <a:schemeClr val="tx1">
                    <a:tint val="75000"/>
                  </a:schemeClr>
                </a:solidFill>
                <a:latin typeface="HGPｺﾞｼｯｸM" panose="020B0600000000000000" pitchFamily="50" charset="-128"/>
                <a:ea typeface="HGPｺﾞｼｯｸM" panose="020B0600000000000000" pitchFamily="50" charset="-128"/>
              </a:defRPr>
            </a:lvl1pPr>
          </a:lstStyle>
          <a:p>
            <a:r>
              <a:rPr lang="en-US" dirty="0"/>
              <a:t>Confidential </a:t>
            </a:r>
          </a:p>
        </p:txBody>
      </p:sp>
      <p:sp>
        <p:nvSpPr>
          <p:cNvPr id="6" name="スライド番号プレースホルダー 5"/>
          <p:cNvSpPr>
            <a:spLocks noGrp="1"/>
          </p:cNvSpPr>
          <p:nvPr>
            <p:ph type="sldNum" sz="quarter" idx="4"/>
          </p:nvPr>
        </p:nvSpPr>
        <p:spPr>
          <a:xfrm>
            <a:off x="11379600" y="6624000"/>
            <a:ext cx="540000" cy="216000"/>
          </a:xfrm>
          <a:prstGeom prst="rect">
            <a:avLst/>
          </a:prstGeom>
        </p:spPr>
        <p:txBody>
          <a:bodyPr vert="horz" lIns="0" tIns="0" rIns="0" bIns="0" rtlCol="0" anchor="ctr">
            <a:noAutofit/>
          </a:bodyPr>
          <a:lstStyle>
            <a:lvl1pPr algn="r">
              <a:defRPr lang="ja-JP" altLang="en-US" sz="1000" baseline="0" smtClean="0">
                <a:solidFill>
                  <a:schemeClr val="tx1">
                    <a:tint val="75000"/>
                  </a:schemeClr>
                </a:solidFill>
                <a:latin typeface="HGPｺﾞｼｯｸM" panose="020B0600000000000000" pitchFamily="50" charset="-128"/>
                <a:ea typeface="HGPｺﾞｼｯｸM" panose="020B0600000000000000" pitchFamily="50" charset="-128"/>
              </a:defRPr>
            </a:lvl1pPr>
          </a:lstStyle>
          <a:p>
            <a:fld id="{2A9E37A5-A917-4235-ABF6-8CD72E894915}" type="slidenum">
              <a:rPr lang="en-US" altLang="ja-JP" smtClean="0"/>
              <a:pPr/>
              <a:t>‹#›</a:t>
            </a:fld>
            <a:endParaRPr lang="en-US" altLang="ja-JP" dirty="0"/>
          </a:p>
        </p:txBody>
      </p:sp>
      <p:sp>
        <p:nvSpPr>
          <p:cNvPr id="7" name="フッター プレースホルダー 4"/>
          <p:cNvSpPr txBox="1">
            <a:spLocks/>
          </p:cNvSpPr>
          <p:nvPr userDrawn="1"/>
        </p:nvSpPr>
        <p:spPr>
          <a:xfrm>
            <a:off x="6184800" y="6624000"/>
            <a:ext cx="4114800" cy="252001"/>
          </a:xfrm>
          <a:prstGeom prst="rect">
            <a:avLst/>
          </a:prstGeom>
        </p:spPr>
        <p:txBody>
          <a:bodyPr vert="horz" lIns="91440" tIns="45720" rIns="91440" bIns="45720" rtlCol="0" anchor="ctr"/>
          <a:lstStyle>
            <a:defPPr>
              <a:defRPr lang="ja-JP"/>
            </a:defPPr>
            <a:lvl1pPr marL="0" algn="ct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dirty="0">
              <a:latin typeface="HGｺﾞｼｯｸM" panose="020B0609000000000000" pitchFamily="49" charset="-128"/>
              <a:ea typeface="HGｺﾞｼｯｸM" panose="020B0609000000000000" pitchFamily="49" charset="-128"/>
            </a:endParaRPr>
          </a:p>
        </p:txBody>
      </p:sp>
    </p:spTree>
    <p:extLst>
      <p:ext uri="{BB962C8B-B14F-4D97-AF65-F5344CB8AC3E}">
        <p14:creationId xmlns:p14="http://schemas.microsoft.com/office/powerpoint/2010/main" val="3362795073"/>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55" r:id="rId3"/>
    <p:sldLayoutId id="2147483654" r:id="rId4"/>
    <p:sldLayoutId id="2147483650" r:id="rId5"/>
    <p:sldLayoutId id="2147483652" r:id="rId6"/>
    <p:sldLayoutId id="2147483653" r:id="rId7"/>
    <p:sldLayoutId id="2147483658" r:id="rId8"/>
    <p:sldLayoutId id="2147483667" r:id="rId9"/>
    <p:sldLayoutId id="2147483659" r:id="rId10"/>
    <p:sldLayoutId id="2147483660" r:id="rId11"/>
    <p:sldLayoutId id="2147483656" r:id="rId12"/>
    <p:sldLayoutId id="2147483657" r:id="rId13"/>
  </p:sldLayoutIdLst>
  <p:hf hdr="0"/>
  <p:txStyles>
    <p:titleStyle>
      <a:lvl1pPr algn="l" defTabSz="914400" rtl="0" eaLnBrk="1" latinLnBrk="0" hangingPunct="1">
        <a:lnSpc>
          <a:spcPct val="90000"/>
        </a:lnSpc>
        <a:spcBef>
          <a:spcPct val="0"/>
        </a:spcBef>
        <a:buNone/>
        <a:defRPr kumimoji="1" sz="2400" kern="1200" baseline="0">
          <a:solidFill>
            <a:srgbClr val="59574C"/>
          </a:solidFill>
          <a:latin typeface="(日本語用のフォントを使用)"/>
          <a:ea typeface="HGPｺﾞｼｯｸM" panose="020B06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baseline="0">
          <a:solidFill>
            <a:schemeClr val="tx1"/>
          </a:solidFill>
          <a:latin typeface="(日本語用のフォントを使用)"/>
          <a:ea typeface="HGPｺﾞｼｯｸM" panose="020B06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日本語用のフォントを使用)"/>
          <a:ea typeface="HGPｺﾞｼｯｸM" panose="020B06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日本語用のフォントを使用)"/>
          <a:ea typeface="HGPｺﾞｼｯｸM" panose="020B06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ctrTitle"/>
          </p:nvPr>
        </p:nvSpPr>
        <p:spPr>
          <a:xfrm>
            <a:off x="0" y="2646000"/>
            <a:ext cx="12192000" cy="1008000"/>
          </a:xfrm>
        </p:spPr>
        <p:txBody>
          <a:bodyPr>
            <a:normAutofit fontScale="90000"/>
          </a:bodyPr>
          <a:lstStyle/>
          <a:p>
            <a:r>
              <a:rPr lang="en-CA" altLang="ja-JP" b="1" dirty="0">
                <a:latin typeface="Times New Roman" panose="02020603050405020304" pitchFamily="18" charset="0"/>
                <a:cs typeface="Times New Roman" panose="02020603050405020304" pitchFamily="18" charset="0"/>
              </a:rPr>
              <a:t>Changes on TIMD and SGPM for ECM </a:t>
            </a:r>
            <a:br>
              <a:rPr lang="en-CA" altLang="ja-JP" b="1" dirty="0">
                <a:latin typeface="Times New Roman" panose="02020603050405020304" pitchFamily="18" charset="0"/>
                <a:cs typeface="Times New Roman" panose="02020603050405020304" pitchFamily="18" charset="0"/>
              </a:rPr>
            </a:br>
            <a:r>
              <a:rPr lang="en-CA" altLang="ja-JP" b="1" dirty="0">
                <a:latin typeface="Times New Roman" panose="02020603050405020304" pitchFamily="18" charset="0"/>
                <a:cs typeface="Times New Roman" panose="02020603050405020304" pitchFamily="18" charset="0"/>
              </a:rPr>
              <a:t>decoder acceleration</a:t>
            </a:r>
            <a:endParaRPr kumimoji="1" lang="ja-JP" altLang="en-US" dirty="0">
              <a:latin typeface="Times New Roman" panose="02020603050405020304" pitchFamily="18" charset="0"/>
              <a:cs typeface="Times New Roman" panose="02020603050405020304" pitchFamily="18" charset="0"/>
            </a:endParaRPr>
          </a:p>
        </p:txBody>
      </p:sp>
      <p:sp>
        <p:nvSpPr>
          <p:cNvPr id="8" name="テキスト プレースホルダー 7"/>
          <p:cNvSpPr>
            <a:spLocks noGrp="1"/>
          </p:cNvSpPr>
          <p:nvPr>
            <p:ph type="body" sz="quarter" idx="10"/>
          </p:nvPr>
        </p:nvSpPr>
        <p:spPr>
          <a:xfrm>
            <a:off x="0" y="1744229"/>
            <a:ext cx="12192000" cy="432000"/>
          </a:xfrm>
        </p:spPr>
        <p:txBody>
          <a:bodyPr/>
          <a:lstStyle/>
          <a:p>
            <a:r>
              <a:rPr kumimoji="1" lang="en-US" altLang="ja-JP" dirty="0">
                <a:solidFill>
                  <a:srgbClr val="59574C"/>
                </a:solidFill>
                <a:latin typeface="Times New Roman" panose="02020603050405020304" pitchFamily="18" charset="0"/>
                <a:cs typeface="Times New Roman" panose="02020603050405020304" pitchFamily="18" charset="0"/>
              </a:rPr>
              <a:t>JVET-</a:t>
            </a:r>
            <a:r>
              <a:rPr kumimoji="1" lang="en-US" altLang="ja-JP" dirty="0" err="1">
                <a:solidFill>
                  <a:srgbClr val="59574C"/>
                </a:solidFill>
                <a:latin typeface="Times New Roman" panose="02020603050405020304" pitchFamily="18" charset="0"/>
                <a:cs typeface="Times New Roman" panose="02020603050405020304" pitchFamily="18" charset="0"/>
              </a:rPr>
              <a:t>AExxxx</a:t>
            </a:r>
            <a:endParaRPr kumimoji="1" lang="ja-JP" altLang="en-US" dirty="0">
              <a:solidFill>
                <a:srgbClr val="59574C"/>
              </a:solidFill>
              <a:latin typeface="Times New Roman" panose="02020603050405020304" pitchFamily="18" charset="0"/>
              <a:cs typeface="Times New Roman" panose="02020603050405020304" pitchFamily="18" charset="0"/>
            </a:endParaRPr>
          </a:p>
        </p:txBody>
      </p:sp>
      <p:sp>
        <p:nvSpPr>
          <p:cNvPr id="10" name="テキスト プレースホルダー 9"/>
          <p:cNvSpPr>
            <a:spLocks noGrp="1"/>
          </p:cNvSpPr>
          <p:nvPr>
            <p:ph type="body" sz="quarter" idx="12"/>
          </p:nvPr>
        </p:nvSpPr>
        <p:spPr>
          <a:xfrm>
            <a:off x="3216000" y="4339771"/>
            <a:ext cx="5760000" cy="1564229"/>
          </a:xfrm>
        </p:spPr>
        <p:txBody>
          <a:bodyPr/>
          <a:lstStyle/>
          <a:p>
            <a:r>
              <a:rPr kumimoji="1" lang="en-US" altLang="ja-JP" sz="2800" dirty="0">
                <a:latin typeface="Times New Roman" panose="02020603050405020304" pitchFamily="18" charset="0"/>
                <a:cs typeface="Times New Roman" panose="02020603050405020304" pitchFamily="18" charset="0"/>
              </a:rPr>
              <a:t>Sharp Corporation</a:t>
            </a:r>
          </a:p>
          <a:p>
            <a:endParaRPr kumimoji="1" lang="en-US" altLang="ja-JP" sz="2800" dirty="0">
              <a:latin typeface="Times New Roman" panose="02020603050405020304" pitchFamily="18" charset="0"/>
              <a:cs typeface="Times New Roman" panose="02020603050405020304" pitchFamily="18" charset="0"/>
            </a:endParaRPr>
          </a:p>
          <a:p>
            <a:r>
              <a:rPr lang="en-US" altLang="ja-JP" sz="2000" dirty="0">
                <a:latin typeface="Times New Roman" panose="02020603050405020304" pitchFamily="18" charset="0"/>
                <a:cs typeface="Times New Roman" panose="02020603050405020304" pitchFamily="18" charset="0"/>
              </a:rPr>
              <a:t>Zheming Fan</a:t>
            </a:r>
          </a:p>
          <a:p>
            <a:r>
              <a:rPr kumimoji="1" lang="en-US" altLang="ja-JP" sz="2000" dirty="0">
                <a:latin typeface="Times New Roman" panose="02020603050405020304" pitchFamily="18" charset="0"/>
                <a:cs typeface="Times New Roman" panose="02020603050405020304" pitchFamily="18" charset="0"/>
              </a:rPr>
              <a:t>Tomohiro </a:t>
            </a:r>
            <a:r>
              <a:rPr kumimoji="1" lang="en-US" altLang="ja-JP" sz="2000" dirty="0" err="1">
                <a:latin typeface="Times New Roman" panose="02020603050405020304" pitchFamily="18" charset="0"/>
                <a:cs typeface="Times New Roman" panose="02020603050405020304" pitchFamily="18" charset="0"/>
              </a:rPr>
              <a:t>Ikai</a:t>
            </a:r>
            <a:endParaRPr kumimoji="1" lang="en-US" altLang="ja-JP" sz="2000" dirty="0">
              <a:latin typeface="Times New Roman" panose="02020603050405020304" pitchFamily="18" charset="0"/>
              <a:cs typeface="Times New Roman" panose="02020603050405020304" pitchFamily="18" charset="0"/>
            </a:endParaRPr>
          </a:p>
          <a:p>
            <a:r>
              <a:rPr lang="en-US" altLang="ja-JP" sz="2000" dirty="0">
                <a:latin typeface="Times New Roman" panose="02020603050405020304" pitchFamily="18" charset="0"/>
                <a:cs typeface="Times New Roman" panose="02020603050405020304" pitchFamily="18" charset="0"/>
              </a:rPr>
              <a:t>Yukinobu </a:t>
            </a:r>
            <a:r>
              <a:rPr lang="en-US" altLang="ja-JP" sz="2000" dirty="0" err="1">
                <a:latin typeface="Times New Roman" panose="02020603050405020304" pitchFamily="18" charset="0"/>
                <a:cs typeface="Times New Roman" panose="02020603050405020304" pitchFamily="18" charset="0"/>
              </a:rPr>
              <a:t>Yasugi</a:t>
            </a:r>
            <a:endParaRPr kumimoji="1" lang="ja-JP" altLang="en-US" sz="2000" dirty="0">
              <a:latin typeface="Times New Roman" panose="02020603050405020304" pitchFamily="18" charset="0"/>
              <a:cs typeface="Times New Roman" panose="02020603050405020304" pitchFamily="18" charset="0"/>
            </a:endParaRPr>
          </a:p>
        </p:txBody>
      </p:sp>
      <p:sp>
        <p:nvSpPr>
          <p:cNvPr id="12" name="日付プレースホルダー 11"/>
          <p:cNvSpPr>
            <a:spLocks noGrp="1"/>
          </p:cNvSpPr>
          <p:nvPr>
            <p:ph type="dt" sz="half" idx="15"/>
          </p:nvPr>
        </p:nvSpPr>
        <p:spPr>
          <a:xfrm>
            <a:off x="3216000" y="6445771"/>
            <a:ext cx="5760000" cy="288000"/>
          </a:xfrm>
        </p:spPr>
        <p:txBody>
          <a:bodyPr/>
          <a:lstStyle/>
          <a:p>
            <a:fld id="{253111EB-24B9-4076-9579-65BB1D1EBCAB}" type="datetime1">
              <a:rPr lang="ja-JP" altLang="en-US" smtClean="0"/>
              <a:t>2023/7/3</a:t>
            </a:fld>
            <a:endParaRPr lang="ja-JP" altLang="en-US" dirty="0"/>
          </a:p>
        </p:txBody>
      </p:sp>
    </p:spTree>
    <p:extLst>
      <p:ext uri="{BB962C8B-B14F-4D97-AF65-F5344CB8AC3E}">
        <p14:creationId xmlns:p14="http://schemas.microsoft.com/office/powerpoint/2010/main" val="3656557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kumimoji="1" lang="en-US" altLang="ja-JP" dirty="0">
                <a:latin typeface="Times New Roman" panose="02020603050405020304" pitchFamily="18" charset="0"/>
                <a:cs typeface="Times New Roman" panose="02020603050405020304" pitchFamily="18" charset="0"/>
              </a:rPr>
              <a:t>Introduction</a:t>
            </a:r>
            <a:endParaRPr kumimoji="1" lang="ja-JP" altLang="en-US" dirty="0">
              <a:latin typeface="Times New Roman" panose="02020603050405020304" pitchFamily="18" charset="0"/>
              <a:cs typeface="Times New Roman" panose="02020603050405020304" pitchFamily="18" charset="0"/>
            </a:endParaRPr>
          </a:p>
        </p:txBody>
      </p:sp>
      <p:sp>
        <p:nvSpPr>
          <p:cNvPr id="7"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HGPｺﾞｼｯｸM" panose="020B0600000000000000" pitchFamily="50" charset="-128"/>
                <a:ea typeface="HGPｺﾞｼｯｸM" panose="020B0600000000000000" pitchFamily="50" charset="-128"/>
              </a:rPr>
              <a:t>Copyright © All rights reserved, SHARP CORPORATION</a:t>
            </a:r>
            <a:endParaRPr lang="ja-JP" altLang="en-US" dirty="0">
              <a:latin typeface="HGPｺﾞｼｯｸM" panose="020B0600000000000000" pitchFamily="50" charset="-128"/>
              <a:ea typeface="HGPｺﾞｼｯｸM" panose="020B0600000000000000" pitchFamily="50" charset="-128"/>
            </a:endParaRPr>
          </a:p>
        </p:txBody>
      </p:sp>
      <p:sp>
        <p:nvSpPr>
          <p:cNvPr id="9" name="日付プレースホルダー 8"/>
          <p:cNvSpPr>
            <a:spLocks noGrp="1"/>
          </p:cNvSpPr>
          <p:nvPr>
            <p:ph type="dt" sz="half" idx="10"/>
          </p:nvPr>
        </p:nvSpPr>
        <p:spPr/>
        <p:txBody>
          <a:bodyPr/>
          <a:lstStyle/>
          <a:p>
            <a:fld id="{436BA716-983C-424F-86E9-70473B96538A}" type="datetime1">
              <a:rPr lang="ja-JP" altLang="en-US" smtClean="0"/>
              <a:t>2023/7/3</a:t>
            </a:fld>
            <a:endParaRPr lang="ja-JP" altLang="en-US"/>
          </a:p>
        </p:txBody>
      </p:sp>
      <p:sp>
        <p:nvSpPr>
          <p:cNvPr id="13" name="スライド番号プレースホルダー 12"/>
          <p:cNvSpPr>
            <a:spLocks noGrp="1"/>
          </p:cNvSpPr>
          <p:nvPr>
            <p:ph type="sldNum" sz="quarter" idx="12"/>
          </p:nvPr>
        </p:nvSpPr>
        <p:spPr/>
        <p:txBody>
          <a:bodyPr/>
          <a:lstStyle/>
          <a:p>
            <a:fld id="{2A9E37A5-A917-4235-ABF6-8CD72E894915}" type="slidenum">
              <a:rPr kumimoji="1" lang="ja-JP" altLang="en-US" smtClean="0"/>
              <a:t>2</a:t>
            </a:fld>
            <a:endParaRPr kumimoji="1" lang="ja-JP" altLang="en-US"/>
          </a:p>
        </p:txBody>
      </p:sp>
      <p:sp>
        <p:nvSpPr>
          <p:cNvPr id="2" name="正方形/長方形 1">
            <a:extLst>
              <a:ext uri="{FF2B5EF4-FFF2-40B4-BE49-F238E27FC236}">
                <a16:creationId xmlns:a16="http://schemas.microsoft.com/office/drawing/2014/main" id="{DFBE8699-8242-44FB-8210-293D2CFA0C74}"/>
              </a:ext>
            </a:extLst>
          </p:cNvPr>
          <p:cNvSpPr/>
          <p:nvPr/>
        </p:nvSpPr>
        <p:spPr>
          <a:xfrm>
            <a:off x="252000" y="906585"/>
            <a:ext cx="11667600" cy="3685624"/>
          </a:xfrm>
          <a:prstGeom prst="rect">
            <a:avLst/>
          </a:prstGeom>
        </p:spPr>
        <p:txBody>
          <a:bodyPr wrap="square">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ja-JP" sz="2400" dirty="0">
                <a:latin typeface="Times New Roman" panose="02020603050405020304" pitchFamily="18" charset="0"/>
                <a:cs typeface="Times New Roman" panose="02020603050405020304" pitchFamily="18" charset="0"/>
              </a:rPr>
              <a:t>With each update, ECM has gradually become more complex, manifested primarily by an increase in runtime. </a:t>
            </a: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This proposal aims to </a:t>
            </a:r>
            <a:r>
              <a:rPr lang="en-CA" altLang="ja-JP" sz="2400" b="1" dirty="0">
                <a:latin typeface="Times New Roman" panose="02020603050405020304" pitchFamily="18" charset="0"/>
                <a:ea typeface="游明朝" panose="02020400000000000000" pitchFamily="18" charset="-128"/>
                <a:cs typeface="Times New Roman" panose="02020603050405020304" pitchFamily="18" charset="0"/>
              </a:rPr>
              <a:t>reduce the </a:t>
            </a:r>
            <a:r>
              <a:rPr lang="en-CA" altLang="ja-JP" sz="2400" b="1" dirty="0" err="1">
                <a:latin typeface="Times New Roman" panose="02020603050405020304" pitchFamily="18" charset="0"/>
                <a:ea typeface="游明朝" panose="02020400000000000000" pitchFamily="18" charset="-128"/>
                <a:cs typeface="Times New Roman" panose="02020603050405020304" pitchFamily="18" charset="0"/>
              </a:rPr>
              <a:t>comlexity</a:t>
            </a:r>
            <a:r>
              <a:rPr lang="en-CA" altLang="ja-JP" sz="2400" b="1" dirty="0">
                <a:latin typeface="Times New Roman" panose="02020603050405020304" pitchFamily="18" charset="0"/>
                <a:ea typeface="游明朝" panose="02020400000000000000" pitchFamily="18" charset="-128"/>
                <a:cs typeface="Times New Roman" panose="02020603050405020304" pitchFamily="18" charset="0"/>
              </a:rPr>
              <a:t> </a:t>
            </a: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of the ECM decoder. There are two changes made in this proposal for ECM. </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ja-JP" altLang="ja-JP" sz="2400" dirty="0">
              <a:latin typeface="Times New Roman" panose="02020603050405020304" pitchFamily="18" charset="0"/>
              <a:ea typeface="游明朝" panose="02020400000000000000" pitchFamily="18" charset="-128"/>
              <a:cs typeface="Times New Roman" panose="02020603050405020304" pitchFamily="18" charset="0"/>
            </a:endParaRPr>
          </a:p>
          <a:p>
            <a:pPr marL="342900" lvl="0" indent="-342900" algn="just"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The first change is replacing </a:t>
            </a:r>
            <a:r>
              <a:rPr lang="en-CA" altLang="ja-JP" sz="2400" dirty="0" err="1">
                <a:latin typeface="Times New Roman" panose="02020603050405020304" pitchFamily="18" charset="0"/>
                <a:ea typeface="游明朝" panose="02020400000000000000" pitchFamily="18" charset="-128"/>
                <a:cs typeface="Times New Roman" panose="02020603050405020304" pitchFamily="18" charset="0"/>
              </a:rPr>
              <a:t>timdHor</a:t>
            </a: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 and </a:t>
            </a:r>
            <a:r>
              <a:rPr lang="en-CA" altLang="ja-JP" sz="2400" dirty="0" err="1">
                <a:latin typeface="Times New Roman" panose="02020603050405020304" pitchFamily="18" charset="0"/>
                <a:ea typeface="游明朝" panose="02020400000000000000" pitchFamily="18" charset="-128"/>
                <a:cs typeface="Times New Roman" panose="02020603050405020304" pitchFamily="18" charset="0"/>
              </a:rPr>
              <a:t>timdVer</a:t>
            </a: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 with </a:t>
            </a:r>
            <a:r>
              <a:rPr lang="en-CA" altLang="ja-JP" sz="2400" b="1" dirty="0" err="1">
                <a:latin typeface="Times New Roman" panose="02020603050405020304" pitchFamily="18" charset="0"/>
                <a:ea typeface="游明朝" panose="02020400000000000000" pitchFamily="18" charset="-128"/>
                <a:cs typeface="Times New Roman" panose="02020603050405020304" pitchFamily="18" charset="0"/>
              </a:rPr>
              <a:t>dimdHor</a:t>
            </a:r>
            <a:r>
              <a:rPr lang="en-CA" altLang="ja-JP" sz="2400" b="1" dirty="0">
                <a:latin typeface="Times New Roman" panose="02020603050405020304" pitchFamily="18" charset="0"/>
                <a:ea typeface="游明朝" panose="02020400000000000000" pitchFamily="18" charset="-128"/>
                <a:cs typeface="Times New Roman" panose="02020603050405020304" pitchFamily="18" charset="0"/>
              </a:rPr>
              <a:t> and </a:t>
            </a:r>
            <a:r>
              <a:rPr lang="en-CA" altLang="ja-JP" sz="2400" b="1" dirty="0" err="1">
                <a:latin typeface="Times New Roman" panose="02020603050405020304" pitchFamily="18" charset="0"/>
                <a:ea typeface="游明朝" panose="02020400000000000000" pitchFamily="18" charset="-128"/>
                <a:cs typeface="Times New Roman" panose="02020603050405020304" pitchFamily="18" charset="0"/>
              </a:rPr>
              <a:t>dimdVer</a:t>
            </a:r>
            <a:r>
              <a:rPr lang="en-CA" altLang="ja-JP" sz="2400" b="1" dirty="0">
                <a:latin typeface="Times New Roman" panose="02020603050405020304" pitchFamily="18" charset="0"/>
                <a:ea typeface="游明朝" panose="02020400000000000000" pitchFamily="18" charset="-128"/>
                <a:cs typeface="Times New Roman" panose="02020603050405020304" pitchFamily="18" charset="0"/>
              </a:rPr>
              <a:t> </a:t>
            </a: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in the SGPM candidate list. This allows for the SGPM method to be used without the need to run the additional template matching process of TIMD. </a:t>
            </a:r>
            <a:endParaRPr lang="ja-JP" altLang="ja-JP" sz="2400" dirty="0">
              <a:latin typeface="Times New Roman" panose="02020603050405020304" pitchFamily="18" charset="0"/>
              <a:ea typeface="游明朝" panose="02020400000000000000" pitchFamily="18" charset="-128"/>
              <a:cs typeface="Times New Roman" panose="02020603050405020304" pitchFamily="18" charset="0"/>
            </a:endParaRPr>
          </a:p>
          <a:p>
            <a:pPr marL="342900" lvl="0" indent="-342900" algn="just"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The second change involves </a:t>
            </a:r>
            <a:r>
              <a:rPr lang="en-CA" altLang="ja-JP" sz="2400" b="1" dirty="0">
                <a:latin typeface="Times New Roman" panose="02020603050405020304" pitchFamily="18" charset="0"/>
                <a:ea typeface="游明朝" panose="02020400000000000000" pitchFamily="18" charset="-128"/>
                <a:cs typeface="Times New Roman" panose="02020603050405020304" pitchFamily="18" charset="0"/>
              </a:rPr>
              <a:t>reducing the number of template matching / number of candidate in TIMD</a:t>
            </a: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 </a:t>
            </a:r>
            <a:endParaRPr lang="ja-JP" altLang="ja-JP" sz="2400" dirty="0">
              <a:latin typeface="Times New Roman" panose="02020603050405020304" pitchFamily="18" charset="0"/>
              <a:ea typeface="游明朝"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1641775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CA" altLang="ja-JP" dirty="0">
                <a:latin typeface="Times New Roman" panose="02020603050405020304" pitchFamily="18" charset="0"/>
                <a:cs typeface="Times New Roman" panose="02020603050405020304" pitchFamily="18" charset="0"/>
              </a:rPr>
              <a:t>Replacing </a:t>
            </a:r>
            <a:r>
              <a:rPr lang="en-CA" altLang="ja-JP" dirty="0" err="1">
                <a:latin typeface="Times New Roman" panose="02020603050405020304" pitchFamily="18" charset="0"/>
                <a:cs typeface="Times New Roman" panose="02020603050405020304" pitchFamily="18" charset="0"/>
              </a:rPr>
              <a:t>cu.timdVer</a:t>
            </a:r>
            <a:r>
              <a:rPr lang="en-CA" altLang="ja-JP" dirty="0">
                <a:latin typeface="Times New Roman" panose="02020603050405020304" pitchFamily="18" charset="0"/>
                <a:cs typeface="Times New Roman" panose="02020603050405020304" pitchFamily="18" charset="0"/>
              </a:rPr>
              <a:t> and </a:t>
            </a:r>
            <a:r>
              <a:rPr lang="en-CA" altLang="ja-JP" dirty="0" err="1">
                <a:latin typeface="Times New Roman" panose="02020603050405020304" pitchFamily="18" charset="0"/>
                <a:cs typeface="Times New Roman" panose="02020603050405020304" pitchFamily="18" charset="0"/>
              </a:rPr>
              <a:t>cu.timdHor</a:t>
            </a:r>
            <a:r>
              <a:rPr lang="en-CA" altLang="ja-JP" dirty="0">
                <a:latin typeface="Times New Roman" panose="02020603050405020304" pitchFamily="18" charset="0"/>
                <a:cs typeface="Times New Roman" panose="02020603050405020304" pitchFamily="18" charset="0"/>
              </a:rPr>
              <a:t> with </a:t>
            </a:r>
            <a:r>
              <a:rPr lang="en-CA" altLang="ja-JP" dirty="0" err="1">
                <a:latin typeface="Times New Roman" panose="02020603050405020304" pitchFamily="18" charset="0"/>
                <a:cs typeface="Times New Roman" panose="02020603050405020304" pitchFamily="18" charset="0"/>
              </a:rPr>
              <a:t>cu.dimdVer</a:t>
            </a:r>
            <a:r>
              <a:rPr lang="en-CA" altLang="ja-JP" dirty="0">
                <a:latin typeface="Times New Roman" panose="02020603050405020304" pitchFamily="18" charset="0"/>
                <a:cs typeface="Times New Roman" panose="02020603050405020304" pitchFamily="18" charset="0"/>
              </a:rPr>
              <a:t> and </a:t>
            </a:r>
            <a:r>
              <a:rPr lang="en-CA" altLang="ja-JP" dirty="0" err="1">
                <a:latin typeface="Times New Roman" panose="02020603050405020304" pitchFamily="18" charset="0"/>
                <a:cs typeface="Times New Roman" panose="02020603050405020304" pitchFamily="18" charset="0"/>
              </a:rPr>
              <a:t>cu.dimdHor</a:t>
            </a:r>
            <a:endParaRPr kumimoji="1" lang="ja-JP" altLang="en-US" dirty="0">
              <a:latin typeface="Times New Roman" panose="02020603050405020304" pitchFamily="18" charset="0"/>
              <a:cs typeface="Times New Roman" panose="02020603050405020304" pitchFamily="18" charset="0"/>
            </a:endParaRPr>
          </a:p>
        </p:txBody>
      </p:sp>
      <p:sp>
        <p:nvSpPr>
          <p:cNvPr id="3" name="コンテンツ プレースホルダー 2"/>
          <p:cNvSpPr>
            <a:spLocks noGrp="1"/>
          </p:cNvSpPr>
          <p:nvPr>
            <p:ph idx="1"/>
          </p:nvPr>
        </p:nvSpPr>
        <p:spPr/>
        <p:txBody>
          <a:bodyPr>
            <a:normAutofit/>
          </a:bodyPr>
          <a:lstStyle/>
          <a:p>
            <a:pPr marL="0" indent="0">
              <a:buNone/>
            </a:pPr>
            <a:r>
              <a:rPr lang="en-CA" altLang="ja-JP" sz="2400" dirty="0">
                <a:latin typeface="Times New Roman" panose="02020603050405020304" pitchFamily="18" charset="0"/>
                <a:cs typeface="Times New Roman" panose="02020603050405020304" pitchFamily="18" charset="0"/>
              </a:rPr>
              <a:t>SGPM method requires derivation of a partition mode and two angular modes. Regarding angular modes, a candidate list is generated. This list generation involves the use of two angular modes generated by the TIMD method, namely </a:t>
            </a:r>
            <a:r>
              <a:rPr lang="en-CA" altLang="ja-JP" sz="2400" b="1" dirty="0" err="1">
                <a:latin typeface="Times New Roman" panose="02020603050405020304" pitchFamily="18" charset="0"/>
                <a:cs typeface="Times New Roman" panose="02020603050405020304" pitchFamily="18" charset="0"/>
              </a:rPr>
              <a:t>cu.timdVer</a:t>
            </a:r>
            <a:r>
              <a:rPr lang="en-CA" altLang="ja-JP" sz="2400" b="1" dirty="0">
                <a:latin typeface="Times New Roman" panose="02020603050405020304" pitchFamily="18" charset="0"/>
                <a:cs typeface="Times New Roman" panose="02020603050405020304" pitchFamily="18" charset="0"/>
              </a:rPr>
              <a:t> and </a:t>
            </a:r>
            <a:r>
              <a:rPr lang="en-CA" altLang="ja-JP" sz="2400" b="1" dirty="0" err="1">
                <a:latin typeface="Times New Roman" panose="02020603050405020304" pitchFamily="18" charset="0"/>
                <a:cs typeface="Times New Roman" panose="02020603050405020304" pitchFamily="18" charset="0"/>
              </a:rPr>
              <a:t>cu.timdHor</a:t>
            </a:r>
            <a:r>
              <a:rPr lang="en-CA" altLang="ja-JP" sz="2400" dirty="0">
                <a:latin typeface="Times New Roman" panose="02020603050405020304" pitchFamily="18" charset="0"/>
                <a:cs typeface="Times New Roman" panose="02020603050405020304" pitchFamily="18" charset="0"/>
              </a:rPr>
              <a:t>. This necessitates running the TIMD method before running SGPM. </a:t>
            </a:r>
          </a:p>
          <a:p>
            <a:pPr marL="0" indent="0">
              <a:buNone/>
            </a:pPr>
            <a:r>
              <a:rPr lang="en-CA" altLang="ja-JP" sz="2400" dirty="0">
                <a:latin typeface="Times New Roman" panose="02020603050405020304" pitchFamily="18" charset="0"/>
                <a:cs typeface="Times New Roman" panose="02020603050405020304" pitchFamily="18" charset="0"/>
              </a:rPr>
              <a:t>This change replaces </a:t>
            </a:r>
            <a:r>
              <a:rPr lang="en-CA" altLang="ja-JP" sz="2400" dirty="0" err="1">
                <a:latin typeface="Times New Roman" panose="02020603050405020304" pitchFamily="18" charset="0"/>
                <a:cs typeface="Times New Roman" panose="02020603050405020304" pitchFamily="18" charset="0"/>
              </a:rPr>
              <a:t>cu.timdVer</a:t>
            </a:r>
            <a:r>
              <a:rPr lang="en-CA" altLang="ja-JP" sz="2400" dirty="0">
                <a:latin typeface="Times New Roman" panose="02020603050405020304" pitchFamily="18" charset="0"/>
                <a:cs typeface="Times New Roman" panose="02020603050405020304" pitchFamily="18" charset="0"/>
              </a:rPr>
              <a:t> and </a:t>
            </a:r>
            <a:r>
              <a:rPr lang="en-CA" altLang="ja-JP" sz="2400" dirty="0" err="1">
                <a:latin typeface="Times New Roman" panose="02020603050405020304" pitchFamily="18" charset="0"/>
                <a:cs typeface="Times New Roman" panose="02020603050405020304" pitchFamily="18" charset="0"/>
              </a:rPr>
              <a:t>cu.timdHor</a:t>
            </a:r>
            <a:r>
              <a:rPr lang="en-CA" altLang="ja-JP" sz="2400" dirty="0">
                <a:latin typeface="Times New Roman" panose="02020603050405020304" pitchFamily="18" charset="0"/>
                <a:cs typeface="Times New Roman" panose="02020603050405020304" pitchFamily="18" charset="0"/>
              </a:rPr>
              <a:t> with two angular modes, </a:t>
            </a:r>
            <a:r>
              <a:rPr lang="en-CA" altLang="ja-JP" sz="2400" b="1" dirty="0" err="1">
                <a:latin typeface="Times New Roman" panose="02020603050405020304" pitchFamily="18" charset="0"/>
                <a:cs typeface="Times New Roman" panose="02020603050405020304" pitchFamily="18" charset="0"/>
              </a:rPr>
              <a:t>cu.dimdVer</a:t>
            </a:r>
            <a:r>
              <a:rPr lang="en-CA" altLang="ja-JP" sz="2400" b="1" dirty="0">
                <a:latin typeface="Times New Roman" panose="02020603050405020304" pitchFamily="18" charset="0"/>
                <a:cs typeface="Times New Roman" panose="02020603050405020304" pitchFamily="18" charset="0"/>
              </a:rPr>
              <a:t> and </a:t>
            </a:r>
            <a:r>
              <a:rPr lang="en-CA" altLang="ja-JP" sz="2400" b="1" dirty="0" err="1">
                <a:latin typeface="Times New Roman" panose="02020603050405020304" pitchFamily="18" charset="0"/>
                <a:cs typeface="Times New Roman" panose="02020603050405020304" pitchFamily="18" charset="0"/>
              </a:rPr>
              <a:t>cu.dimdHor</a:t>
            </a:r>
            <a:r>
              <a:rPr lang="en-CA" altLang="ja-JP" sz="2400" dirty="0">
                <a:latin typeface="Times New Roman" panose="02020603050405020304" pitchFamily="18" charset="0"/>
                <a:cs typeface="Times New Roman" panose="02020603050405020304" pitchFamily="18" charset="0"/>
              </a:rPr>
              <a:t>, derived by the DIMD method, thus breaking the association between SGPM and TIMD. The derivation of </a:t>
            </a:r>
            <a:r>
              <a:rPr lang="en-CA" altLang="ja-JP" sz="2400" dirty="0" err="1">
                <a:latin typeface="Times New Roman" panose="02020603050405020304" pitchFamily="18" charset="0"/>
                <a:cs typeface="Times New Roman" panose="02020603050405020304" pitchFamily="18" charset="0"/>
              </a:rPr>
              <a:t>cu.dimdVer</a:t>
            </a:r>
            <a:r>
              <a:rPr lang="en-CA" altLang="ja-JP" sz="2400" dirty="0">
                <a:latin typeface="Times New Roman" panose="02020603050405020304" pitchFamily="18" charset="0"/>
                <a:cs typeface="Times New Roman" panose="02020603050405020304" pitchFamily="18" charset="0"/>
              </a:rPr>
              <a:t> and </a:t>
            </a:r>
            <a:r>
              <a:rPr lang="en-CA" altLang="ja-JP" sz="2400" dirty="0" err="1">
                <a:latin typeface="Times New Roman" panose="02020603050405020304" pitchFamily="18" charset="0"/>
                <a:cs typeface="Times New Roman" panose="02020603050405020304" pitchFamily="18" charset="0"/>
              </a:rPr>
              <a:t>cu.dimdHor</a:t>
            </a:r>
            <a:r>
              <a:rPr lang="en-CA" altLang="ja-JP" sz="2400" dirty="0">
                <a:latin typeface="Times New Roman" panose="02020603050405020304" pitchFamily="18" charset="0"/>
                <a:cs typeface="Times New Roman" panose="02020603050405020304" pitchFamily="18" charset="0"/>
              </a:rPr>
              <a:t> are derived using the DIMD method from the top and left reference.</a:t>
            </a:r>
            <a:endParaRPr lang="ja-JP" altLang="ja-JP" sz="2400" dirty="0">
              <a:latin typeface="Times New Roman" panose="02020603050405020304" pitchFamily="18" charset="0"/>
              <a:cs typeface="Times New Roman" panose="02020603050405020304" pitchFamily="18" charset="0"/>
            </a:endParaRPr>
          </a:p>
          <a:p>
            <a:endParaRPr kumimoji="1" lang="ja-JP" altLang="en-US" sz="2400" dirty="0">
              <a:latin typeface="Times New Roman" panose="02020603050405020304" pitchFamily="18" charset="0"/>
              <a:cs typeface="Times New Roman" panose="02020603050405020304" pitchFamily="18" charset="0"/>
            </a:endParaRPr>
          </a:p>
        </p:txBody>
      </p:sp>
      <p:sp>
        <p:nvSpPr>
          <p:cNvPr id="11"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HGPｺﾞｼｯｸM" panose="020B0600000000000000" pitchFamily="50" charset="-128"/>
                <a:ea typeface="HGPｺﾞｼｯｸM" panose="020B0600000000000000" pitchFamily="50" charset="-128"/>
              </a:rPr>
              <a:t>Copyright © All rights reserved, SHARP CORPORATION</a:t>
            </a:r>
            <a:endParaRPr lang="ja-JP" altLang="en-US" dirty="0">
              <a:latin typeface="HGPｺﾞｼｯｸM" panose="020B0600000000000000" pitchFamily="50" charset="-128"/>
              <a:ea typeface="HGPｺﾞｼｯｸM" panose="020B0600000000000000" pitchFamily="50" charset="-128"/>
            </a:endParaRPr>
          </a:p>
        </p:txBody>
      </p:sp>
      <p:sp>
        <p:nvSpPr>
          <p:cNvPr id="12" name="日付プレースホルダー 11"/>
          <p:cNvSpPr>
            <a:spLocks noGrp="1"/>
          </p:cNvSpPr>
          <p:nvPr>
            <p:ph type="dt" sz="half" idx="10"/>
          </p:nvPr>
        </p:nvSpPr>
        <p:spPr/>
        <p:txBody>
          <a:bodyPr/>
          <a:lstStyle/>
          <a:p>
            <a:fld id="{19B5D3A5-5211-4B3A-8E45-D26DAB3661C8}" type="datetime1">
              <a:rPr lang="ja-JP" altLang="en-US" smtClean="0"/>
              <a:t>2023/7/3</a:t>
            </a:fld>
            <a:endParaRPr lang="ja-JP" altLang="en-US"/>
          </a:p>
        </p:txBody>
      </p:sp>
      <p:sp>
        <p:nvSpPr>
          <p:cNvPr id="14" name="スライド番号プレースホルダー 13"/>
          <p:cNvSpPr>
            <a:spLocks noGrp="1"/>
          </p:cNvSpPr>
          <p:nvPr>
            <p:ph type="sldNum" sz="quarter" idx="12"/>
          </p:nvPr>
        </p:nvSpPr>
        <p:spPr/>
        <p:txBody>
          <a:bodyPr/>
          <a:lstStyle/>
          <a:p>
            <a:fld id="{2A9E37A5-A917-4235-ABF6-8CD72E894915}" type="slidenum">
              <a:rPr kumimoji="1" lang="ja-JP" altLang="en-US" smtClean="0"/>
              <a:t>3</a:t>
            </a:fld>
            <a:endParaRPr kumimoji="1" lang="ja-JP" altLang="en-US"/>
          </a:p>
        </p:txBody>
      </p:sp>
      <p:pic>
        <p:nvPicPr>
          <p:cNvPr id="8" name="図 7">
            <a:extLst>
              <a:ext uri="{FF2B5EF4-FFF2-40B4-BE49-F238E27FC236}">
                <a16:creationId xmlns:a16="http://schemas.microsoft.com/office/drawing/2014/main" id="{0842B630-4BFA-4721-8682-5069B3983A95}"/>
              </a:ext>
            </a:extLst>
          </p:cNvPr>
          <p:cNvPicPr/>
          <p:nvPr/>
        </p:nvPicPr>
        <p:blipFill rotWithShape="1">
          <a:blip r:embed="rId3"/>
          <a:srcRect l="1121" t="7461" r="1443" b="2298"/>
          <a:stretch/>
        </p:blipFill>
        <p:spPr bwMode="auto">
          <a:xfrm>
            <a:off x="2939556" y="3713400"/>
            <a:ext cx="6291779" cy="277211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36727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lvl="0" hangingPunct="0"/>
            <a:r>
              <a:rPr lang="en-CA" altLang="ja-JP" dirty="0">
                <a:latin typeface="Times New Roman" panose="02020603050405020304" pitchFamily="18" charset="0"/>
                <a:cs typeface="Times New Roman" panose="02020603050405020304" pitchFamily="18" charset="0"/>
              </a:rPr>
              <a:t>Removing modes with less selection frequently from TIMD candidate list </a:t>
            </a:r>
            <a:endParaRPr lang="ja-JP" altLang="ja-JP" dirty="0">
              <a:latin typeface="Times New Roman" panose="02020603050405020304" pitchFamily="18" charset="0"/>
              <a:cs typeface="Times New Roman" panose="02020603050405020304" pitchFamily="18" charset="0"/>
            </a:endParaRPr>
          </a:p>
        </p:txBody>
      </p:sp>
      <p:sp>
        <p:nvSpPr>
          <p:cNvPr id="7"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HGPｺﾞｼｯｸM" panose="020B0600000000000000" pitchFamily="50" charset="-128"/>
                <a:ea typeface="HGPｺﾞｼｯｸM" panose="020B0600000000000000" pitchFamily="50" charset="-128"/>
              </a:rPr>
              <a:t>Copyright © All rights reserved, SHARP CORPORATION</a:t>
            </a:r>
            <a:endParaRPr lang="ja-JP" altLang="en-US" dirty="0">
              <a:latin typeface="HGPｺﾞｼｯｸM" panose="020B0600000000000000" pitchFamily="50" charset="-128"/>
              <a:ea typeface="HGPｺﾞｼｯｸM" panose="020B0600000000000000" pitchFamily="50" charset="-128"/>
            </a:endParaRPr>
          </a:p>
        </p:txBody>
      </p:sp>
      <p:sp>
        <p:nvSpPr>
          <p:cNvPr id="8" name="日付プレースホルダー 7"/>
          <p:cNvSpPr>
            <a:spLocks noGrp="1"/>
          </p:cNvSpPr>
          <p:nvPr>
            <p:ph type="dt" sz="half" idx="10"/>
          </p:nvPr>
        </p:nvSpPr>
        <p:spPr/>
        <p:txBody>
          <a:bodyPr/>
          <a:lstStyle/>
          <a:p>
            <a:fld id="{5C8416CA-CFB7-4D39-9A5F-700CFE633E82}" type="datetime1">
              <a:rPr lang="ja-JP" altLang="en-US" smtClean="0"/>
              <a:t>2023/7/3</a:t>
            </a:fld>
            <a:endParaRPr lang="ja-JP" altLang="en-US"/>
          </a:p>
        </p:txBody>
      </p:sp>
      <p:sp>
        <p:nvSpPr>
          <p:cNvPr id="10" name="スライド番号プレースホルダー 9"/>
          <p:cNvSpPr>
            <a:spLocks noGrp="1"/>
          </p:cNvSpPr>
          <p:nvPr>
            <p:ph type="sldNum" sz="quarter" idx="12"/>
          </p:nvPr>
        </p:nvSpPr>
        <p:spPr/>
        <p:txBody>
          <a:bodyPr/>
          <a:lstStyle/>
          <a:p>
            <a:fld id="{2A9E37A5-A917-4235-ABF6-8CD72E894915}" type="slidenum">
              <a:rPr lang="en-US" altLang="ja-JP" smtClean="0"/>
              <a:pPr/>
              <a:t>4</a:t>
            </a:fld>
            <a:endParaRPr lang="ja-JP" altLang="en-US"/>
          </a:p>
        </p:txBody>
      </p:sp>
      <p:sp>
        <p:nvSpPr>
          <p:cNvPr id="3" name="正方形/長方形 2">
            <a:extLst>
              <a:ext uri="{FF2B5EF4-FFF2-40B4-BE49-F238E27FC236}">
                <a16:creationId xmlns:a16="http://schemas.microsoft.com/office/drawing/2014/main" id="{BE393612-BABD-43FB-B6F4-C7BAAE41D7F2}"/>
              </a:ext>
            </a:extLst>
          </p:cNvPr>
          <p:cNvSpPr/>
          <p:nvPr/>
        </p:nvSpPr>
        <p:spPr>
          <a:xfrm>
            <a:off x="262200" y="785028"/>
            <a:ext cx="11667600" cy="3046988"/>
          </a:xfrm>
          <a:prstGeom prst="rect">
            <a:avLst/>
          </a:prstGeom>
        </p:spPr>
        <p:txBody>
          <a:bodyPr wrap="square">
            <a:spAutoFit/>
          </a:bodyPr>
          <a:lstStyle/>
          <a:p>
            <a:r>
              <a:rPr lang="en-CA" altLang="ja-JP" sz="2400" dirty="0">
                <a:latin typeface="Times New Roman" panose="02020603050405020304" pitchFamily="18" charset="0"/>
                <a:ea typeface="游明朝" panose="02020400000000000000" pitchFamily="18" charset="-128"/>
              </a:rPr>
              <a:t>The TIMD method generates two prediction modes. The generation is based on a candidate list. The candidate list consists of two parts: the first part is copied from the </a:t>
            </a:r>
            <a:r>
              <a:rPr lang="en-CA" altLang="ja-JP" sz="2400" b="1" dirty="0">
                <a:latin typeface="Times New Roman" panose="02020603050405020304" pitchFamily="18" charset="0"/>
                <a:ea typeface="游明朝" panose="02020400000000000000" pitchFamily="18" charset="-128"/>
              </a:rPr>
              <a:t>MPM list </a:t>
            </a:r>
            <a:r>
              <a:rPr lang="en-CA" altLang="ja-JP" sz="2400" dirty="0">
                <a:latin typeface="Times New Roman" panose="02020603050405020304" pitchFamily="18" charset="0"/>
                <a:ea typeface="游明朝" panose="02020400000000000000" pitchFamily="18" charset="-128"/>
              </a:rPr>
              <a:t>(which contains 22 prediction modes), and the second part is appended based on an </a:t>
            </a:r>
            <a:r>
              <a:rPr lang="en-CA" altLang="ja-JP" sz="2400" b="1" dirty="0">
                <a:latin typeface="Times New Roman" panose="02020603050405020304" pitchFamily="18" charset="0"/>
                <a:ea typeface="游明朝" panose="02020400000000000000" pitchFamily="18" charset="-128"/>
              </a:rPr>
              <a:t>add list </a:t>
            </a:r>
            <a:r>
              <a:rPr lang="en-CA" altLang="ja-JP" sz="2400" dirty="0">
                <a:latin typeface="Times New Roman" panose="02020603050405020304" pitchFamily="18" charset="0"/>
                <a:ea typeface="游明朝" panose="02020400000000000000" pitchFamily="18" charset="-128"/>
              </a:rPr>
              <a:t>({DC_IDX, HOR_IDX, VER_IDX}). </a:t>
            </a:r>
          </a:p>
          <a:p>
            <a:r>
              <a:rPr lang="en-CA" altLang="ja-JP" sz="2400" dirty="0">
                <a:latin typeface="Times New Roman" panose="02020603050405020304" pitchFamily="18" charset="0"/>
                <a:ea typeface="游明朝" panose="02020400000000000000" pitchFamily="18" charset="-128"/>
              </a:rPr>
              <a:t>Then the SATD cost is calculated for each mode in the candidate list, and a selection is made. </a:t>
            </a:r>
            <a:r>
              <a:rPr lang="en-US" altLang="ja-JP" sz="2400" dirty="0">
                <a:latin typeface="Times New Roman" panose="02020603050405020304" pitchFamily="18" charset="0"/>
                <a:ea typeface="游明朝" panose="02020400000000000000" pitchFamily="18" charset="-128"/>
              </a:rPr>
              <a:t>However, the selection frequency of each mode is different</a:t>
            </a:r>
            <a:r>
              <a:rPr lang="en-CA" altLang="ja-JP" sz="2400" dirty="0">
                <a:latin typeface="Times New Roman" panose="02020603050405020304" pitchFamily="18" charset="0"/>
                <a:ea typeface="游明朝" panose="02020400000000000000" pitchFamily="18" charset="-128"/>
              </a:rPr>
              <a:t>. Therefore, this change proposes to remove the less frequently selected ones, in order to reduce the complexity of TIMD method.</a:t>
            </a:r>
            <a:endParaRPr lang="ja-JP" altLang="en-US" sz="2400" dirty="0"/>
          </a:p>
        </p:txBody>
      </p:sp>
    </p:spTree>
    <p:extLst>
      <p:ext uri="{BB962C8B-B14F-4D97-AF65-F5344CB8AC3E}">
        <p14:creationId xmlns:p14="http://schemas.microsoft.com/office/powerpoint/2010/main" val="3596521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C601C79D-9F30-4A62-A7A0-8995B89D2F63}"/>
              </a:ext>
            </a:extLst>
          </p:cNvPr>
          <p:cNvPicPr>
            <a:picLocks noChangeAspect="1"/>
          </p:cNvPicPr>
          <p:nvPr/>
        </p:nvPicPr>
        <p:blipFill>
          <a:blip r:embed="rId3"/>
          <a:stretch>
            <a:fillRect/>
          </a:stretch>
        </p:blipFill>
        <p:spPr>
          <a:xfrm>
            <a:off x="92264" y="799096"/>
            <a:ext cx="5811592" cy="5647886"/>
          </a:xfrm>
          <a:prstGeom prst="rect">
            <a:avLst/>
          </a:prstGeom>
        </p:spPr>
      </p:pic>
      <p:sp>
        <p:nvSpPr>
          <p:cNvPr id="2" name="タイトル 1"/>
          <p:cNvSpPr>
            <a:spLocks noGrp="1"/>
          </p:cNvSpPr>
          <p:nvPr>
            <p:ph type="title"/>
          </p:nvPr>
        </p:nvSpPr>
        <p:spPr/>
        <p:txBody>
          <a:bodyPr>
            <a:normAutofit/>
          </a:bodyPr>
          <a:lstStyle/>
          <a:p>
            <a:r>
              <a:rPr lang="en-CA" altLang="ja-JP" dirty="0">
                <a:latin typeface="Times New Roman" panose="02020603050405020304" pitchFamily="18" charset="0"/>
                <a:cs typeface="Times New Roman" panose="02020603050405020304" pitchFamily="18" charset="0"/>
              </a:rPr>
              <a:t>Removing modes with less selection frequently from TIMD candidate list </a:t>
            </a:r>
            <a:endParaRPr kumimoji="1" lang="ja-JP" altLang="en-US" dirty="0">
              <a:latin typeface="Times New Roman" panose="02020603050405020304" pitchFamily="18" charset="0"/>
              <a:cs typeface="Times New Roman" panose="02020603050405020304" pitchFamily="18" charset="0"/>
            </a:endParaRPr>
          </a:p>
        </p:txBody>
      </p:sp>
      <p:sp>
        <p:nvSpPr>
          <p:cNvPr id="8" name="日付プレースホルダー 7"/>
          <p:cNvSpPr>
            <a:spLocks noGrp="1"/>
          </p:cNvSpPr>
          <p:nvPr>
            <p:ph type="dt" sz="half" idx="10"/>
          </p:nvPr>
        </p:nvSpPr>
        <p:spPr/>
        <p:txBody>
          <a:bodyPr/>
          <a:lstStyle/>
          <a:p>
            <a:fld id="{5C8416CA-CFB7-4D39-9A5F-700CFE633E82}" type="datetime1">
              <a:rPr lang="ja-JP" altLang="en-US" smtClean="0"/>
              <a:t>2023/7/3</a:t>
            </a:fld>
            <a:endParaRPr lang="ja-JP" altLang="en-US"/>
          </a:p>
        </p:txBody>
      </p:sp>
      <p:sp>
        <p:nvSpPr>
          <p:cNvPr id="10" name="スライド番号プレースホルダー 9"/>
          <p:cNvSpPr>
            <a:spLocks noGrp="1"/>
          </p:cNvSpPr>
          <p:nvPr>
            <p:ph type="sldNum" sz="quarter" idx="12"/>
          </p:nvPr>
        </p:nvSpPr>
        <p:spPr/>
        <p:txBody>
          <a:bodyPr/>
          <a:lstStyle/>
          <a:p>
            <a:fld id="{2A9E37A5-A917-4235-ABF6-8CD72E894915}" type="slidenum">
              <a:rPr lang="en-US" altLang="ja-JP" smtClean="0"/>
              <a:pPr/>
              <a:t>5</a:t>
            </a:fld>
            <a:endParaRPr lang="ja-JP" altLang="en-US"/>
          </a:p>
        </p:txBody>
      </p:sp>
      <p:sp>
        <p:nvSpPr>
          <p:cNvPr id="3" name="正方形/長方形 2">
            <a:extLst>
              <a:ext uri="{FF2B5EF4-FFF2-40B4-BE49-F238E27FC236}">
                <a16:creationId xmlns:a16="http://schemas.microsoft.com/office/drawing/2014/main" id="{BE393612-BABD-43FB-B6F4-C7BAAE41D7F2}"/>
              </a:ext>
            </a:extLst>
          </p:cNvPr>
          <p:cNvSpPr/>
          <p:nvPr/>
        </p:nvSpPr>
        <p:spPr>
          <a:xfrm>
            <a:off x="6253248" y="799096"/>
            <a:ext cx="5666352" cy="1938992"/>
          </a:xfrm>
          <a:prstGeom prst="rect">
            <a:avLst/>
          </a:prstGeom>
        </p:spPr>
        <p:txBody>
          <a:bodyPr wrap="square">
            <a:spAutoFit/>
          </a:bodyPr>
          <a:lstStyle/>
          <a:p>
            <a:r>
              <a:rPr lang="en-CA" altLang="ja-JP" sz="2400" dirty="0">
                <a:latin typeface="Times New Roman" panose="02020603050405020304" pitchFamily="18" charset="0"/>
                <a:ea typeface="游明朝" panose="02020400000000000000" pitchFamily="18" charset="-128"/>
              </a:rPr>
              <a:t>Figure illustrates the selection of each mode in the candidate list. It can be observed that modes of first half of the MPM list and the add list are selected with a relatively high frequently. </a:t>
            </a:r>
            <a:endParaRPr lang="ja-JP" altLang="en-US" sz="2400" dirty="0"/>
          </a:p>
        </p:txBody>
      </p:sp>
      <p:cxnSp>
        <p:nvCxnSpPr>
          <p:cNvPr id="6" name="直線コネクタ 5">
            <a:extLst>
              <a:ext uri="{FF2B5EF4-FFF2-40B4-BE49-F238E27FC236}">
                <a16:creationId xmlns:a16="http://schemas.microsoft.com/office/drawing/2014/main" id="{715F787A-E4D9-49D2-AD86-AFDBDCCBECE1}"/>
              </a:ext>
            </a:extLst>
          </p:cNvPr>
          <p:cNvCxnSpPr/>
          <p:nvPr/>
        </p:nvCxnSpPr>
        <p:spPr>
          <a:xfrm>
            <a:off x="4676017" y="785028"/>
            <a:ext cx="0" cy="6054972"/>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1" name="正方形/長方形 10">
            <a:extLst>
              <a:ext uri="{FF2B5EF4-FFF2-40B4-BE49-F238E27FC236}">
                <a16:creationId xmlns:a16="http://schemas.microsoft.com/office/drawing/2014/main" id="{0E74F8A4-1520-405A-83F9-99D6DE213C98}"/>
              </a:ext>
            </a:extLst>
          </p:cNvPr>
          <p:cNvSpPr/>
          <p:nvPr/>
        </p:nvSpPr>
        <p:spPr>
          <a:xfrm>
            <a:off x="6263448" y="2746552"/>
            <a:ext cx="5666352" cy="3785652"/>
          </a:xfrm>
          <a:prstGeom prst="rect">
            <a:avLst/>
          </a:prstGeom>
        </p:spPr>
        <p:txBody>
          <a:bodyPr wrap="square">
            <a:spAutoFit/>
          </a:bodyPr>
          <a:lstStyle/>
          <a:p>
            <a:pPr hangingPunct="0"/>
            <a:r>
              <a:rPr lang="en-CA" altLang="ja-JP" sz="2400" dirty="0">
                <a:latin typeface="Times New Roman" panose="02020603050405020304" pitchFamily="18" charset="0"/>
                <a:cs typeface="Times New Roman" panose="02020603050405020304" pitchFamily="18" charset="0"/>
              </a:rPr>
              <a:t>First, iterate through the MPM list and identify the elements in the add list that are not included in the MPM list. The number of such elements, denoted as 'n', will determine the length of the new candidate list. If n is 0, 1, 2, or 3, the length of the new candidate list will be 11, 12, 12, or 13, respectively (which is half of the original length in the same scenario). </a:t>
            </a:r>
          </a:p>
          <a:p>
            <a:pPr hangingPunct="0"/>
            <a:r>
              <a:rPr lang="en-CA" altLang="ja-JP" sz="2400" b="1" dirty="0">
                <a:latin typeface="Times New Roman" panose="02020603050405020304" pitchFamily="18" charset="0"/>
                <a:cs typeface="Times New Roman" panose="02020603050405020304" pitchFamily="18" charset="0"/>
              </a:rPr>
              <a:t>Before green line plus after red line</a:t>
            </a:r>
            <a:endParaRPr lang="ja-JP" altLang="ja-JP" sz="2400" b="1" dirty="0">
              <a:latin typeface="Times New Roman" panose="02020603050405020304" pitchFamily="18" charset="0"/>
              <a:cs typeface="Times New Roman" panose="02020603050405020304" pitchFamily="18" charset="0"/>
            </a:endParaRPr>
          </a:p>
        </p:txBody>
      </p:sp>
      <p:cxnSp>
        <p:nvCxnSpPr>
          <p:cNvPr id="12" name="直線コネクタ 11">
            <a:extLst>
              <a:ext uri="{FF2B5EF4-FFF2-40B4-BE49-F238E27FC236}">
                <a16:creationId xmlns:a16="http://schemas.microsoft.com/office/drawing/2014/main" id="{A727EC88-F2DB-4DC4-A41E-CB63749AA11E}"/>
              </a:ext>
            </a:extLst>
          </p:cNvPr>
          <p:cNvCxnSpPr/>
          <p:nvPr/>
        </p:nvCxnSpPr>
        <p:spPr>
          <a:xfrm>
            <a:off x="2640445" y="785028"/>
            <a:ext cx="0" cy="300990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68384948-F372-4940-A126-79157EC67123}"/>
              </a:ext>
            </a:extLst>
          </p:cNvPr>
          <p:cNvCxnSpPr/>
          <p:nvPr/>
        </p:nvCxnSpPr>
        <p:spPr>
          <a:xfrm>
            <a:off x="2464954" y="3820864"/>
            <a:ext cx="0" cy="300990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555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CA" altLang="ja-JP" dirty="0">
                <a:latin typeface="Times New Roman" panose="02020603050405020304" pitchFamily="18" charset="0"/>
                <a:cs typeface="Times New Roman" panose="02020603050405020304" pitchFamily="18" charset="0"/>
              </a:rPr>
              <a:t>R</a:t>
            </a:r>
            <a:r>
              <a:rPr lang="en-US" altLang="zh-CN" dirty="0" err="1">
                <a:latin typeface="Times New Roman" panose="02020603050405020304" pitchFamily="18" charset="0"/>
                <a:cs typeface="Times New Roman" panose="02020603050405020304" pitchFamily="18" charset="0"/>
              </a:rPr>
              <a:t>esults</a:t>
            </a:r>
            <a:endParaRPr kumimoji="1" lang="ja-JP" altLang="en-US" dirty="0">
              <a:latin typeface="Times New Roman" panose="02020603050405020304" pitchFamily="18" charset="0"/>
              <a:cs typeface="Times New Roman" panose="02020603050405020304" pitchFamily="18" charset="0"/>
            </a:endParaRPr>
          </a:p>
        </p:txBody>
      </p:sp>
      <p:sp>
        <p:nvSpPr>
          <p:cNvPr id="8" name="日付プレースホルダー 7"/>
          <p:cNvSpPr>
            <a:spLocks noGrp="1"/>
          </p:cNvSpPr>
          <p:nvPr>
            <p:ph type="dt" sz="half" idx="10"/>
          </p:nvPr>
        </p:nvSpPr>
        <p:spPr/>
        <p:txBody>
          <a:bodyPr/>
          <a:lstStyle/>
          <a:p>
            <a:fld id="{5C8416CA-CFB7-4D39-9A5F-700CFE633E82}" type="datetime1">
              <a:rPr lang="ja-JP" altLang="en-US" smtClean="0"/>
              <a:t>2023/7/3</a:t>
            </a:fld>
            <a:endParaRPr lang="ja-JP" altLang="en-US"/>
          </a:p>
        </p:txBody>
      </p:sp>
      <p:sp>
        <p:nvSpPr>
          <p:cNvPr id="10" name="スライド番号プレースホルダー 9"/>
          <p:cNvSpPr>
            <a:spLocks noGrp="1"/>
          </p:cNvSpPr>
          <p:nvPr>
            <p:ph type="sldNum" sz="quarter" idx="12"/>
          </p:nvPr>
        </p:nvSpPr>
        <p:spPr/>
        <p:txBody>
          <a:bodyPr/>
          <a:lstStyle/>
          <a:p>
            <a:fld id="{2A9E37A5-A917-4235-ABF6-8CD72E894915}" type="slidenum">
              <a:rPr lang="en-US" altLang="ja-JP" smtClean="0"/>
              <a:pPr/>
              <a:t>6</a:t>
            </a:fld>
            <a:endParaRPr lang="ja-JP" altLang="en-US"/>
          </a:p>
        </p:txBody>
      </p:sp>
      <p:graphicFrame>
        <p:nvGraphicFramePr>
          <p:cNvPr id="5" name="表 4">
            <a:extLst>
              <a:ext uri="{FF2B5EF4-FFF2-40B4-BE49-F238E27FC236}">
                <a16:creationId xmlns:a16="http://schemas.microsoft.com/office/drawing/2014/main" id="{B8665B44-254B-4EDA-8470-3599629A3E19}"/>
              </a:ext>
            </a:extLst>
          </p:cNvPr>
          <p:cNvGraphicFramePr>
            <a:graphicFrameLocks noGrp="1"/>
          </p:cNvGraphicFramePr>
          <p:nvPr>
            <p:extLst>
              <p:ext uri="{D42A27DB-BD31-4B8C-83A1-F6EECF244321}">
                <p14:modId xmlns:p14="http://schemas.microsoft.com/office/powerpoint/2010/main" val="418070375"/>
              </p:ext>
            </p:extLst>
          </p:nvPr>
        </p:nvGraphicFramePr>
        <p:xfrm>
          <a:off x="76202" y="990755"/>
          <a:ext cx="5943598" cy="3941289"/>
        </p:xfrm>
        <a:graphic>
          <a:graphicData uri="http://schemas.openxmlformats.org/drawingml/2006/table">
            <a:tbl>
              <a:tblPr firstRow="1" firstCol="1" bandRow="1">
                <a:tableStyleId>{5C22544A-7EE6-4342-B048-85BDC9FD1C3A}</a:tableStyleId>
              </a:tblPr>
              <a:tblGrid>
                <a:gridCol w="991659">
                  <a:extLst>
                    <a:ext uri="{9D8B030D-6E8A-4147-A177-3AD203B41FA5}">
                      <a16:colId xmlns:a16="http://schemas.microsoft.com/office/drawing/2014/main" val="1094520566"/>
                    </a:ext>
                  </a:extLst>
                </a:gridCol>
                <a:gridCol w="832739">
                  <a:extLst>
                    <a:ext uri="{9D8B030D-6E8A-4147-A177-3AD203B41FA5}">
                      <a16:colId xmlns:a16="http://schemas.microsoft.com/office/drawing/2014/main" val="3245005460"/>
                    </a:ext>
                  </a:extLst>
                </a:gridCol>
                <a:gridCol w="1125788">
                  <a:extLst>
                    <a:ext uri="{9D8B030D-6E8A-4147-A177-3AD203B41FA5}">
                      <a16:colId xmlns:a16="http://schemas.microsoft.com/office/drawing/2014/main" val="575313521"/>
                    </a:ext>
                  </a:extLst>
                </a:gridCol>
                <a:gridCol w="1125788">
                  <a:extLst>
                    <a:ext uri="{9D8B030D-6E8A-4147-A177-3AD203B41FA5}">
                      <a16:colId xmlns:a16="http://schemas.microsoft.com/office/drawing/2014/main" val="2171304892"/>
                    </a:ext>
                  </a:extLst>
                </a:gridCol>
                <a:gridCol w="933812">
                  <a:extLst>
                    <a:ext uri="{9D8B030D-6E8A-4147-A177-3AD203B41FA5}">
                      <a16:colId xmlns:a16="http://schemas.microsoft.com/office/drawing/2014/main" val="2684720838"/>
                    </a:ext>
                  </a:extLst>
                </a:gridCol>
                <a:gridCol w="933812">
                  <a:extLst>
                    <a:ext uri="{9D8B030D-6E8A-4147-A177-3AD203B41FA5}">
                      <a16:colId xmlns:a16="http://schemas.microsoft.com/office/drawing/2014/main" val="3826348176"/>
                    </a:ext>
                  </a:extLst>
                </a:gridCol>
              </a:tblGrid>
              <a:tr h="358299">
                <a:tc>
                  <a:txBody>
                    <a:bodyPr/>
                    <a:lstStyle/>
                    <a:p>
                      <a:endParaRPr lang="ja-JP" sz="1000">
                        <a:effectLst/>
                        <a:latin typeface="Times New Roman" panose="02020603050405020304" pitchFamily="18" charset="0"/>
                        <a:cs typeface="Times New Roman" panose="02020603050405020304" pitchFamily="18" charset="0"/>
                      </a:endParaRPr>
                    </a:p>
                  </a:txBody>
                  <a:tcPr marL="0" marR="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dirty="0">
                          <a:effectLst/>
                          <a:latin typeface="Times New Roman" panose="02020603050405020304" pitchFamily="18" charset="0"/>
                          <a:cs typeface="Times New Roman" panose="02020603050405020304" pitchFamily="18" charset="0"/>
                        </a:rPr>
                        <a:t>All Intra Main10 </a:t>
                      </a:r>
                      <a:endParaRPr lang="ja-JP" sz="11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00728804"/>
                  </a:ext>
                </a:extLst>
              </a:tr>
              <a:tr h="358299">
                <a:tc>
                  <a:txBody>
                    <a:bodyPr/>
                    <a:lstStyle/>
                    <a:p>
                      <a:endParaRPr lang="ja-JP" sz="1000">
                        <a:effectLst/>
                        <a:latin typeface="Times New Roman" panose="02020603050405020304" pitchFamily="18" charset="0"/>
                        <a:cs typeface="Times New Roman" panose="02020603050405020304" pitchFamily="18" charset="0"/>
                      </a:endParaRPr>
                    </a:p>
                  </a:txBody>
                  <a:tcPr marL="0" marR="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Over ECM-9.0</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32595613"/>
                  </a:ext>
                </a:extLst>
              </a:tr>
              <a:tr h="358299">
                <a:tc>
                  <a:txBody>
                    <a:bodyPr/>
                    <a:lstStyle/>
                    <a:p>
                      <a:endParaRPr lang="ja-JP" sz="1000">
                        <a:effectLst/>
                        <a:latin typeface="Times New Roman" panose="02020603050405020304" pitchFamily="18" charset="0"/>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dirty="0">
                          <a:effectLst/>
                          <a:latin typeface="Times New Roman" panose="02020603050405020304" pitchFamily="18" charset="0"/>
                          <a:cs typeface="Times New Roman" panose="02020603050405020304" pitchFamily="18" charset="0"/>
                        </a:rPr>
                        <a:t>Y</a:t>
                      </a:r>
                      <a:endParaRPr lang="ja-JP" sz="11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dirty="0">
                          <a:effectLst/>
                          <a:latin typeface="Times New Roman" panose="02020603050405020304" pitchFamily="18" charset="0"/>
                          <a:cs typeface="Times New Roman" panose="02020603050405020304" pitchFamily="18" charset="0"/>
                        </a:rPr>
                        <a:t>U</a:t>
                      </a:r>
                      <a:endParaRPr lang="ja-JP" sz="11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V</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EncT</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DecT</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003676619"/>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A1</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0.03%</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0.07%</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0.04%</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99%</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98%</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390563820"/>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A2</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0.04%</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0.03%</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0.06%</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99%</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96%</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082619643"/>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B</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0.03%</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0.12%</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0.14%</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99%</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95%</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496760976"/>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C</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0.03%</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0.03%</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0.05%</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99%</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93%</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922820689"/>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E</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0.08%</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0.16%</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0.23%</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99%</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95%</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74924898"/>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b="1" dirty="0">
                          <a:effectLst/>
                          <a:latin typeface="Times New Roman" panose="02020603050405020304" pitchFamily="18" charset="0"/>
                          <a:cs typeface="Times New Roman" panose="02020603050405020304" pitchFamily="18" charset="0"/>
                        </a:rPr>
                        <a:t>Overall </a:t>
                      </a:r>
                      <a:endParaRPr lang="ja-JP" sz="11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0.04%</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0.08%</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0.10%</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99%</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95%</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219379355"/>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D</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0.07%</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0.17%</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0.18%</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100%</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92%</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052711009"/>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F</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0.07%</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0.10%</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98%</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96%</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755089286"/>
                  </a:ext>
                </a:extLst>
              </a:tr>
            </a:tbl>
          </a:graphicData>
        </a:graphic>
      </p:graphicFrame>
      <p:graphicFrame>
        <p:nvGraphicFramePr>
          <p:cNvPr id="7" name="表 6">
            <a:extLst>
              <a:ext uri="{FF2B5EF4-FFF2-40B4-BE49-F238E27FC236}">
                <a16:creationId xmlns:a16="http://schemas.microsoft.com/office/drawing/2014/main" id="{0414779F-6086-4FFB-9723-F54059E2890C}"/>
              </a:ext>
            </a:extLst>
          </p:cNvPr>
          <p:cNvGraphicFramePr>
            <a:graphicFrameLocks noGrp="1"/>
          </p:cNvGraphicFramePr>
          <p:nvPr>
            <p:extLst>
              <p:ext uri="{D42A27DB-BD31-4B8C-83A1-F6EECF244321}">
                <p14:modId xmlns:p14="http://schemas.microsoft.com/office/powerpoint/2010/main" val="2514952777"/>
              </p:ext>
            </p:extLst>
          </p:nvPr>
        </p:nvGraphicFramePr>
        <p:xfrm>
          <a:off x="6159502" y="990755"/>
          <a:ext cx="5943598" cy="3941289"/>
        </p:xfrm>
        <a:graphic>
          <a:graphicData uri="http://schemas.openxmlformats.org/drawingml/2006/table">
            <a:tbl>
              <a:tblPr firstRow="1" firstCol="1" bandRow="1">
                <a:tableStyleId>{5C22544A-7EE6-4342-B048-85BDC9FD1C3A}</a:tableStyleId>
              </a:tblPr>
              <a:tblGrid>
                <a:gridCol w="991659">
                  <a:extLst>
                    <a:ext uri="{9D8B030D-6E8A-4147-A177-3AD203B41FA5}">
                      <a16:colId xmlns:a16="http://schemas.microsoft.com/office/drawing/2014/main" val="2708060688"/>
                    </a:ext>
                  </a:extLst>
                </a:gridCol>
                <a:gridCol w="832739">
                  <a:extLst>
                    <a:ext uri="{9D8B030D-6E8A-4147-A177-3AD203B41FA5}">
                      <a16:colId xmlns:a16="http://schemas.microsoft.com/office/drawing/2014/main" val="2134530348"/>
                    </a:ext>
                  </a:extLst>
                </a:gridCol>
                <a:gridCol w="1125788">
                  <a:extLst>
                    <a:ext uri="{9D8B030D-6E8A-4147-A177-3AD203B41FA5}">
                      <a16:colId xmlns:a16="http://schemas.microsoft.com/office/drawing/2014/main" val="1525373045"/>
                    </a:ext>
                  </a:extLst>
                </a:gridCol>
                <a:gridCol w="1125788">
                  <a:extLst>
                    <a:ext uri="{9D8B030D-6E8A-4147-A177-3AD203B41FA5}">
                      <a16:colId xmlns:a16="http://schemas.microsoft.com/office/drawing/2014/main" val="3924056680"/>
                    </a:ext>
                  </a:extLst>
                </a:gridCol>
                <a:gridCol w="933812">
                  <a:extLst>
                    <a:ext uri="{9D8B030D-6E8A-4147-A177-3AD203B41FA5}">
                      <a16:colId xmlns:a16="http://schemas.microsoft.com/office/drawing/2014/main" val="1196969879"/>
                    </a:ext>
                  </a:extLst>
                </a:gridCol>
                <a:gridCol w="933812">
                  <a:extLst>
                    <a:ext uri="{9D8B030D-6E8A-4147-A177-3AD203B41FA5}">
                      <a16:colId xmlns:a16="http://schemas.microsoft.com/office/drawing/2014/main" val="1235043014"/>
                    </a:ext>
                  </a:extLst>
                </a:gridCol>
              </a:tblGrid>
              <a:tr h="358299">
                <a:tc>
                  <a:txBody>
                    <a:bodyPr/>
                    <a:lstStyle/>
                    <a:p>
                      <a:endParaRPr lang="ja-JP" sz="1000">
                        <a:effectLst/>
                        <a:latin typeface="Times New Roman" panose="02020603050405020304" pitchFamily="18" charset="0"/>
                        <a:cs typeface="Times New Roman" panose="02020603050405020304" pitchFamily="18" charset="0"/>
                      </a:endParaRPr>
                    </a:p>
                  </a:txBody>
                  <a:tcPr marL="0" marR="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dirty="0">
                          <a:effectLst/>
                          <a:latin typeface="Times New Roman" panose="02020603050405020304" pitchFamily="18" charset="0"/>
                          <a:cs typeface="Times New Roman" panose="02020603050405020304" pitchFamily="18" charset="0"/>
                        </a:rPr>
                        <a:t>Random Access Main 10</a:t>
                      </a:r>
                      <a:endParaRPr lang="ja-JP" sz="11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91260898"/>
                  </a:ext>
                </a:extLst>
              </a:tr>
              <a:tr h="358299">
                <a:tc>
                  <a:txBody>
                    <a:bodyPr/>
                    <a:lstStyle/>
                    <a:p>
                      <a:endParaRPr lang="ja-JP" sz="1000">
                        <a:effectLst/>
                        <a:latin typeface="Times New Roman" panose="02020603050405020304" pitchFamily="18" charset="0"/>
                        <a:cs typeface="Times New Roman" panose="02020603050405020304" pitchFamily="18" charset="0"/>
                      </a:endParaRPr>
                    </a:p>
                  </a:txBody>
                  <a:tcPr marL="0" marR="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Over ECM-9.0</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621906922"/>
                  </a:ext>
                </a:extLst>
              </a:tr>
              <a:tr h="358299">
                <a:tc>
                  <a:txBody>
                    <a:bodyPr/>
                    <a:lstStyle/>
                    <a:p>
                      <a:endParaRPr lang="ja-JP" sz="1000">
                        <a:effectLst/>
                        <a:latin typeface="Times New Roman" panose="02020603050405020304" pitchFamily="18" charset="0"/>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Y</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U</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V</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EncT</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DecT</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482707626"/>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A1</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0.04%</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-0.17%</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0.02%</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101%</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624061834"/>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A2</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0.04%</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0.02%</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-0.04%</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8404264"/>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B</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0.04%</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0.14%</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-0.14%</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100%</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809904241"/>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C</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0.08%</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-0.10%</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0.09%</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100%</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100%</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685879954"/>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E</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ja-JP" sz="2000">
                          <a:effectLst/>
                          <a:latin typeface="Times New Roman" panose="02020603050405020304" pitchFamily="18" charset="0"/>
                          <a:cs typeface="Times New Roman" panose="02020603050405020304" pitchFamily="18" charset="0"/>
                        </a:rPr>
                        <a:t>　</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endParaRPr lang="ja-JP" sz="2000" dirty="0">
                        <a:effectLst/>
                        <a:latin typeface="Times New Roman" panose="02020603050405020304" pitchFamily="18" charset="0"/>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ja-JP" sz="2000" dirty="0">
                          <a:effectLst/>
                          <a:latin typeface="Times New Roman" panose="02020603050405020304" pitchFamily="18" charset="0"/>
                          <a:cs typeface="Times New Roman" panose="02020603050405020304" pitchFamily="18" charset="0"/>
                        </a:rPr>
                        <a:t>　</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ja-JP" sz="2000">
                          <a:effectLst/>
                          <a:latin typeface="Times New Roman" panose="02020603050405020304" pitchFamily="18" charset="0"/>
                          <a:cs typeface="Times New Roman" panose="02020603050405020304" pitchFamily="18" charset="0"/>
                        </a:rPr>
                        <a:t>　</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ja-JP" sz="2000">
                          <a:effectLst/>
                          <a:latin typeface="Times New Roman" panose="02020603050405020304" pitchFamily="18" charset="0"/>
                          <a:cs typeface="Times New Roman" panose="02020603050405020304" pitchFamily="18" charset="0"/>
                        </a:rPr>
                        <a:t>　</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021373620"/>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b="1" dirty="0">
                          <a:effectLst/>
                          <a:latin typeface="Times New Roman" panose="02020603050405020304" pitchFamily="18" charset="0"/>
                          <a:cs typeface="Times New Roman" panose="02020603050405020304" pitchFamily="18" charset="0"/>
                        </a:rPr>
                        <a:t>Overall</a:t>
                      </a:r>
                      <a:endParaRPr lang="ja-JP" sz="11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0.05%</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-0.01%</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-0.03%</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100%</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101%</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743593093"/>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D</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0.05%</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-0.37%</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99%</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12349818"/>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F</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0.00%</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-0.08%</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0.21%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99%</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100%</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67766988"/>
                  </a:ext>
                </a:extLst>
              </a:tr>
            </a:tbl>
          </a:graphicData>
        </a:graphic>
      </p:graphicFrame>
    </p:spTree>
    <p:extLst>
      <p:ext uri="{BB962C8B-B14F-4D97-AF65-F5344CB8AC3E}">
        <p14:creationId xmlns:p14="http://schemas.microsoft.com/office/powerpoint/2010/main" val="6049006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CA" altLang="ja-JP" dirty="0">
                <a:latin typeface="Times New Roman" panose="02020603050405020304" pitchFamily="18" charset="0"/>
                <a:cs typeface="Times New Roman" panose="02020603050405020304" pitchFamily="18" charset="0"/>
              </a:rPr>
              <a:t>Conclusion</a:t>
            </a:r>
            <a:endParaRPr kumimoji="1" lang="ja-JP" altLang="en-US" dirty="0">
              <a:latin typeface="Times New Roman" panose="02020603050405020304" pitchFamily="18" charset="0"/>
              <a:cs typeface="Times New Roman" panose="02020603050405020304" pitchFamily="18" charset="0"/>
            </a:endParaRPr>
          </a:p>
        </p:txBody>
      </p:sp>
      <p:sp>
        <p:nvSpPr>
          <p:cNvPr id="7"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HGPｺﾞｼｯｸM" panose="020B0600000000000000" pitchFamily="50" charset="-128"/>
                <a:ea typeface="HGPｺﾞｼｯｸM" panose="020B0600000000000000" pitchFamily="50" charset="-128"/>
              </a:rPr>
              <a:t>Copyright © All rights reserved, SHARP CORPORATION</a:t>
            </a:r>
            <a:endParaRPr lang="ja-JP" altLang="en-US" dirty="0">
              <a:latin typeface="HGPｺﾞｼｯｸM" panose="020B0600000000000000" pitchFamily="50" charset="-128"/>
              <a:ea typeface="HGPｺﾞｼｯｸM" panose="020B0600000000000000" pitchFamily="50" charset="-128"/>
            </a:endParaRPr>
          </a:p>
        </p:txBody>
      </p:sp>
      <p:sp>
        <p:nvSpPr>
          <p:cNvPr id="8" name="日付プレースホルダー 7"/>
          <p:cNvSpPr>
            <a:spLocks noGrp="1"/>
          </p:cNvSpPr>
          <p:nvPr>
            <p:ph type="dt" sz="half" idx="10"/>
          </p:nvPr>
        </p:nvSpPr>
        <p:spPr/>
        <p:txBody>
          <a:bodyPr/>
          <a:lstStyle/>
          <a:p>
            <a:fld id="{5C8416CA-CFB7-4D39-9A5F-700CFE633E82}" type="datetime1">
              <a:rPr lang="ja-JP" altLang="en-US" smtClean="0"/>
              <a:t>2023/7/3</a:t>
            </a:fld>
            <a:endParaRPr lang="ja-JP" altLang="en-US"/>
          </a:p>
        </p:txBody>
      </p:sp>
      <p:sp>
        <p:nvSpPr>
          <p:cNvPr id="10" name="スライド番号プレースホルダー 9"/>
          <p:cNvSpPr>
            <a:spLocks noGrp="1"/>
          </p:cNvSpPr>
          <p:nvPr>
            <p:ph type="sldNum" sz="quarter" idx="12"/>
          </p:nvPr>
        </p:nvSpPr>
        <p:spPr/>
        <p:txBody>
          <a:bodyPr/>
          <a:lstStyle/>
          <a:p>
            <a:fld id="{2A9E37A5-A917-4235-ABF6-8CD72E894915}" type="slidenum">
              <a:rPr lang="en-US" altLang="ja-JP" smtClean="0"/>
              <a:pPr/>
              <a:t>7</a:t>
            </a:fld>
            <a:endParaRPr lang="ja-JP" altLang="en-US"/>
          </a:p>
        </p:txBody>
      </p:sp>
      <p:sp>
        <p:nvSpPr>
          <p:cNvPr id="3" name="正方形/長方形 2">
            <a:extLst>
              <a:ext uri="{FF2B5EF4-FFF2-40B4-BE49-F238E27FC236}">
                <a16:creationId xmlns:a16="http://schemas.microsoft.com/office/drawing/2014/main" id="{BE393612-BABD-43FB-B6F4-C7BAAE41D7F2}"/>
              </a:ext>
            </a:extLst>
          </p:cNvPr>
          <p:cNvSpPr/>
          <p:nvPr/>
        </p:nvSpPr>
        <p:spPr>
          <a:xfrm>
            <a:off x="262200" y="785028"/>
            <a:ext cx="11667600" cy="2677656"/>
          </a:xfrm>
          <a:prstGeom prst="rect">
            <a:avLst/>
          </a:prstGeom>
        </p:spPr>
        <p:txBody>
          <a:bodyPr wrap="square">
            <a:spAutoFit/>
          </a:bodyPr>
          <a:lstStyle/>
          <a:p>
            <a:r>
              <a:rPr lang="en-US" altLang="ja-JP" sz="2400" dirty="0">
                <a:latin typeface="Times New Roman" panose="02020603050405020304" pitchFamily="18" charset="0"/>
                <a:ea typeface="游明朝" panose="02020400000000000000" pitchFamily="18" charset="-128"/>
              </a:rPr>
              <a:t>This proposal includes two changes, targeting the SGPM and TIMD methods, with the aim of reducing the complexity of ECM. Based on the experiment, we obtained the following results:</a:t>
            </a:r>
          </a:p>
          <a:p>
            <a:r>
              <a:rPr lang="en-US" altLang="ja-JP" sz="2400" dirty="0">
                <a:latin typeface="Times New Roman" panose="02020603050405020304" pitchFamily="18" charset="0"/>
                <a:ea typeface="游明朝" panose="02020400000000000000" pitchFamily="18" charset="-128"/>
              </a:rPr>
              <a:t>AI:    0.04%   0.08%   0.10%    99%    95%</a:t>
            </a:r>
          </a:p>
          <a:p>
            <a:r>
              <a:rPr lang="en-US" altLang="ja-JP" sz="2400" dirty="0">
                <a:latin typeface="Times New Roman" panose="02020603050405020304" pitchFamily="18" charset="0"/>
                <a:ea typeface="游明朝" panose="02020400000000000000" pitchFamily="18" charset="-128"/>
              </a:rPr>
              <a:t>RA:  0.05%   -0.01%   -0.03%  100%  101%</a:t>
            </a:r>
          </a:p>
          <a:p>
            <a:endParaRPr lang="en-US" altLang="ja-JP" sz="2400" dirty="0">
              <a:latin typeface="Times New Roman" panose="02020603050405020304" pitchFamily="18" charset="0"/>
              <a:ea typeface="游明朝" panose="02020400000000000000" pitchFamily="18" charset="-128"/>
            </a:endParaRPr>
          </a:p>
          <a:p>
            <a:r>
              <a:rPr lang="en-US" altLang="ja-JP" sz="2400" b="1" dirty="0">
                <a:latin typeface="Times New Roman" panose="02020603050405020304" pitchFamily="18" charset="0"/>
                <a:ea typeface="游明朝" panose="02020400000000000000" pitchFamily="18" charset="-128"/>
              </a:rPr>
              <a:t>Thanks OPPO Corporation for  crosschecking!</a:t>
            </a:r>
            <a:endParaRPr lang="ja-JP" altLang="en-US" sz="2400" b="1" dirty="0"/>
          </a:p>
        </p:txBody>
      </p:sp>
    </p:spTree>
    <p:extLst>
      <p:ext uri="{BB962C8B-B14F-4D97-AF65-F5344CB8AC3E}">
        <p14:creationId xmlns:p14="http://schemas.microsoft.com/office/powerpoint/2010/main" val="4281290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3680463"/>
      </p:ext>
    </p:extLst>
  </p:cSld>
  <p:clrMapOvr>
    <a:masterClrMapping/>
  </p:clrMapOvr>
</p:sld>
</file>

<file path=ppt/theme/theme1.xml><?xml version="1.0" encoding="utf-8"?>
<a:theme xmlns:a="http://schemas.openxmlformats.org/drawingml/2006/main" name="Be Original.テーマ">
  <a:themeElements>
    <a:clrScheme name="スタイルガイドライン">
      <a:dk1>
        <a:srgbClr val="59574C"/>
      </a:dk1>
      <a:lt1>
        <a:srgbClr val="FBFAF1"/>
      </a:lt1>
      <a:dk2>
        <a:srgbClr val="44546A"/>
      </a:dk2>
      <a:lt2>
        <a:srgbClr val="E7E6E6"/>
      </a:lt2>
      <a:accent1>
        <a:srgbClr val="7BA6DE"/>
      </a:accent1>
      <a:accent2>
        <a:srgbClr val="D45D00"/>
      </a:accent2>
      <a:accent3>
        <a:srgbClr val="DBDACB"/>
      </a:accent3>
      <a:accent4>
        <a:srgbClr val="FFA300"/>
      </a:accent4>
      <a:accent5>
        <a:srgbClr val="236192"/>
      </a:accent5>
      <a:accent6>
        <a:srgbClr val="035F1D"/>
      </a:accent6>
      <a:hlink>
        <a:srgbClr val="0563C1"/>
      </a:hlink>
      <a:folHlink>
        <a:srgbClr val="954F72"/>
      </a:folHlink>
    </a:clrScheme>
    <a:fontScheme name="スタイルガイドライン準拠">
      <a:majorFont>
        <a:latin typeface="Source Sans Pro"/>
        <a:ea typeface="源ノ角ゴシック JP Medium"/>
        <a:cs typeface=""/>
      </a:majorFont>
      <a:minorFont>
        <a:latin typeface="Source Sans Pro Black"/>
        <a:ea typeface="源ノ角ゴシック JP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59574C"/>
          </a:solidFill>
        </a:ln>
      </a:spPr>
      <a:bodyPr rtlCol="0" anchor="ctr"/>
      <a:lstStyle>
        <a:defPPr algn="ctr">
          <a:defRPr kumimoji="1" dirty="0" smtClean="0">
            <a:solidFill>
              <a:srgbClr val="59574C"/>
            </a:solidFill>
            <a:latin typeface="HGSｺﾞｼｯｸM" panose="020B0600000000000000" pitchFamily="50" charset="-128"/>
            <a:ea typeface="HGSｺﾞｼｯｸM" panose="020B0600000000000000"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kumimoji="1" dirty="0" smtClean="0">
            <a:latin typeface="HGPｺﾞｼｯｸM" panose="020B0600000000000000" pitchFamily="50" charset="-128"/>
            <a:ea typeface="HGPｺﾞｼｯｸM" panose="020B0600000000000000"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2057</TotalTime>
  <Words>861</Words>
  <Application>Microsoft Office PowerPoint</Application>
  <PresentationFormat>ワイド画面</PresentationFormat>
  <Paragraphs>162</Paragraphs>
  <Slides>8</Slides>
  <Notes>7</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8</vt:i4>
      </vt:variant>
    </vt:vector>
  </HeadingPairs>
  <TitlesOfParts>
    <vt:vector size="20" baseType="lpstr">
      <vt:lpstr>(日本語用のフォントを使用)</vt:lpstr>
      <vt:lpstr>HGPｺﾞｼｯｸE</vt:lpstr>
      <vt:lpstr>HGPｺﾞｼｯｸM</vt:lpstr>
      <vt:lpstr>HGｺﾞｼｯｸM</vt:lpstr>
      <vt:lpstr>ＭＳ Ｐゴシック</vt:lpstr>
      <vt:lpstr>源ノ角ゴシック JP Normal</vt:lpstr>
      <vt:lpstr>游明朝</vt:lpstr>
      <vt:lpstr>Arial</vt:lpstr>
      <vt:lpstr>Calibri</vt:lpstr>
      <vt:lpstr>Source Sans Pro Black</vt:lpstr>
      <vt:lpstr>Times New Roman</vt:lpstr>
      <vt:lpstr>Be Original.テーマ</vt:lpstr>
      <vt:lpstr>Changes on TIMD and SGPM for ECM  decoder acceleration</vt:lpstr>
      <vt:lpstr>Introduction</vt:lpstr>
      <vt:lpstr>Replacing cu.timdVer and cu.timdHor with cu.dimdVer and cu.dimdHor</vt:lpstr>
      <vt:lpstr>Removing modes with less selection frequently from TIMD candidate list </vt:lpstr>
      <vt:lpstr>Removing modes with less selection frequently from TIMD candidate list </vt:lpstr>
      <vt:lpstr>Results</vt:lpstr>
      <vt:lpstr>Conclusion</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米津研太/参事</dc:creator>
  <cp:lastModifiedBy>范哲銘/研究員</cp:lastModifiedBy>
  <cp:revision>107</cp:revision>
  <dcterms:created xsi:type="dcterms:W3CDTF">2017-02-21T01:46:25Z</dcterms:created>
  <dcterms:modified xsi:type="dcterms:W3CDTF">2023-07-03T09:51:20Z</dcterms:modified>
</cp:coreProperties>
</file>