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3" autoAdjust="0"/>
    <p:restoredTop sz="94660"/>
  </p:normalViewPr>
  <p:slideViewPr>
    <p:cSldViewPr snapToGrid="0">
      <p:cViewPr varScale="1">
        <p:scale>
          <a:sx n="98" d="100"/>
          <a:sy n="98" d="100"/>
        </p:scale>
        <p:origin x="102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061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42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09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829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45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08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004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96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899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576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176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4A1E5-1EE7-4E87-8BEB-00DC2A198F5D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779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Rec [3]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Pred</a:t>
            </a:r>
            <a:r>
              <a:rPr lang="en-US" dirty="0" smtClean="0">
                <a:solidFill>
                  <a:schemeClr val="tx1"/>
                </a:solidFill>
              </a:rPr>
              <a:t> [3]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BS [1]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5496" y="3619410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QP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[2]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IPB [1]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20466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CONV 3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dirty="0" smtClean="0">
                <a:solidFill>
                  <a:schemeClr val="tx1"/>
                </a:solidFill>
              </a:rPr>
              <a:t>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CONV  3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dirty="0" smtClean="0">
                <a:solidFill>
                  <a:schemeClr val="tx1"/>
                </a:solidFill>
              </a:rPr>
              <a:t>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Scale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Scale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Scale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PReLU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PReLU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PReLU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PReLU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PReLU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1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dirty="0" smtClean="0">
                <a:solidFill>
                  <a:schemeClr val="tx1"/>
                </a:solidFill>
              </a:rPr>
              <a:t>1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PReLU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3" name="Straight Arrow Connector 22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3096420" y="315896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Elbow Connector 36"/>
          <p:cNvCxnSpPr>
            <a:stCxn id="14" idx="3"/>
            <a:endCxn id="20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stCxn id="15" idx="3"/>
            <a:endCxn id="20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>
            <a:stCxn id="16" idx="3"/>
            <a:endCxn id="20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>
            <a:stCxn id="17" idx="3"/>
            <a:endCxn id="20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lbow Connector 47"/>
          <p:cNvCxnSpPr>
            <a:stCxn id="18" idx="3"/>
            <a:endCxn id="20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CONV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dirty="0" smtClean="0">
                <a:solidFill>
                  <a:schemeClr val="tx1"/>
                </a:solidFill>
              </a:rPr>
              <a:t> 3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dirty="0" smtClean="0">
                <a:solidFill>
                  <a:schemeClr val="tx1"/>
                </a:solidFill>
              </a:rPr>
              <a:t>3 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PReLU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59" name="Straight Arrow Connector 58"/>
          <p:cNvCxnSpPr/>
          <p:nvPr/>
        </p:nvCxnSpPr>
        <p:spPr>
          <a:xfrm>
            <a:off x="4599876" y="315050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3858418" y="314599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5361874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Back Bone Block 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Back Bone Block 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6552840" y="2822832"/>
            <a:ext cx="55495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  <a:endParaRPr lang="en-US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cxnSp>
        <p:nvCxnSpPr>
          <p:cNvPr id="86" name="Straight Arrow Connector 85"/>
          <p:cNvCxnSpPr/>
          <p:nvPr/>
        </p:nvCxnSpPr>
        <p:spPr>
          <a:xfrm>
            <a:off x="8146840" y="323931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 86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3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dirty="0" smtClean="0">
                <a:solidFill>
                  <a:schemeClr val="tx1"/>
                </a:solidFill>
              </a:rPr>
              <a:t>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PReLU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3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dirty="0" smtClean="0">
                <a:solidFill>
                  <a:schemeClr val="tx1"/>
                </a:solidFill>
              </a:rPr>
              <a:t>3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90" name="Straight Arrow Connector 89"/>
          <p:cNvCxnSpPr/>
          <p:nvPr/>
        </p:nvCxnSpPr>
        <p:spPr>
          <a:xfrm>
            <a:off x="8921810" y="323931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>
            <a:off x="9696780" y="324579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angle 91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Pixel Shuffle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93" name="Straight Arrow Connector 92"/>
          <p:cNvCxnSpPr/>
          <p:nvPr/>
        </p:nvCxnSpPr>
        <p:spPr>
          <a:xfrm>
            <a:off x="10484721" y="322210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tangle 93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Rec 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Rec UV [2]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98" name="Elbow Connector 97"/>
          <p:cNvCxnSpPr>
            <a:stCxn id="92" idx="3"/>
            <a:endCxn id="94" idx="1"/>
          </p:cNvCxnSpPr>
          <p:nvPr/>
        </p:nvCxnSpPr>
        <p:spPr>
          <a:xfrm flipV="1">
            <a:off x="11272662" y="2128374"/>
            <a:ext cx="266968" cy="1043562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Elbow Connector 98"/>
          <p:cNvCxnSpPr>
            <a:stCxn id="92" idx="3"/>
            <a:endCxn id="96" idx="1"/>
          </p:cNvCxnSpPr>
          <p:nvPr/>
        </p:nvCxnSpPr>
        <p:spPr>
          <a:xfrm>
            <a:off x="11272662" y="3171936"/>
            <a:ext cx="266969" cy="149968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102"/>
          <p:cNvSpPr/>
          <p:nvPr/>
        </p:nvSpPr>
        <p:spPr>
          <a:xfrm>
            <a:off x="11095220" y="3785951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" name="Rectangle 105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Rec</a:t>
            </a:r>
            <a:r>
              <a:rPr lang="en-US" baseline="-25000" dirty="0" err="1" smtClean="0">
                <a:solidFill>
                  <a:schemeClr val="tx1"/>
                </a:solidFill>
              </a:rPr>
              <a:t>EXT</a:t>
            </a:r>
            <a:r>
              <a:rPr lang="en-US" dirty="0" smtClean="0">
                <a:solidFill>
                  <a:schemeClr val="tx1"/>
                </a:solidFill>
              </a:rPr>
              <a:t> UV [2]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7" name="Rectangle 106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Rec</a:t>
            </a:r>
            <a:r>
              <a:rPr lang="en-US" baseline="-25000" dirty="0" err="1" smtClean="0">
                <a:solidFill>
                  <a:schemeClr val="tx1"/>
                </a:solidFill>
              </a:rPr>
              <a:t>EXT</a:t>
            </a:r>
            <a:r>
              <a:rPr lang="en-US" dirty="0" err="1" smtClean="0">
                <a:solidFill>
                  <a:schemeClr val="tx1"/>
                </a:solidFill>
              </a:rPr>
              <a:t>Y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09" name="Elbow Connector 108"/>
          <p:cNvCxnSpPr>
            <a:stCxn id="106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Rectangle 117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20" name="Straight Arrow Connector 119"/>
          <p:cNvCxnSpPr>
            <a:stCxn id="107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Rectangle 124"/>
          <p:cNvSpPr/>
          <p:nvPr/>
        </p:nvSpPr>
        <p:spPr>
          <a:xfrm rot="16200000">
            <a:off x="11104636" y="2972024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Crop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7" name="Left Brace 136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TextBox 137"/>
          <p:cNvSpPr txBox="1"/>
          <p:nvPr/>
        </p:nvSpPr>
        <p:spPr>
          <a:xfrm>
            <a:off x="6662443" y="1756524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 = 20</a:t>
            </a:r>
            <a:endParaRPr lang="en-US" dirty="0"/>
          </a:p>
        </p:txBody>
      </p:sp>
      <p:sp>
        <p:nvSpPr>
          <p:cNvPr id="139" name="Rectangle 138"/>
          <p:cNvSpPr/>
          <p:nvPr/>
        </p:nvSpPr>
        <p:spPr>
          <a:xfrm>
            <a:off x="4417063" y="4094803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CONV 3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dirty="0" smtClean="0">
                <a:solidFill>
                  <a:schemeClr val="tx1"/>
                </a:solidFill>
              </a:rPr>
              <a:t>1 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dirty="0" smtClean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baseline="-25000" dirty="0" smtClean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40" name="Rectangle 139"/>
          <p:cNvSpPr/>
          <p:nvPr/>
        </p:nvSpPr>
        <p:spPr>
          <a:xfrm>
            <a:off x="3462003" y="4798802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[</a:t>
            </a:r>
            <a:r>
              <a:rPr lang="en-US" dirty="0" err="1" smtClean="0">
                <a:solidFill>
                  <a:srgbClr val="0070C0"/>
                </a:solidFill>
              </a:rPr>
              <a:t>C</a:t>
            </a:r>
            <a:r>
              <a:rPr lang="en-US" dirty="0" err="1" smtClean="0">
                <a:solidFill>
                  <a:schemeClr val="tx1"/>
                </a:solidFill>
              </a:rPr>
              <a:t>,h,w</a:t>
            </a:r>
            <a:r>
              <a:rPr lang="en-US" dirty="0" smtClean="0">
                <a:solidFill>
                  <a:schemeClr val="tx1"/>
                </a:solidFill>
              </a:rPr>
              <a:t>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106053" y="5032981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CONV 1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dirty="0" smtClean="0">
                <a:solidFill>
                  <a:schemeClr val="tx1"/>
                </a:solidFill>
              </a:rPr>
              <a:t>1 (</a:t>
            </a:r>
            <a:r>
              <a:rPr lang="en-US" dirty="0" smtClean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baseline="-25000" dirty="0" smtClean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dirty="0" smtClean="0">
                <a:solidFill>
                  <a:schemeClr val="tx1"/>
                </a:solidFill>
              </a:rPr>
              <a:t>+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baseline="-25000" dirty="0" smtClean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dirty="0" smtClean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44" name="Rectangle 143"/>
          <p:cNvSpPr/>
          <p:nvPr/>
        </p:nvSpPr>
        <p:spPr>
          <a:xfrm>
            <a:off x="4460521" y="5473523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CONV 1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dirty="0" smtClean="0">
                <a:solidFill>
                  <a:schemeClr val="tx1"/>
                </a:solidFill>
              </a:rPr>
              <a:t>1 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dirty="0" smtClean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baseline="-25000" dirty="0" smtClean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dirty="0" smtClean="0">
              <a:solidFill>
                <a:schemeClr val="tx1"/>
              </a:solidFill>
            </a:endParaRPr>
          </a:p>
        </p:txBody>
      </p:sp>
      <p:cxnSp>
        <p:nvCxnSpPr>
          <p:cNvPr id="149" name="Elbow Connector 148"/>
          <p:cNvCxnSpPr>
            <a:stCxn id="140" idx="3"/>
            <a:endCxn id="144" idx="1"/>
          </p:cNvCxnSpPr>
          <p:nvPr/>
        </p:nvCxnSpPr>
        <p:spPr>
          <a:xfrm>
            <a:off x="3843468" y="5262665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Elbow Connector 149"/>
          <p:cNvCxnSpPr>
            <a:stCxn id="144" idx="3"/>
            <a:endCxn id="142" idx="1"/>
          </p:cNvCxnSpPr>
          <p:nvPr/>
        </p:nvCxnSpPr>
        <p:spPr>
          <a:xfrm flipV="1">
            <a:off x="4967364" y="5688608"/>
            <a:ext cx="2138689" cy="37969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Elbow Connector 155"/>
          <p:cNvCxnSpPr>
            <a:stCxn id="140" idx="3"/>
            <a:endCxn id="139" idx="1"/>
          </p:cNvCxnSpPr>
          <p:nvPr/>
        </p:nvCxnSpPr>
        <p:spPr>
          <a:xfrm flipV="1">
            <a:off x="3843468" y="4711025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Elbow Connector 160"/>
          <p:cNvCxnSpPr>
            <a:stCxn id="139" idx="3"/>
            <a:endCxn id="142" idx="1"/>
          </p:cNvCxnSpPr>
          <p:nvPr/>
        </p:nvCxnSpPr>
        <p:spPr>
          <a:xfrm>
            <a:off x="4923906" y="4711025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Rectangle 162"/>
          <p:cNvSpPr/>
          <p:nvPr/>
        </p:nvSpPr>
        <p:spPr>
          <a:xfrm>
            <a:off x="5178483" y="4130796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CONV 1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dirty="0" smtClean="0">
                <a:solidFill>
                  <a:schemeClr val="tx1"/>
                </a:solidFill>
              </a:rPr>
              <a:t>3 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baseline="-25000" dirty="0" smtClean="0">
                <a:solidFill>
                  <a:srgbClr val="FF0000"/>
                </a:solidFill>
              </a:rPr>
              <a:t>21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dirty="0" smtClean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baseline="-25000" dirty="0" smtClean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dirty="0" smtClean="0">
              <a:solidFill>
                <a:schemeClr val="tx1"/>
              </a:solidFill>
            </a:endParaRPr>
          </a:p>
        </p:txBody>
      </p:sp>
      <p:cxnSp>
        <p:nvCxnSpPr>
          <p:cNvPr id="166" name="Straight Arrow Connector 165"/>
          <p:cNvCxnSpPr>
            <a:stCxn id="142" idx="3"/>
          </p:cNvCxnSpPr>
          <p:nvPr/>
        </p:nvCxnSpPr>
        <p:spPr>
          <a:xfrm flipV="1">
            <a:off x="7612896" y="5674554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 166"/>
          <p:cNvSpPr/>
          <p:nvPr/>
        </p:nvSpPr>
        <p:spPr>
          <a:xfrm>
            <a:off x="7957902" y="5016592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CONV 1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dirty="0" smtClean="0">
                <a:solidFill>
                  <a:schemeClr val="tx1"/>
                </a:solidFill>
              </a:rPr>
              <a:t>3 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dirty="0" smtClean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baseline="-25000" dirty="0" smtClean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8632479" y="5016592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CONV 3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dirty="0" smtClean="0">
                <a:solidFill>
                  <a:schemeClr val="tx1"/>
                </a:solidFill>
              </a:rPr>
              <a:t>1 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baseline="-25000" dirty="0" smtClean="0">
                <a:solidFill>
                  <a:srgbClr val="FF0000"/>
                </a:solidFill>
              </a:rPr>
              <a:t>31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dirty="0" smtClean="0">
                <a:solidFill>
                  <a:srgbClr val="0070C0"/>
                </a:solidFill>
                <a:sym typeface="Symbol" panose="05050102010706020507" pitchFamily="18" charset="2"/>
              </a:rPr>
              <a:t>C</a:t>
            </a:r>
            <a:endParaRPr lang="en-US" dirty="0" smtClean="0">
              <a:solidFill>
                <a:srgbClr val="0070C0"/>
              </a:solidFill>
            </a:endParaRPr>
          </a:p>
        </p:txBody>
      </p:sp>
      <p:sp>
        <p:nvSpPr>
          <p:cNvPr id="178" name="Rectangle 177"/>
          <p:cNvSpPr/>
          <p:nvPr/>
        </p:nvSpPr>
        <p:spPr>
          <a:xfrm>
            <a:off x="6172873" y="5084599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PReLU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8" name="Rectangle 187"/>
          <p:cNvSpPr/>
          <p:nvPr/>
        </p:nvSpPr>
        <p:spPr>
          <a:xfrm>
            <a:off x="4020910" y="4043813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Rectangle 188"/>
          <p:cNvSpPr/>
          <p:nvPr/>
        </p:nvSpPr>
        <p:spPr>
          <a:xfrm>
            <a:off x="6662443" y="4226476"/>
            <a:ext cx="18902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Back Bone Block </a:t>
            </a:r>
            <a:r>
              <a:rPr lang="en-US" dirty="0" smtClean="0">
                <a:solidFill>
                  <a:srgbClr val="0070C0"/>
                </a:solidFill>
              </a:rPr>
              <a:t>C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90" name="Rectangle 18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[</a:t>
            </a:r>
            <a:r>
              <a:rPr lang="en-US" dirty="0" err="1" smtClean="0">
                <a:solidFill>
                  <a:srgbClr val="0070C0"/>
                </a:solidFill>
              </a:rPr>
              <a:t>C</a:t>
            </a:r>
            <a:r>
              <a:rPr lang="en-US" dirty="0" err="1" smtClean="0">
                <a:solidFill>
                  <a:schemeClr val="tx1"/>
                </a:solidFill>
              </a:rPr>
              <a:t>,h,w</a:t>
            </a:r>
            <a:r>
              <a:rPr lang="en-US" dirty="0" smtClean="0">
                <a:solidFill>
                  <a:schemeClr val="tx1"/>
                </a:solidFill>
              </a:rPr>
              <a:t>]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54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145</Words>
  <Application>Microsoft Office PowerPoint</Application>
  <PresentationFormat>Widescreen</PresentationFormat>
  <Paragraphs>48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Symbol</vt:lpstr>
      <vt:lpstr>Office Theme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Elena Alshina</dc:creator>
  <cp:lastModifiedBy>Elena Alshina</cp:lastModifiedBy>
  <cp:revision>5</cp:revision>
  <dcterms:created xsi:type="dcterms:W3CDTF">2023-04-28T07:54:15Z</dcterms:created>
  <dcterms:modified xsi:type="dcterms:W3CDTF">2023-04-28T08:23:37Z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1682667923</vt:lpwstr>
  </property>
</Properties>
</file>