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1923F7-248E-4685-9412-FD8C97D378A0}" v="4" dt="2023-04-23T06:52:17.273"/>
    <p1510:client id="{EC5ADF64-5E58-46B7-8F81-936535B45720}" v="28" dt="2023-04-23T11:42:25.7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an Zhang" userId="f86cc2ff-db5e-4d94-b8e3-db15fbb3b73b" providerId="ADAL" clId="{EC5ADF64-5E58-46B7-8F81-936535B45720}"/>
    <pc:docChg chg="undo redo custSel delSld modSld">
      <pc:chgData name="Yan Zhang" userId="f86cc2ff-db5e-4d94-b8e3-db15fbb3b73b" providerId="ADAL" clId="{EC5ADF64-5E58-46B7-8F81-936535B45720}" dt="2023-04-23T11:54:57.569" v="1077" actId="20577"/>
      <pc:docMkLst>
        <pc:docMk/>
      </pc:docMkLst>
      <pc:sldChg chg="modSp mod">
        <pc:chgData name="Yan Zhang" userId="f86cc2ff-db5e-4d94-b8e3-db15fbb3b73b" providerId="ADAL" clId="{EC5ADF64-5E58-46B7-8F81-936535B45720}" dt="2023-04-23T11:30:09.617" v="56" actId="20577"/>
        <pc:sldMkLst>
          <pc:docMk/>
          <pc:sldMk cId="2680184892" sldId="256"/>
        </pc:sldMkLst>
        <pc:spChg chg="mod">
          <ac:chgData name="Yan Zhang" userId="f86cc2ff-db5e-4d94-b8e3-db15fbb3b73b" providerId="ADAL" clId="{EC5ADF64-5E58-46B7-8F81-936535B45720}" dt="2023-04-23T11:29:38.002" v="10" actId="20577"/>
          <ac:spMkLst>
            <pc:docMk/>
            <pc:sldMk cId="2680184892" sldId="256"/>
            <ac:spMk id="2" creationId="{8717BC13-69C3-8388-8AF9-8463E04D1AF2}"/>
          </ac:spMkLst>
        </pc:spChg>
        <pc:spChg chg="mod">
          <ac:chgData name="Yan Zhang" userId="f86cc2ff-db5e-4d94-b8e3-db15fbb3b73b" providerId="ADAL" clId="{EC5ADF64-5E58-46B7-8F81-936535B45720}" dt="2023-04-23T11:30:09.617" v="56" actId="20577"/>
          <ac:spMkLst>
            <pc:docMk/>
            <pc:sldMk cId="2680184892" sldId="256"/>
            <ac:spMk id="3" creationId="{053EA3A9-779B-A3DA-467A-E4057DCF778C}"/>
          </ac:spMkLst>
        </pc:spChg>
      </pc:sldChg>
      <pc:sldChg chg="addSp delSp modSp mod">
        <pc:chgData name="Yan Zhang" userId="f86cc2ff-db5e-4d94-b8e3-db15fbb3b73b" providerId="ADAL" clId="{EC5ADF64-5E58-46B7-8F81-936535B45720}" dt="2023-04-23T11:42:49.107" v="479" actId="5793"/>
        <pc:sldMkLst>
          <pc:docMk/>
          <pc:sldMk cId="1071600130" sldId="257"/>
        </pc:sldMkLst>
        <pc:spChg chg="mod">
          <ac:chgData name="Yan Zhang" userId="f86cc2ff-db5e-4d94-b8e3-db15fbb3b73b" providerId="ADAL" clId="{EC5ADF64-5E58-46B7-8F81-936535B45720}" dt="2023-04-23T11:30:23.100" v="60" actId="20577"/>
          <ac:spMkLst>
            <pc:docMk/>
            <pc:sldMk cId="1071600130" sldId="257"/>
            <ac:spMk id="2" creationId="{0DB8D2A4-A870-209E-7439-F1686A208DCD}"/>
          </ac:spMkLst>
        </pc:spChg>
        <pc:spChg chg="del">
          <ac:chgData name="Yan Zhang" userId="f86cc2ff-db5e-4d94-b8e3-db15fbb3b73b" providerId="ADAL" clId="{EC5ADF64-5E58-46B7-8F81-936535B45720}" dt="2023-04-23T11:30:28.565" v="62" actId="478"/>
          <ac:spMkLst>
            <pc:docMk/>
            <pc:sldMk cId="1071600130" sldId="257"/>
            <ac:spMk id="3" creationId="{0EAF7C2C-6E4B-919A-21EA-A6837C0AD6D4}"/>
          </ac:spMkLst>
        </pc:spChg>
        <pc:spChg chg="add mod">
          <ac:chgData name="Yan Zhang" userId="f86cc2ff-db5e-4d94-b8e3-db15fbb3b73b" providerId="ADAL" clId="{EC5ADF64-5E58-46B7-8F81-936535B45720}" dt="2023-04-23T11:42:49.107" v="479" actId="5793"/>
          <ac:spMkLst>
            <pc:docMk/>
            <pc:sldMk cId="1071600130" sldId="257"/>
            <ac:spMk id="6" creationId="{2E9C3954-B87B-ECC1-A541-5030CDBE6F37}"/>
          </ac:spMkLst>
        </pc:spChg>
        <pc:picChg chg="del">
          <ac:chgData name="Yan Zhang" userId="f86cc2ff-db5e-4d94-b8e3-db15fbb3b73b" providerId="ADAL" clId="{EC5ADF64-5E58-46B7-8F81-936535B45720}" dt="2023-04-23T11:30:26.410" v="61" actId="478"/>
          <ac:picMkLst>
            <pc:docMk/>
            <pc:sldMk cId="1071600130" sldId="257"/>
            <ac:picMk id="4" creationId="{58F07645-1494-8D19-7D18-722A32B54242}"/>
          </ac:picMkLst>
        </pc:picChg>
      </pc:sldChg>
      <pc:sldChg chg="del">
        <pc:chgData name="Yan Zhang" userId="f86cc2ff-db5e-4d94-b8e3-db15fbb3b73b" providerId="ADAL" clId="{EC5ADF64-5E58-46B7-8F81-936535B45720}" dt="2023-04-23T11:35:15.155" v="227" actId="47"/>
        <pc:sldMkLst>
          <pc:docMk/>
          <pc:sldMk cId="1087414696" sldId="258"/>
        </pc:sldMkLst>
      </pc:sldChg>
      <pc:sldChg chg="modSp mod">
        <pc:chgData name="Yan Zhang" userId="f86cc2ff-db5e-4d94-b8e3-db15fbb3b73b" providerId="ADAL" clId="{EC5ADF64-5E58-46B7-8F81-936535B45720}" dt="2023-04-23T11:54:57.569" v="1077" actId="20577"/>
        <pc:sldMkLst>
          <pc:docMk/>
          <pc:sldMk cId="844050354" sldId="261"/>
        </pc:sldMkLst>
        <pc:spChg chg="mod">
          <ac:chgData name="Yan Zhang" userId="f86cc2ff-db5e-4d94-b8e3-db15fbb3b73b" providerId="ADAL" clId="{EC5ADF64-5E58-46B7-8F81-936535B45720}" dt="2023-04-23T11:54:57.569" v="1077" actId="20577"/>
          <ac:spMkLst>
            <pc:docMk/>
            <pc:sldMk cId="844050354" sldId="261"/>
            <ac:spMk id="3" creationId="{6E044B86-64F8-1604-53DE-29436A652B76}"/>
          </ac:spMkLst>
        </pc:spChg>
      </pc:sldChg>
      <pc:sldChg chg="addSp delSp modSp mod">
        <pc:chgData name="Yan Zhang" userId="f86cc2ff-db5e-4d94-b8e3-db15fbb3b73b" providerId="ADAL" clId="{EC5ADF64-5E58-46B7-8F81-936535B45720}" dt="2023-04-23T11:44:07.464" v="486" actId="255"/>
        <pc:sldMkLst>
          <pc:docMk/>
          <pc:sldMk cId="1501834915" sldId="263"/>
        </pc:sldMkLst>
        <pc:spChg chg="del">
          <ac:chgData name="Yan Zhang" userId="f86cc2ff-db5e-4d94-b8e3-db15fbb3b73b" providerId="ADAL" clId="{EC5ADF64-5E58-46B7-8F81-936535B45720}" dt="2023-04-23T11:40:06.536" v="439" actId="478"/>
          <ac:spMkLst>
            <pc:docMk/>
            <pc:sldMk cId="1501834915" sldId="263"/>
            <ac:spMk id="3" creationId="{78C4DE69-D646-DAB7-2340-33E6AA42D0C3}"/>
          </ac:spMkLst>
        </pc:spChg>
        <pc:spChg chg="add del mod">
          <ac:chgData name="Yan Zhang" userId="f86cc2ff-db5e-4d94-b8e3-db15fbb3b73b" providerId="ADAL" clId="{EC5ADF64-5E58-46B7-8F81-936535B45720}" dt="2023-04-23T11:40:16.529" v="442" actId="478"/>
          <ac:spMkLst>
            <pc:docMk/>
            <pc:sldMk cId="1501834915" sldId="263"/>
            <ac:spMk id="10" creationId="{585297B1-1912-4D86-47F1-2965ACE7DF7C}"/>
          </ac:spMkLst>
        </pc:spChg>
        <pc:graphicFrameChg chg="del modGraphic">
          <ac:chgData name="Yan Zhang" userId="f86cc2ff-db5e-4d94-b8e3-db15fbb3b73b" providerId="ADAL" clId="{EC5ADF64-5E58-46B7-8F81-936535B45720}" dt="2023-04-23T11:40:00.815" v="436" actId="478"/>
          <ac:graphicFrameMkLst>
            <pc:docMk/>
            <pc:sldMk cId="1501834915" sldId="263"/>
            <ac:graphicFrameMk id="4" creationId="{6FDC725E-C4FA-E43F-F510-4C62224A6319}"/>
          </ac:graphicFrameMkLst>
        </pc:graphicFrameChg>
        <pc:graphicFrameChg chg="del">
          <ac:chgData name="Yan Zhang" userId="f86cc2ff-db5e-4d94-b8e3-db15fbb3b73b" providerId="ADAL" clId="{EC5ADF64-5E58-46B7-8F81-936535B45720}" dt="2023-04-23T11:40:02.062" v="437" actId="478"/>
          <ac:graphicFrameMkLst>
            <pc:docMk/>
            <pc:sldMk cId="1501834915" sldId="263"/>
            <ac:graphicFrameMk id="5" creationId="{30A7C564-D0E1-EC25-4094-FE82ED491AB7}"/>
          </ac:graphicFrameMkLst>
        </pc:graphicFrameChg>
        <pc:graphicFrameChg chg="del">
          <ac:chgData name="Yan Zhang" userId="f86cc2ff-db5e-4d94-b8e3-db15fbb3b73b" providerId="ADAL" clId="{EC5ADF64-5E58-46B7-8F81-936535B45720}" dt="2023-04-23T11:40:03.965" v="438" actId="478"/>
          <ac:graphicFrameMkLst>
            <pc:docMk/>
            <pc:sldMk cId="1501834915" sldId="263"/>
            <ac:graphicFrameMk id="6" creationId="{61751FCE-FD90-BAF9-E3FF-6D39874FEBC3}"/>
          </ac:graphicFrameMkLst>
        </pc:graphicFrameChg>
        <pc:graphicFrameChg chg="del">
          <ac:chgData name="Yan Zhang" userId="f86cc2ff-db5e-4d94-b8e3-db15fbb3b73b" providerId="ADAL" clId="{EC5ADF64-5E58-46B7-8F81-936535B45720}" dt="2023-04-23T11:40:13.580" v="441" actId="478"/>
          <ac:graphicFrameMkLst>
            <pc:docMk/>
            <pc:sldMk cId="1501834915" sldId="263"/>
            <ac:graphicFrameMk id="7" creationId="{4FA65195-B159-5BC7-36BB-2AFAC8F2CFA6}"/>
          </ac:graphicFrameMkLst>
        </pc:graphicFrameChg>
        <pc:graphicFrameChg chg="del">
          <ac:chgData name="Yan Zhang" userId="f86cc2ff-db5e-4d94-b8e3-db15fbb3b73b" providerId="ADAL" clId="{EC5ADF64-5E58-46B7-8F81-936535B45720}" dt="2023-04-23T11:40:10.920" v="440" actId="478"/>
          <ac:graphicFrameMkLst>
            <pc:docMk/>
            <pc:sldMk cId="1501834915" sldId="263"/>
            <ac:graphicFrameMk id="8" creationId="{761A282D-2A82-5518-D205-88AFB2BDF522}"/>
          </ac:graphicFrameMkLst>
        </pc:graphicFrameChg>
        <pc:graphicFrameChg chg="add mod modGraphic">
          <ac:chgData name="Yan Zhang" userId="f86cc2ff-db5e-4d94-b8e3-db15fbb3b73b" providerId="ADAL" clId="{EC5ADF64-5E58-46B7-8F81-936535B45720}" dt="2023-04-23T11:44:01.088" v="485" actId="255"/>
          <ac:graphicFrameMkLst>
            <pc:docMk/>
            <pc:sldMk cId="1501834915" sldId="263"/>
            <ac:graphicFrameMk id="11" creationId="{31E26216-D4EC-640A-8A3B-D9D5C7EECC3F}"/>
          </ac:graphicFrameMkLst>
        </pc:graphicFrameChg>
        <pc:graphicFrameChg chg="add mod modGraphic">
          <ac:chgData name="Yan Zhang" userId="f86cc2ff-db5e-4d94-b8e3-db15fbb3b73b" providerId="ADAL" clId="{EC5ADF64-5E58-46B7-8F81-936535B45720}" dt="2023-04-23T11:44:07.464" v="486" actId="255"/>
          <ac:graphicFrameMkLst>
            <pc:docMk/>
            <pc:sldMk cId="1501834915" sldId="263"/>
            <ac:graphicFrameMk id="12" creationId="{EB19640D-C4E8-0AA1-C0CF-67F0150BCDEB}"/>
          </ac:graphicFrameMkLst>
        </pc:graphicFrameChg>
      </pc:sldChg>
    </pc:docChg>
  </pc:docChgLst>
  <pc:docChgLst>
    <pc:chgData name="Nan Hu" userId="3618843d-2054-4bcf-ad49-76f523b6d2da" providerId="ADAL" clId="{76ED8229-5A68-4874-84E3-035F310E0B0D}"/>
    <pc:docChg chg="delSld modSld">
      <pc:chgData name="Nan Hu" userId="3618843d-2054-4bcf-ad49-76f523b6d2da" providerId="ADAL" clId="{76ED8229-5A68-4874-84E3-035F310E0B0D}" dt="2023-04-23T07:20:52.162" v="1" actId="20577"/>
      <pc:docMkLst>
        <pc:docMk/>
      </pc:docMkLst>
      <pc:sldChg chg="modSp mod">
        <pc:chgData name="Nan Hu" userId="3618843d-2054-4bcf-ad49-76f523b6d2da" providerId="ADAL" clId="{76ED8229-5A68-4874-84E3-035F310E0B0D}" dt="2023-04-23T07:20:52.162" v="1" actId="20577"/>
        <pc:sldMkLst>
          <pc:docMk/>
          <pc:sldMk cId="2680184892" sldId="256"/>
        </pc:sldMkLst>
        <pc:spChg chg="mod">
          <ac:chgData name="Nan Hu" userId="3618843d-2054-4bcf-ad49-76f523b6d2da" providerId="ADAL" clId="{76ED8229-5A68-4874-84E3-035F310E0B0D}" dt="2023-04-23T07:20:52.162" v="1" actId="20577"/>
          <ac:spMkLst>
            <pc:docMk/>
            <pc:sldMk cId="2680184892" sldId="256"/>
            <ac:spMk id="2" creationId="{8717BC13-69C3-8388-8AF9-8463E04D1AF2}"/>
          </ac:spMkLst>
        </pc:spChg>
      </pc:sldChg>
      <pc:sldChg chg="del">
        <pc:chgData name="Nan Hu" userId="3618843d-2054-4bcf-ad49-76f523b6d2da" providerId="ADAL" clId="{76ED8229-5A68-4874-84E3-035F310E0B0D}" dt="2023-04-23T07:04:04.458" v="0" actId="47"/>
        <pc:sldMkLst>
          <pc:docMk/>
          <pc:sldMk cId="2993759795" sldId="259"/>
        </pc:sldMkLst>
      </pc:sldChg>
      <pc:sldChg chg="del">
        <pc:chgData name="Nan Hu" userId="3618843d-2054-4bcf-ad49-76f523b6d2da" providerId="ADAL" clId="{76ED8229-5A68-4874-84E3-035F310E0B0D}" dt="2023-04-23T07:04:04.458" v="0" actId="47"/>
        <pc:sldMkLst>
          <pc:docMk/>
          <pc:sldMk cId="1584417902" sldId="260"/>
        </pc:sldMkLst>
      </pc:sldChg>
    </pc:docChg>
  </pc:docChgLst>
  <pc:docChgLst>
    <pc:chgData name="Nan Hu" userId="3618843d-2054-4bcf-ad49-76f523b6d2da" providerId="ADAL" clId="{D01923F7-248E-4685-9412-FD8C97D378A0}"/>
    <pc:docChg chg="custSel modSld">
      <pc:chgData name="Nan Hu" userId="3618843d-2054-4bcf-ad49-76f523b6d2da" providerId="ADAL" clId="{D01923F7-248E-4685-9412-FD8C97D378A0}" dt="2023-04-23T06:55:49.799" v="8" actId="478"/>
      <pc:docMkLst>
        <pc:docMk/>
      </pc:docMkLst>
      <pc:sldChg chg="delSp modSp mod">
        <pc:chgData name="Nan Hu" userId="3618843d-2054-4bcf-ad49-76f523b6d2da" providerId="ADAL" clId="{D01923F7-248E-4685-9412-FD8C97D378A0}" dt="2023-04-23T06:55:49.799" v="8" actId="478"/>
        <pc:sldMkLst>
          <pc:docMk/>
          <pc:sldMk cId="1501834915" sldId="263"/>
        </pc:sldMkLst>
        <pc:graphicFrameChg chg="mod modGraphic">
          <ac:chgData name="Nan Hu" userId="3618843d-2054-4bcf-ad49-76f523b6d2da" providerId="ADAL" clId="{D01923F7-248E-4685-9412-FD8C97D378A0}" dt="2023-04-23T06:47:33.932" v="1" actId="255"/>
          <ac:graphicFrameMkLst>
            <pc:docMk/>
            <pc:sldMk cId="1501834915" sldId="263"/>
            <ac:graphicFrameMk id="7" creationId="{4FA65195-B159-5BC7-36BB-2AFAC8F2CFA6}"/>
          </ac:graphicFrameMkLst>
        </pc:graphicFrameChg>
        <pc:graphicFrameChg chg="mod modGraphic">
          <ac:chgData name="Nan Hu" userId="3618843d-2054-4bcf-ad49-76f523b6d2da" providerId="ADAL" clId="{D01923F7-248E-4685-9412-FD8C97D378A0}" dt="2023-04-23T06:52:07.041" v="5" actId="255"/>
          <ac:graphicFrameMkLst>
            <pc:docMk/>
            <pc:sldMk cId="1501834915" sldId="263"/>
            <ac:graphicFrameMk id="8" creationId="{761A282D-2A82-5518-D205-88AFB2BDF522}"/>
          </ac:graphicFrameMkLst>
        </pc:graphicFrameChg>
        <pc:graphicFrameChg chg="del mod modGraphic">
          <ac:chgData name="Nan Hu" userId="3618843d-2054-4bcf-ad49-76f523b6d2da" providerId="ADAL" clId="{D01923F7-248E-4685-9412-FD8C97D378A0}" dt="2023-04-23T06:55:49.799" v="8" actId="478"/>
          <ac:graphicFrameMkLst>
            <pc:docMk/>
            <pc:sldMk cId="1501834915" sldId="263"/>
            <ac:graphicFrameMk id="9" creationId="{9FE1CCA0-8C85-95D8-3AC7-ABB2B7FCBBCF}"/>
          </ac:graphicFrameMkLst>
        </pc:graphicFrameChg>
      </pc:sldChg>
    </pc:docChg>
  </pc:docChgLst>
  <pc:docChgLst>
    <pc:chgData name="Nan Hu" userId="3618843d-2054-4bcf-ad49-76f523b6d2da" providerId="ADAL" clId="{BF1CF5D2-FBB4-43D7-978A-D003CD9834F4}"/>
    <pc:docChg chg="undo custSel addSld delSld modSld sldOrd">
      <pc:chgData name="Nan Hu" userId="3618843d-2054-4bcf-ad49-76f523b6d2da" providerId="ADAL" clId="{BF1CF5D2-FBB4-43D7-978A-D003CD9834F4}" dt="2023-04-21T18:06:46.446" v="1064" actId="6549"/>
      <pc:docMkLst>
        <pc:docMk/>
      </pc:docMkLst>
      <pc:sldChg chg="modSp mod">
        <pc:chgData name="Nan Hu" userId="3618843d-2054-4bcf-ad49-76f523b6d2da" providerId="ADAL" clId="{BF1CF5D2-FBB4-43D7-978A-D003CD9834F4}" dt="2023-04-21T12:18:27.726" v="656" actId="20577"/>
        <pc:sldMkLst>
          <pc:docMk/>
          <pc:sldMk cId="1071600130" sldId="257"/>
        </pc:sldMkLst>
        <pc:spChg chg="mod">
          <ac:chgData name="Nan Hu" userId="3618843d-2054-4bcf-ad49-76f523b6d2da" providerId="ADAL" clId="{BF1CF5D2-FBB4-43D7-978A-D003CD9834F4}" dt="2023-04-21T12:18:27.726" v="656" actId="20577"/>
          <ac:spMkLst>
            <pc:docMk/>
            <pc:sldMk cId="1071600130" sldId="257"/>
            <ac:spMk id="3" creationId="{0EAF7C2C-6E4B-919A-21EA-A6837C0AD6D4}"/>
          </ac:spMkLst>
        </pc:spChg>
      </pc:sldChg>
      <pc:sldChg chg="modSp mod">
        <pc:chgData name="Nan Hu" userId="3618843d-2054-4bcf-ad49-76f523b6d2da" providerId="ADAL" clId="{BF1CF5D2-FBB4-43D7-978A-D003CD9834F4}" dt="2023-04-21T12:07:16.809" v="192" actId="20577"/>
        <pc:sldMkLst>
          <pc:docMk/>
          <pc:sldMk cId="1087414696" sldId="258"/>
        </pc:sldMkLst>
        <pc:spChg chg="mod">
          <ac:chgData name="Nan Hu" userId="3618843d-2054-4bcf-ad49-76f523b6d2da" providerId="ADAL" clId="{BF1CF5D2-FBB4-43D7-978A-D003CD9834F4}" dt="2023-04-21T12:07:16.809" v="192" actId="20577"/>
          <ac:spMkLst>
            <pc:docMk/>
            <pc:sldMk cId="1087414696" sldId="258"/>
            <ac:spMk id="3" creationId="{6E044B86-64F8-1604-53DE-29436A652B76}"/>
          </ac:spMkLst>
        </pc:spChg>
      </pc:sldChg>
      <pc:sldChg chg="modSp mod">
        <pc:chgData name="Nan Hu" userId="3618843d-2054-4bcf-ad49-76f523b6d2da" providerId="ADAL" clId="{BF1CF5D2-FBB4-43D7-978A-D003CD9834F4}" dt="2023-04-21T17:54:47.391" v="1011" actId="20577"/>
        <pc:sldMkLst>
          <pc:docMk/>
          <pc:sldMk cId="844050354" sldId="261"/>
        </pc:sldMkLst>
        <pc:spChg chg="mod">
          <ac:chgData name="Nan Hu" userId="3618843d-2054-4bcf-ad49-76f523b6d2da" providerId="ADAL" clId="{BF1CF5D2-FBB4-43D7-978A-D003CD9834F4}" dt="2023-04-21T17:38:56.007" v="813"/>
          <ac:spMkLst>
            <pc:docMk/>
            <pc:sldMk cId="844050354" sldId="261"/>
            <ac:spMk id="2" creationId="{E2828A5F-AFFA-5AD2-8C7D-3761CD621184}"/>
          </ac:spMkLst>
        </pc:spChg>
        <pc:spChg chg="mod">
          <ac:chgData name="Nan Hu" userId="3618843d-2054-4bcf-ad49-76f523b6d2da" providerId="ADAL" clId="{BF1CF5D2-FBB4-43D7-978A-D003CD9834F4}" dt="2023-04-21T17:54:47.391" v="1011" actId="20577"/>
          <ac:spMkLst>
            <pc:docMk/>
            <pc:sldMk cId="844050354" sldId="261"/>
            <ac:spMk id="3" creationId="{6E044B86-64F8-1604-53DE-29436A652B76}"/>
          </ac:spMkLst>
        </pc:spChg>
      </pc:sldChg>
      <pc:sldChg chg="modSp new del mod ord">
        <pc:chgData name="Nan Hu" userId="3618843d-2054-4bcf-ad49-76f523b6d2da" providerId="ADAL" clId="{BF1CF5D2-FBB4-43D7-978A-D003CD9834F4}" dt="2023-04-21T17:39:32.156" v="822" actId="47"/>
        <pc:sldMkLst>
          <pc:docMk/>
          <pc:sldMk cId="174607593" sldId="262"/>
        </pc:sldMkLst>
        <pc:spChg chg="mod">
          <ac:chgData name="Nan Hu" userId="3618843d-2054-4bcf-ad49-76f523b6d2da" providerId="ADAL" clId="{BF1CF5D2-FBB4-43D7-978A-D003CD9834F4}" dt="2023-04-21T12:17:21.719" v="570" actId="20577"/>
          <ac:spMkLst>
            <pc:docMk/>
            <pc:sldMk cId="174607593" sldId="262"/>
            <ac:spMk id="2" creationId="{4E614977-E538-E0A7-2BAF-5349C9D7CF2E}"/>
          </ac:spMkLst>
        </pc:spChg>
        <pc:spChg chg="mod">
          <ac:chgData name="Nan Hu" userId="3618843d-2054-4bcf-ad49-76f523b6d2da" providerId="ADAL" clId="{BF1CF5D2-FBB4-43D7-978A-D003CD9834F4}" dt="2023-04-21T12:19:02.511" v="747" actId="1076"/>
          <ac:spMkLst>
            <pc:docMk/>
            <pc:sldMk cId="174607593" sldId="262"/>
            <ac:spMk id="3" creationId="{0C70C2C4-E43C-DC14-586B-8C8E5F5A64D9}"/>
          </ac:spMkLst>
        </pc:spChg>
      </pc:sldChg>
      <pc:sldChg chg="addSp modSp new mod">
        <pc:chgData name="Nan Hu" userId="3618843d-2054-4bcf-ad49-76f523b6d2da" providerId="ADAL" clId="{BF1CF5D2-FBB4-43D7-978A-D003CD9834F4}" dt="2023-04-21T18:06:46.446" v="1064" actId="6549"/>
        <pc:sldMkLst>
          <pc:docMk/>
          <pc:sldMk cId="1501834915" sldId="263"/>
        </pc:sldMkLst>
        <pc:spChg chg="mod">
          <ac:chgData name="Nan Hu" userId="3618843d-2054-4bcf-ad49-76f523b6d2da" providerId="ADAL" clId="{BF1CF5D2-FBB4-43D7-978A-D003CD9834F4}" dt="2023-04-21T17:41:03.057" v="852" actId="1076"/>
          <ac:spMkLst>
            <pc:docMk/>
            <pc:sldMk cId="1501834915" sldId="263"/>
            <ac:spMk id="2" creationId="{64E82E4B-CE11-6F7F-24A9-BB48205D6E39}"/>
          </ac:spMkLst>
        </pc:spChg>
        <pc:spChg chg="mod">
          <ac:chgData name="Nan Hu" userId="3618843d-2054-4bcf-ad49-76f523b6d2da" providerId="ADAL" clId="{BF1CF5D2-FBB4-43D7-978A-D003CD9834F4}" dt="2023-04-21T17:57:42.455" v="1044" actId="1076"/>
          <ac:spMkLst>
            <pc:docMk/>
            <pc:sldMk cId="1501834915" sldId="263"/>
            <ac:spMk id="3" creationId="{78C4DE69-D646-DAB7-2340-33E6AA42D0C3}"/>
          </ac:spMkLst>
        </pc:spChg>
        <pc:graphicFrameChg chg="add mod modGraphic">
          <ac:chgData name="Nan Hu" userId="3618843d-2054-4bcf-ad49-76f523b6d2da" providerId="ADAL" clId="{BF1CF5D2-FBB4-43D7-978A-D003CD9834F4}" dt="2023-04-21T17:56:05.607" v="1024" actId="1076"/>
          <ac:graphicFrameMkLst>
            <pc:docMk/>
            <pc:sldMk cId="1501834915" sldId="263"/>
            <ac:graphicFrameMk id="4" creationId="{6FDC725E-C4FA-E43F-F510-4C62224A6319}"/>
          </ac:graphicFrameMkLst>
        </pc:graphicFrameChg>
        <pc:graphicFrameChg chg="add mod modGraphic">
          <ac:chgData name="Nan Hu" userId="3618843d-2054-4bcf-ad49-76f523b6d2da" providerId="ADAL" clId="{BF1CF5D2-FBB4-43D7-978A-D003CD9834F4}" dt="2023-04-21T17:56:05.607" v="1024" actId="1076"/>
          <ac:graphicFrameMkLst>
            <pc:docMk/>
            <pc:sldMk cId="1501834915" sldId="263"/>
            <ac:graphicFrameMk id="5" creationId="{30A7C564-D0E1-EC25-4094-FE82ED491AB7}"/>
          </ac:graphicFrameMkLst>
        </pc:graphicFrameChg>
        <pc:graphicFrameChg chg="add mod modGraphic">
          <ac:chgData name="Nan Hu" userId="3618843d-2054-4bcf-ad49-76f523b6d2da" providerId="ADAL" clId="{BF1CF5D2-FBB4-43D7-978A-D003CD9834F4}" dt="2023-04-21T17:58:44.489" v="1058" actId="14100"/>
          <ac:graphicFrameMkLst>
            <pc:docMk/>
            <pc:sldMk cId="1501834915" sldId="263"/>
            <ac:graphicFrameMk id="6" creationId="{61751FCE-FD90-BAF9-E3FF-6D39874FEBC3}"/>
          </ac:graphicFrameMkLst>
        </pc:graphicFrameChg>
        <pc:graphicFrameChg chg="add mod modGraphic">
          <ac:chgData name="Nan Hu" userId="3618843d-2054-4bcf-ad49-76f523b6d2da" providerId="ADAL" clId="{BF1CF5D2-FBB4-43D7-978A-D003CD9834F4}" dt="2023-04-21T17:57:47.487" v="1045" actId="1076"/>
          <ac:graphicFrameMkLst>
            <pc:docMk/>
            <pc:sldMk cId="1501834915" sldId="263"/>
            <ac:graphicFrameMk id="7" creationId="{4FA65195-B159-5BC7-36BB-2AFAC8F2CFA6}"/>
          </ac:graphicFrameMkLst>
        </pc:graphicFrameChg>
        <pc:graphicFrameChg chg="add mod modGraphic">
          <ac:chgData name="Nan Hu" userId="3618843d-2054-4bcf-ad49-76f523b6d2da" providerId="ADAL" clId="{BF1CF5D2-FBB4-43D7-978A-D003CD9834F4}" dt="2023-04-21T17:57:47.487" v="1045" actId="1076"/>
          <ac:graphicFrameMkLst>
            <pc:docMk/>
            <pc:sldMk cId="1501834915" sldId="263"/>
            <ac:graphicFrameMk id="8" creationId="{761A282D-2A82-5518-D205-88AFB2BDF522}"/>
          </ac:graphicFrameMkLst>
        </pc:graphicFrameChg>
        <pc:graphicFrameChg chg="add mod modGraphic">
          <ac:chgData name="Nan Hu" userId="3618843d-2054-4bcf-ad49-76f523b6d2da" providerId="ADAL" clId="{BF1CF5D2-FBB4-43D7-978A-D003CD9834F4}" dt="2023-04-21T18:06:46.446" v="1064" actId="6549"/>
          <ac:graphicFrameMkLst>
            <pc:docMk/>
            <pc:sldMk cId="1501834915" sldId="263"/>
            <ac:graphicFrameMk id="9" creationId="{9FE1CCA0-8C85-95D8-3AC7-ABB2B7FCBBCF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ADE3A0-3C4A-34D0-3DD6-34D9E4991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C25677-F15A-1CC3-34C6-7B4BBD9C39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599082-46A6-3BCC-A967-FA849A411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B8C5-380A-4D70-A320-02D6E74D5450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4BC573-D922-7BCB-AC3F-010AFBC13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B2412B-ED81-EC57-8BDB-B94F6E9C4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6DA4-92A3-48DE-953E-626D4C32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16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C411A-B1D6-643A-7C01-78B8C5145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4A0E7E-2C8D-BAD9-AEE2-F8AAB8B711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C492CB-4A46-8EC5-409D-5D4235EA7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B8C5-380A-4D70-A320-02D6E74D5450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D67E33-CF01-FEB1-0DB4-0C7CF8EBF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2A393B-5A11-0298-423A-A23EE79A0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6DA4-92A3-48DE-953E-626D4C32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53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00C8569-EFA9-08E9-93D6-242B05F897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5F6ADE-A8E2-3F6B-E618-FB5FFBA8E0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732BD8-0EFC-F1B8-CF55-03ED0DD31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B8C5-380A-4D70-A320-02D6E74D5450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02404A-9857-94F6-33DB-DC7638830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08D442-93A4-0696-13C9-7150BC86D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6DA4-92A3-48DE-953E-626D4C32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007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53711-B351-A755-E414-B0DFB9120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67D31B-36AA-2310-B6E1-E186736A23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2C393C-4F42-1126-7128-79E1062E9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B8C5-380A-4D70-A320-02D6E74D5450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D87EC6-1674-61A8-3621-AB050EE96A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1566C1-8478-8D76-5E69-DC2F22F57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6DA4-92A3-48DE-953E-626D4C32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383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BC050F-B466-8B6D-3D3B-2BF83BE720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FCD2C7-023C-D3CF-5BF9-5E38D9D3E7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6552BA-7D2F-52B1-E232-FE45FD042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B8C5-380A-4D70-A320-02D6E74D5450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A1B22C-A7E8-89FB-F61D-EA1F609EF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93A58A-A1FB-B2EA-B35E-4C2F037EB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6DA4-92A3-48DE-953E-626D4C32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537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89644-4768-C84D-A340-B0DFA1F72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056FBB-B55C-EE2B-040D-B94E49CB2F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C90585-C805-031B-2203-9528D06E53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2A6037-8F40-A7C6-2315-C65191DA8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B8C5-380A-4D70-A320-02D6E74D5450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30F2D0-348E-3147-A250-814B25CAA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C23221-1174-4FFD-BACA-33D1F3D3F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6DA4-92A3-48DE-953E-626D4C32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480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50C37-095A-1628-28DF-0976432A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4A00B7-E59F-84DD-F987-053525D1E0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33DFAF-4385-2321-3BA9-00ACE43944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1D07C6-CF05-6470-7FFC-1C997014B8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AB22083-7708-74CD-7A51-918C311593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A14C22-8FCA-60CA-8DCB-B20BD5699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B8C5-380A-4D70-A320-02D6E74D5450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F7096B-C5A8-71C2-019B-6767662DA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747F88A-DF6B-BCE5-538C-BD19F62AA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6DA4-92A3-48DE-953E-626D4C32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751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D3948A-2DAC-2775-8666-F10E8CE89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831F5B-FC7C-05B3-4DD1-875AE6E3A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B8C5-380A-4D70-A320-02D6E74D5450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CE49A-8319-297E-04E8-3CCF85686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E33A31-9F82-C472-D9F3-6D8FC76CB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6DA4-92A3-48DE-953E-626D4C32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206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7E15445-9FE1-B1E3-1AA9-936D25836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B8C5-380A-4D70-A320-02D6E74D5450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2DB4CC-3341-B069-5B08-4AF5CA469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98C11-6C44-0D18-8247-E861D5C70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6DA4-92A3-48DE-953E-626D4C32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388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8579AC-9A97-D6B1-D287-894052AB4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B463FC-4BAF-CFD9-9736-495DF75DAA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90CCD-5903-7709-D727-EF15B97D50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2250E4-4C36-B7CB-C6D7-105CBBE67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B8C5-380A-4D70-A320-02D6E74D5450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A2D11B-4443-5C7A-C42C-605D8EA8A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FA3C25-912F-1BBB-33B9-385071D56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6DA4-92A3-48DE-953E-626D4C32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596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7881F-B0E6-0C8A-18DC-FB926E03D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165054-06EA-FEC3-1F57-48683CDF31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90F934-988B-1C71-B284-5C19AC526A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0292B5-8566-58F5-5BD5-586D20B04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B8C5-380A-4D70-A320-02D6E74D5450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CA8724-FC40-2A2C-3EDC-91D0C46031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BBB947-0CA8-958B-4B6C-F9D3C0A8C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6DA4-92A3-48DE-953E-626D4C32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204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AF7ED72-01F0-A9A9-1A17-68B879ED4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F83B02-5EFA-5079-50C2-7F45B31AC6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4FA16B-C481-7EAF-DC60-EF500580EE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13B8C5-380A-4D70-A320-02D6E74D5450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E19B29-5D28-75B4-5DD5-CC92C790B8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FFFA16-E06B-1AA1-7255-4CA6CA9ED6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96DA4-92A3-48DE-953E-626D4C321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61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17BC13-69C3-8388-8AF9-8463E04D1AF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JVET-AD0338: Non-EE2: </a:t>
            </a:r>
            <a:br>
              <a:rPr lang="en-US" dirty="0"/>
            </a:br>
            <a:r>
              <a:rPr lang="en-CA" dirty="0"/>
              <a:t>On MHP weight derivation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3EA3A9-779B-A3DA-467A-E4057DCF77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Yan Zhang, Han Huang, Vadim Seregin, Marta Karczewicz (Qualcomm)</a:t>
            </a:r>
          </a:p>
        </p:txBody>
      </p:sp>
    </p:spTree>
    <p:extLst>
      <p:ext uri="{BB962C8B-B14F-4D97-AF65-F5344CB8AC3E}">
        <p14:creationId xmlns:p14="http://schemas.microsoft.com/office/powerpoint/2010/main" val="2680184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B8D2A4-A870-209E-7439-F1686A208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MHP in ECM-8.0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2E9C3954-B87B-ECC1-A541-5030CDBE6F3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CA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M</a:t>
                </a:r>
                <a:r>
                  <a:rPr lang="en-CA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ultiple hypothesis prediction (MHP) is </a:t>
                </a:r>
                <a:r>
                  <a:rPr lang="en-CA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included in current ECM</a:t>
                </a:r>
              </a:p>
              <a:p>
                <a:r>
                  <a:rPr lang="en-CA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Additional hypothesis prediction is introduced on top of the base prediction</a:t>
                </a:r>
              </a:p>
              <a:p>
                <a:r>
                  <a:rPr lang="en-CA" sz="2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The overall prediction signal is obtained by sample-wise weighted superposition</a:t>
                </a:r>
              </a:p>
              <a:p>
                <a:pPr marL="0" indent="0">
                  <a:buNone/>
                </a:pPr>
                <a:endParaRPr lang="en-US" sz="2400" i="1" dirty="0">
                  <a:latin typeface="Cambria Math" panose="02040503050406030204" pitchFamily="18" charset="0"/>
                  <a:ea typeface="SimSun" panose="02010600030101010101" pitchFamily="2" charset="-122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</m:ctrlPr>
                        </m:sSub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  <m:t>𝑝</m:t>
                          </m:r>
                        </m:e>
                        <m:sub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  <m:t>3</m:t>
                          </m:r>
                        </m:sub>
                      </m:sSub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=(1−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𝛼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)</m:t>
                      </m:r>
                      <m:sSub>
                        <m:sSub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</m:ctrlPr>
                        </m:sSub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  <m:t>𝑝</m:t>
                          </m:r>
                        </m:e>
                        <m:sub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  <m:t>𝑢𝑛𝑖</m:t>
                          </m:r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  <m:t>/</m:t>
                          </m:r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  <m:t>𝑏𝑖</m:t>
                          </m:r>
                        </m:sub>
                      </m:sSub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+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𝛼</m:t>
                      </m:r>
                      <m:sSub>
                        <m:sSub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</m:ctrlPr>
                        </m:sSub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  <m:t>h</m:t>
                          </m:r>
                        </m:e>
                        <m:sub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4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endParaRPr lang="en-CA" sz="2400" dirty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r>
                  <a:rPr lang="en-CA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The current weight set being used in {2, -1}/8</a:t>
                </a:r>
              </a:p>
              <a:p>
                <a:r>
                  <a:rPr lang="en-CA" sz="2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The maximum number of allowed additional hypothesis predictor is 2</a:t>
                </a:r>
                <a:endParaRPr lang="en-US" sz="2400" dirty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</p:txBody>
          </p:sp>
        </mc:Choice>
        <mc:Fallback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2E9C3954-B87B-ECC1-A541-5030CDBE6F3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812" t="-19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71600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28A5F-AFFA-5AD2-8C7D-3761CD621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</a:t>
            </a:r>
            <a:r>
              <a:rPr lang="en-US" altLang="zh-CN" dirty="0"/>
              <a:t>method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044B86-64F8-1604-53DE-29436A652B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predictor’s template is generated by combining the reference template and the merge candidate’s template with given weight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template matching cost between the predictor’s template and current block’s template are computed for all possible weights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weight corresponds to the minimum TM cost is selected without signaling</a:t>
            </a:r>
          </a:p>
          <a:p>
            <a:r>
              <a:rPr lang="en-US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The number of weights in MHP is extended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050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82E4B-CE11-6F7F-24A9-BB48205D6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37" y="0"/>
            <a:ext cx="10515600" cy="1112499"/>
          </a:xfrm>
        </p:spPr>
        <p:txBody>
          <a:bodyPr/>
          <a:lstStyle/>
          <a:p>
            <a:r>
              <a:rPr lang="en-US" dirty="0"/>
              <a:t>Results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31E26216-D4EC-640A-8A3B-D9D5C7EECC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8904990"/>
              </p:ext>
            </p:extLst>
          </p:nvPr>
        </p:nvGraphicFramePr>
        <p:xfrm>
          <a:off x="3654831" y="941814"/>
          <a:ext cx="5244620" cy="28243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1652">
                  <a:extLst>
                    <a:ext uri="{9D8B030D-6E8A-4147-A177-3AD203B41FA5}">
                      <a16:colId xmlns:a16="http://schemas.microsoft.com/office/drawing/2014/main" val="4048573200"/>
                    </a:ext>
                  </a:extLst>
                </a:gridCol>
                <a:gridCol w="886764">
                  <a:extLst>
                    <a:ext uri="{9D8B030D-6E8A-4147-A177-3AD203B41FA5}">
                      <a16:colId xmlns:a16="http://schemas.microsoft.com/office/drawing/2014/main" val="422960827"/>
                    </a:ext>
                  </a:extLst>
                </a:gridCol>
                <a:gridCol w="886764">
                  <a:extLst>
                    <a:ext uri="{9D8B030D-6E8A-4147-A177-3AD203B41FA5}">
                      <a16:colId xmlns:a16="http://schemas.microsoft.com/office/drawing/2014/main" val="2541365420"/>
                    </a:ext>
                  </a:extLst>
                </a:gridCol>
                <a:gridCol w="886764">
                  <a:extLst>
                    <a:ext uri="{9D8B030D-6E8A-4147-A177-3AD203B41FA5}">
                      <a16:colId xmlns:a16="http://schemas.microsoft.com/office/drawing/2014/main" val="3302841001"/>
                    </a:ext>
                  </a:extLst>
                </a:gridCol>
                <a:gridCol w="881338">
                  <a:extLst>
                    <a:ext uri="{9D8B030D-6E8A-4147-A177-3AD203B41FA5}">
                      <a16:colId xmlns:a16="http://schemas.microsoft.com/office/drawing/2014/main" val="3414315839"/>
                    </a:ext>
                  </a:extLst>
                </a:gridCol>
                <a:gridCol w="881338">
                  <a:extLst>
                    <a:ext uri="{9D8B030D-6E8A-4147-A177-3AD203B41FA5}">
                      <a16:colId xmlns:a16="http://schemas.microsoft.com/office/drawing/2014/main" val="1824373488"/>
                    </a:ext>
                  </a:extLst>
                </a:gridCol>
              </a:tblGrid>
              <a:tr h="213864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 10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6554537"/>
                  </a:ext>
                </a:extLst>
              </a:tr>
              <a:tr h="213864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Over ECM8.0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6972971"/>
                  </a:ext>
                </a:extLst>
              </a:tr>
              <a:tr h="213864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V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59726255"/>
                  </a:ext>
                </a:extLst>
              </a:tr>
              <a:tr h="21386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58888468"/>
                  </a:ext>
                </a:extLst>
              </a:tr>
              <a:tr h="21386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0.07%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36225026"/>
                  </a:ext>
                </a:extLst>
              </a:tr>
              <a:tr h="21386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0.08%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-0.15%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25066327"/>
                  </a:ext>
                </a:extLst>
              </a:tr>
              <a:tr h="21386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-0.14%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1938978"/>
                  </a:ext>
                </a:extLst>
              </a:tr>
              <a:tr h="21386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53367038"/>
                  </a:ext>
                </a:extLst>
              </a:tr>
              <a:tr h="21386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effectLst/>
                        </a:rPr>
                        <a:t>-0.03%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effectLst/>
                        </a:rPr>
                        <a:t>-0.02%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effectLst/>
                        </a:rPr>
                        <a:t>-0.04%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47936636"/>
                  </a:ext>
                </a:extLst>
              </a:tr>
              <a:tr h="21386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0.14%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-0.10%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87237727"/>
                  </a:ext>
                </a:extLst>
              </a:tr>
              <a:tr h="21386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-0.15%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-0.14%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-0.14%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23042544"/>
                  </a:ext>
                </a:extLst>
              </a:tr>
              <a:tr h="21386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Class TGM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-0.19%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-0.13%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-0.12%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82291701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EB19640D-C4E8-0AA1-C0CF-67F0150BCD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2274892"/>
              </p:ext>
            </p:extLst>
          </p:nvPr>
        </p:nvGraphicFramePr>
        <p:xfrm>
          <a:off x="3654831" y="3886199"/>
          <a:ext cx="5244620" cy="28153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1652">
                  <a:extLst>
                    <a:ext uri="{9D8B030D-6E8A-4147-A177-3AD203B41FA5}">
                      <a16:colId xmlns:a16="http://schemas.microsoft.com/office/drawing/2014/main" val="1592935283"/>
                    </a:ext>
                  </a:extLst>
                </a:gridCol>
                <a:gridCol w="886764">
                  <a:extLst>
                    <a:ext uri="{9D8B030D-6E8A-4147-A177-3AD203B41FA5}">
                      <a16:colId xmlns:a16="http://schemas.microsoft.com/office/drawing/2014/main" val="1791983832"/>
                    </a:ext>
                  </a:extLst>
                </a:gridCol>
                <a:gridCol w="886764">
                  <a:extLst>
                    <a:ext uri="{9D8B030D-6E8A-4147-A177-3AD203B41FA5}">
                      <a16:colId xmlns:a16="http://schemas.microsoft.com/office/drawing/2014/main" val="1290161324"/>
                    </a:ext>
                  </a:extLst>
                </a:gridCol>
                <a:gridCol w="886764">
                  <a:extLst>
                    <a:ext uri="{9D8B030D-6E8A-4147-A177-3AD203B41FA5}">
                      <a16:colId xmlns:a16="http://schemas.microsoft.com/office/drawing/2014/main" val="3015314222"/>
                    </a:ext>
                  </a:extLst>
                </a:gridCol>
                <a:gridCol w="881338">
                  <a:extLst>
                    <a:ext uri="{9D8B030D-6E8A-4147-A177-3AD203B41FA5}">
                      <a16:colId xmlns:a16="http://schemas.microsoft.com/office/drawing/2014/main" val="3768918146"/>
                    </a:ext>
                  </a:extLst>
                </a:gridCol>
                <a:gridCol w="881338">
                  <a:extLst>
                    <a:ext uri="{9D8B030D-6E8A-4147-A177-3AD203B41FA5}">
                      <a16:colId xmlns:a16="http://schemas.microsoft.com/office/drawing/2014/main" val="2723207107"/>
                    </a:ext>
                  </a:extLst>
                </a:gridCol>
              </a:tblGrid>
              <a:tr h="213864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Low delay B Main 10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5504854"/>
                  </a:ext>
                </a:extLst>
              </a:tr>
              <a:tr h="213864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Over ECM8.0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9854536"/>
                  </a:ext>
                </a:extLst>
              </a:tr>
              <a:tr h="213864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91569794"/>
                  </a:ext>
                </a:extLst>
              </a:tr>
              <a:tr h="21386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04779374"/>
                  </a:ext>
                </a:extLst>
              </a:tr>
              <a:tr h="21386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99618728"/>
                  </a:ext>
                </a:extLst>
              </a:tr>
              <a:tr h="21386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-0.13%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-0.09%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30257364"/>
                  </a:ext>
                </a:extLst>
              </a:tr>
              <a:tr h="21386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-0.12%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-0.08%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63593367"/>
                  </a:ext>
                </a:extLst>
              </a:tr>
              <a:tr h="21386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-0.20%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0.55%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0.36%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06617756"/>
                  </a:ext>
                </a:extLst>
              </a:tr>
              <a:tr h="21386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effectLst/>
                        </a:rPr>
                        <a:t>-0.11%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effectLst/>
                        </a:rPr>
                        <a:t>0.08%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effectLst/>
                        </a:rPr>
                        <a:t>0.02%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74094820"/>
                  </a:ext>
                </a:extLst>
              </a:tr>
              <a:tr h="21386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0.08%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0.37%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103%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27138419"/>
                  </a:ext>
                </a:extLst>
              </a:tr>
              <a:tr h="21386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-0.24%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-0.22%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-0.54%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39041135"/>
                  </a:ext>
                </a:extLst>
              </a:tr>
              <a:tr h="21386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Class TGM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675903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18349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424</Words>
  <Application>Microsoft Office PowerPoint</Application>
  <PresentationFormat>Widescreen</PresentationFormat>
  <Paragraphs>137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Cambria Math</vt:lpstr>
      <vt:lpstr>Times New Roman</vt:lpstr>
      <vt:lpstr>Office Theme</vt:lpstr>
      <vt:lpstr>JVET-AD0338: Non-EE2:  On MHP weight derivation</vt:lpstr>
      <vt:lpstr>MHP in ECM-8.0</vt:lpstr>
      <vt:lpstr>Proposed method</vt:lpstr>
      <vt:lpstr>Results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JVET-AD220: Non-EE2: Improved fixed filters for ALF</dc:title>
  <dc:creator>Nan Hu</dc:creator>
  <cp:lastModifiedBy>Yan Zhang</cp:lastModifiedBy>
  <cp:revision>1</cp:revision>
  <dcterms:created xsi:type="dcterms:W3CDTF">2023-04-21T11:43:10Z</dcterms:created>
  <dcterms:modified xsi:type="dcterms:W3CDTF">2023-04-23T11:55:18Z</dcterms:modified>
</cp:coreProperties>
</file>