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281" r:id="rId6"/>
    <p:sldId id="290" r:id="rId7"/>
    <p:sldId id="291" r:id="rId8"/>
    <p:sldId id="28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B095"/>
    <a:srgbClr val="E23BFC"/>
    <a:srgbClr val="751CB4"/>
    <a:srgbClr val="1C3EC3"/>
    <a:srgbClr val="11B0AE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28A46A-81EF-41AC-B942-E8662D30ABBD}" v="31" dt="2023-01-18T13:55:23.187"/>
    <p1510:client id="{FC13322B-7E8F-59AC-BC38-69E49A011E43}" v="707" dt="2023-01-18T08:29:28.4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95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gi Poirier" userId="bdca5e5b-6cff-4644-828b-aee210b12991" providerId="ADAL" clId="{2F28A46A-81EF-41AC-B942-E8662D30ABBD}"/>
    <pc:docChg chg="undo custSel delSld modSld">
      <pc:chgData name="Tangi Poirier" userId="bdca5e5b-6cff-4644-828b-aee210b12991" providerId="ADAL" clId="{2F28A46A-81EF-41AC-B942-E8662D30ABBD}" dt="2023-01-18T15:15:07.308" v="890" actId="20577"/>
      <pc:docMkLst>
        <pc:docMk/>
      </pc:docMkLst>
      <pc:sldChg chg="modSp mod">
        <pc:chgData name="Tangi Poirier" userId="bdca5e5b-6cff-4644-828b-aee210b12991" providerId="ADAL" clId="{2F28A46A-81EF-41AC-B942-E8662D30ABBD}" dt="2023-01-17T13:46:58.846" v="89" actId="20577"/>
        <pc:sldMkLst>
          <pc:docMk/>
          <pc:sldMk cId="3428629291" sldId="278"/>
        </pc:sldMkLst>
        <pc:spChg chg="mod">
          <ac:chgData name="Tangi Poirier" userId="bdca5e5b-6cff-4644-828b-aee210b12991" providerId="ADAL" clId="{2F28A46A-81EF-41AC-B942-E8662D30ABBD}" dt="2023-01-17T13:44:48.175" v="47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Tangi Poirier" userId="bdca5e5b-6cff-4644-828b-aee210b12991" providerId="ADAL" clId="{2F28A46A-81EF-41AC-B942-E8662D30ABBD}" dt="2023-01-17T13:46:58.846" v="89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Tangi Poirier" userId="bdca5e5b-6cff-4644-828b-aee210b12991" providerId="ADAL" clId="{2F28A46A-81EF-41AC-B942-E8662D30ABBD}" dt="2023-01-18T15:09:49.006" v="732" actId="20577"/>
        <pc:sldMkLst>
          <pc:docMk/>
          <pc:sldMk cId="2928223200" sldId="281"/>
        </pc:sldMkLst>
        <pc:spChg chg="mod">
          <ac:chgData name="Tangi Poirier" userId="bdca5e5b-6cff-4644-828b-aee210b12991" providerId="ADAL" clId="{2F28A46A-81EF-41AC-B942-E8662D30ABBD}" dt="2023-01-17T15:40:45.998" v="367" actId="1076"/>
          <ac:spMkLst>
            <pc:docMk/>
            <pc:sldMk cId="2928223200" sldId="281"/>
            <ac:spMk id="2" creationId="{C326FC6F-7122-EE4F-A6D0-C874EBDFD5EC}"/>
          </ac:spMkLst>
        </pc:spChg>
        <pc:spChg chg="del">
          <ac:chgData name="Tangi Poirier" userId="bdca5e5b-6cff-4644-828b-aee210b12991" providerId="ADAL" clId="{2F28A46A-81EF-41AC-B942-E8662D30ABBD}" dt="2023-01-17T15:11:04.578" v="130" actId="478"/>
          <ac:spMkLst>
            <pc:docMk/>
            <pc:sldMk cId="2928223200" sldId="281"/>
            <ac:spMk id="6" creationId="{95303EC3-68DB-4E2C-BCB3-9CA7DE498D93}"/>
          </ac:spMkLst>
        </pc:spChg>
        <pc:spChg chg="add del mod">
          <ac:chgData name="Tangi Poirier" userId="bdca5e5b-6cff-4644-828b-aee210b12991" providerId="ADAL" clId="{2F28A46A-81EF-41AC-B942-E8662D30ABBD}" dt="2023-01-17T16:48:28.493" v="553" actId="22"/>
          <ac:spMkLst>
            <pc:docMk/>
            <pc:sldMk cId="2928223200" sldId="281"/>
            <ac:spMk id="7" creationId="{4055DA2F-C00F-8220-FD3D-E330C16C1B1B}"/>
          </ac:spMkLst>
        </pc:spChg>
        <pc:spChg chg="del">
          <ac:chgData name="Tangi Poirier" userId="bdca5e5b-6cff-4644-828b-aee210b12991" providerId="ADAL" clId="{2F28A46A-81EF-41AC-B942-E8662D30ABBD}" dt="2023-01-17T15:11:07.191" v="131" actId="478"/>
          <ac:spMkLst>
            <pc:docMk/>
            <pc:sldMk cId="2928223200" sldId="281"/>
            <ac:spMk id="8" creationId="{44215102-7061-47FA-BB3B-62FD1564EF79}"/>
          </ac:spMkLst>
        </pc:spChg>
        <pc:spChg chg="add mod">
          <ac:chgData name="Tangi Poirier" userId="bdca5e5b-6cff-4644-828b-aee210b12991" providerId="ADAL" clId="{2F28A46A-81EF-41AC-B942-E8662D30ABBD}" dt="2023-01-17T17:09:02.647" v="687" actId="403"/>
          <ac:spMkLst>
            <pc:docMk/>
            <pc:sldMk cId="2928223200" sldId="281"/>
            <ac:spMk id="11" creationId="{0822C902-913A-14C2-1541-848528A70399}"/>
          </ac:spMkLst>
        </pc:spChg>
        <pc:spChg chg="add del mod">
          <ac:chgData name="Tangi Poirier" userId="bdca5e5b-6cff-4644-828b-aee210b12991" providerId="ADAL" clId="{2F28A46A-81EF-41AC-B942-E8662D30ABBD}" dt="2023-01-18T15:09:49.006" v="732" actId="20577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Tangi Poirier" userId="bdca5e5b-6cff-4644-828b-aee210b12991" providerId="ADAL" clId="{2F28A46A-81EF-41AC-B942-E8662D30ABBD}" dt="2023-01-17T15:11:09.702" v="132" actId="478"/>
          <ac:spMkLst>
            <pc:docMk/>
            <pc:sldMk cId="2928223200" sldId="281"/>
            <ac:spMk id="17" creationId="{A9FA3FCD-C548-4CE6-993F-3EEAF4C00D24}"/>
          </ac:spMkLst>
        </pc:spChg>
        <pc:picChg chg="add mod">
          <ac:chgData name="Tangi Poirier" userId="bdca5e5b-6cff-4644-828b-aee210b12991" providerId="ADAL" clId="{2F28A46A-81EF-41AC-B942-E8662D30ABBD}" dt="2023-01-17T17:06:03.749" v="650" actId="1076"/>
          <ac:picMkLst>
            <pc:docMk/>
            <pc:sldMk cId="2928223200" sldId="281"/>
            <ac:picMk id="4" creationId="{FBC74558-391B-0229-1AF8-8AB32F86DEF0}"/>
          </ac:picMkLst>
        </pc:picChg>
        <pc:picChg chg="del">
          <ac:chgData name="Tangi Poirier" userId="bdca5e5b-6cff-4644-828b-aee210b12991" providerId="ADAL" clId="{2F28A46A-81EF-41AC-B942-E8662D30ABBD}" dt="2023-01-17T15:11:01.702" v="129" actId="478"/>
          <ac:picMkLst>
            <pc:docMk/>
            <pc:sldMk cId="2928223200" sldId="281"/>
            <ac:picMk id="11" creationId="{0F594BAE-A0DC-4CD1-B54D-506756B83A34}"/>
          </ac:picMkLst>
        </pc:picChg>
        <pc:cxnChg chg="add mod">
          <ac:chgData name="Tangi Poirier" userId="bdca5e5b-6cff-4644-828b-aee210b12991" providerId="ADAL" clId="{2F28A46A-81EF-41AC-B942-E8662D30ABBD}" dt="2023-01-17T17:09:08.244" v="691" actId="692"/>
          <ac:cxnSpMkLst>
            <pc:docMk/>
            <pc:sldMk cId="2928223200" sldId="281"/>
            <ac:cxnSpMk id="9" creationId="{D232E8FD-2F66-A642-5D83-BA90B14AF5D0}"/>
          </ac:cxnSpMkLst>
        </pc:cxnChg>
      </pc:sldChg>
      <pc:sldChg chg="addSp delSp modSp mod">
        <pc:chgData name="Tangi Poirier" userId="bdca5e5b-6cff-4644-828b-aee210b12991" providerId="ADAL" clId="{2F28A46A-81EF-41AC-B942-E8662D30ABBD}" dt="2023-01-18T15:15:07.308" v="890" actId="20577"/>
        <pc:sldMkLst>
          <pc:docMk/>
          <pc:sldMk cId="545093500" sldId="286"/>
        </pc:sldMkLst>
        <pc:spChg chg="mod">
          <ac:chgData name="Tangi Poirier" userId="bdca5e5b-6cff-4644-828b-aee210b12991" providerId="ADAL" clId="{2F28A46A-81EF-41AC-B942-E8662D30ABBD}" dt="2023-01-17T15:40:41.502" v="366" actId="1076"/>
          <ac:spMkLst>
            <pc:docMk/>
            <pc:sldMk cId="545093500" sldId="286"/>
            <ac:spMk id="2" creationId="{C326FC6F-7122-EE4F-A6D0-C874EBDFD5EC}"/>
          </ac:spMkLst>
        </pc:spChg>
        <pc:spChg chg="del mod">
          <ac:chgData name="Tangi Poirier" userId="bdca5e5b-6cff-4644-828b-aee210b12991" providerId="ADAL" clId="{2F28A46A-81EF-41AC-B942-E8662D30ABBD}" dt="2023-01-17T15:12:50.322" v="201" actId="478"/>
          <ac:spMkLst>
            <pc:docMk/>
            <pc:sldMk cId="545093500" sldId="286"/>
            <ac:spMk id="6" creationId="{95303EC3-68DB-4E2C-BCB3-9CA7DE498D93}"/>
          </ac:spMkLst>
        </pc:spChg>
        <pc:spChg chg="add mod">
          <ac:chgData name="Tangi Poirier" userId="bdca5e5b-6cff-4644-828b-aee210b12991" providerId="ADAL" clId="{2F28A46A-81EF-41AC-B942-E8662D30ABBD}" dt="2023-01-18T15:15:07.308" v="890" actId="20577"/>
          <ac:spMkLst>
            <pc:docMk/>
            <pc:sldMk cId="545093500" sldId="286"/>
            <ac:spMk id="6" creationId="{B60B4838-E36B-DFB4-65B8-76ECDF20B6B2}"/>
          </ac:spMkLst>
        </pc:spChg>
        <pc:spChg chg="del">
          <ac:chgData name="Tangi Poirier" userId="bdca5e5b-6cff-4644-828b-aee210b12991" providerId="ADAL" clId="{2F28A46A-81EF-41AC-B942-E8662D30ABBD}" dt="2023-01-17T15:12:46.934" v="199" actId="478"/>
          <ac:spMkLst>
            <pc:docMk/>
            <pc:sldMk cId="545093500" sldId="286"/>
            <ac:spMk id="8" creationId="{44215102-7061-47FA-BB3B-62FD1564EF79}"/>
          </ac:spMkLst>
        </pc:spChg>
        <pc:spChg chg="add mod">
          <ac:chgData name="Tangi Poirier" userId="bdca5e5b-6cff-4644-828b-aee210b12991" providerId="ADAL" clId="{2F28A46A-81EF-41AC-B942-E8662D30ABBD}" dt="2023-01-17T17:09:15.757" v="692" actId="403"/>
          <ac:spMkLst>
            <pc:docMk/>
            <pc:sldMk cId="545093500" sldId="286"/>
            <ac:spMk id="8" creationId="{BEBB44A0-0B5F-B016-AFD5-76E1D829ACF6}"/>
          </ac:spMkLst>
        </pc:spChg>
        <pc:spChg chg="del mod">
          <ac:chgData name="Tangi Poirier" userId="bdca5e5b-6cff-4644-828b-aee210b12991" providerId="ADAL" clId="{2F28A46A-81EF-41AC-B942-E8662D30ABBD}" dt="2023-01-17T16:48:42.761" v="556" actId="478"/>
          <ac:spMkLst>
            <pc:docMk/>
            <pc:sldMk cId="545093500" sldId="286"/>
            <ac:spMk id="13" creationId="{08481C59-FD6F-4B2A-9DC1-9F60D57AB3FF}"/>
          </ac:spMkLst>
        </pc:spChg>
        <pc:spChg chg="del">
          <ac:chgData name="Tangi Poirier" userId="bdca5e5b-6cff-4644-828b-aee210b12991" providerId="ADAL" clId="{2F28A46A-81EF-41AC-B942-E8662D30ABBD}" dt="2023-01-17T15:12:55.642" v="202" actId="478"/>
          <ac:spMkLst>
            <pc:docMk/>
            <pc:sldMk cId="545093500" sldId="286"/>
            <ac:spMk id="17" creationId="{A9FA3FCD-C548-4CE6-993F-3EEAF4C00D24}"/>
          </ac:spMkLst>
        </pc:spChg>
        <pc:picChg chg="add mod">
          <ac:chgData name="Tangi Poirier" userId="bdca5e5b-6cff-4644-828b-aee210b12991" providerId="ADAL" clId="{2F28A46A-81EF-41AC-B942-E8662D30ABBD}" dt="2023-01-17T17:06:18.599" v="652" actId="1076"/>
          <ac:picMkLst>
            <pc:docMk/>
            <pc:sldMk cId="545093500" sldId="286"/>
            <ac:picMk id="4" creationId="{C05A25AA-C2A3-8113-7D1B-B0E95C25BC06}"/>
          </ac:picMkLst>
        </pc:picChg>
        <pc:picChg chg="del">
          <ac:chgData name="Tangi Poirier" userId="bdca5e5b-6cff-4644-828b-aee210b12991" providerId="ADAL" clId="{2F28A46A-81EF-41AC-B942-E8662D30ABBD}" dt="2023-01-17T15:12:44.757" v="198" actId="478"/>
          <ac:picMkLst>
            <pc:docMk/>
            <pc:sldMk cId="545093500" sldId="286"/>
            <ac:picMk id="10" creationId="{18A807DE-20B3-41E8-B77E-1BAEF6ACE422}"/>
          </ac:picMkLst>
        </pc:picChg>
        <pc:cxnChg chg="add mod">
          <ac:chgData name="Tangi Poirier" userId="bdca5e5b-6cff-4644-828b-aee210b12991" providerId="ADAL" clId="{2F28A46A-81EF-41AC-B942-E8662D30ABBD}" dt="2023-01-18T14:46:41.990" v="701" actId="1076"/>
          <ac:cxnSpMkLst>
            <pc:docMk/>
            <pc:sldMk cId="545093500" sldId="286"/>
            <ac:cxnSpMk id="7" creationId="{CE392BE4-8A5D-4D8D-E2E2-0021623B498A}"/>
          </ac:cxnSpMkLst>
        </pc:cxnChg>
      </pc:sldChg>
      <pc:sldChg chg="del">
        <pc:chgData name="Tangi Poirier" userId="bdca5e5b-6cff-4644-828b-aee210b12991" providerId="ADAL" clId="{2F28A46A-81EF-41AC-B942-E8662D30ABBD}" dt="2023-01-17T16:11:25.249" v="426" actId="47"/>
        <pc:sldMkLst>
          <pc:docMk/>
          <pc:sldMk cId="1399144130" sldId="287"/>
        </pc:sldMkLst>
      </pc:sldChg>
      <pc:sldChg chg="addSp delSp modSp mod">
        <pc:chgData name="Tangi Poirier" userId="bdca5e5b-6cff-4644-828b-aee210b12991" providerId="ADAL" clId="{2F28A46A-81EF-41AC-B942-E8662D30ABBD}" dt="2023-01-17T16:10:07.737" v="425" actId="20577"/>
        <pc:sldMkLst>
          <pc:docMk/>
          <pc:sldMk cId="3677286232" sldId="289"/>
        </pc:sldMkLst>
        <pc:spChg chg="del">
          <ac:chgData name="Tangi Poirier" userId="bdca5e5b-6cff-4644-828b-aee210b12991" providerId="ADAL" clId="{2F28A46A-81EF-41AC-B942-E8662D30ABBD}" dt="2023-01-17T13:47:20.374" v="94" actId="478"/>
          <ac:spMkLst>
            <pc:docMk/>
            <pc:sldMk cId="3677286232" sldId="289"/>
            <ac:spMk id="2" creationId="{008917F2-801D-4616-A9D9-D8BB56ED3012}"/>
          </ac:spMkLst>
        </pc:spChg>
        <pc:spChg chg="mod">
          <ac:chgData name="Tangi Poirier" userId="bdca5e5b-6cff-4644-828b-aee210b12991" providerId="ADAL" clId="{2F28A46A-81EF-41AC-B942-E8662D30ABBD}" dt="2023-01-17T14:24:19.845" v="122" actId="5793"/>
          <ac:spMkLst>
            <pc:docMk/>
            <pc:sldMk cId="3677286232" sldId="289"/>
            <ac:spMk id="6" creationId="{0915656D-D807-F8F2-3577-13F5AA01FC5D}"/>
          </ac:spMkLst>
        </pc:spChg>
        <pc:spChg chg="del">
          <ac:chgData name="Tangi Poirier" userId="bdca5e5b-6cff-4644-828b-aee210b12991" providerId="ADAL" clId="{2F28A46A-81EF-41AC-B942-E8662D30ABBD}" dt="2023-01-17T13:47:09.682" v="91" actId="478"/>
          <ac:spMkLst>
            <pc:docMk/>
            <pc:sldMk cId="3677286232" sldId="289"/>
            <ac:spMk id="7" creationId="{DAC6BCDC-E330-4B64-B414-F1D492980A91}"/>
          </ac:spMkLst>
        </pc:spChg>
        <pc:spChg chg="add mod">
          <ac:chgData name="Tangi Poirier" userId="bdca5e5b-6cff-4644-828b-aee210b12991" providerId="ADAL" clId="{2F28A46A-81EF-41AC-B942-E8662D30ABBD}" dt="2023-01-17T16:04:28.743" v="408" actId="403"/>
          <ac:spMkLst>
            <pc:docMk/>
            <pc:sldMk cId="3677286232" sldId="289"/>
            <ac:spMk id="12" creationId="{3848D775-2425-5605-B91D-79B968C5116C}"/>
          </ac:spMkLst>
        </pc:spChg>
        <pc:graphicFrameChg chg="add del mod modGraphic">
          <ac:chgData name="Tangi Poirier" userId="bdca5e5b-6cff-4644-828b-aee210b12991" providerId="ADAL" clId="{2F28A46A-81EF-41AC-B942-E8662D30ABBD}" dt="2023-01-17T15:31:42.546" v="310" actId="478"/>
          <ac:graphicFrameMkLst>
            <pc:docMk/>
            <pc:sldMk cId="3677286232" sldId="289"/>
            <ac:graphicFrameMk id="4" creationId="{099975BF-657A-42E3-9465-E66ADBC2F359}"/>
          </ac:graphicFrameMkLst>
        </pc:graphicFrameChg>
        <pc:graphicFrameChg chg="add del mod">
          <ac:chgData name="Tangi Poirier" userId="bdca5e5b-6cff-4644-828b-aee210b12991" providerId="ADAL" clId="{2F28A46A-81EF-41AC-B942-E8662D30ABBD}" dt="2023-01-17T15:26:42.730" v="249"/>
          <ac:graphicFrameMkLst>
            <pc:docMk/>
            <pc:sldMk cId="3677286232" sldId="289"/>
            <ac:graphicFrameMk id="8" creationId="{9095B957-E6F2-27FB-D192-7F091FF1131C}"/>
          </ac:graphicFrameMkLst>
        </pc:graphicFrameChg>
        <pc:graphicFrameChg chg="add del mod modGraphic">
          <ac:chgData name="Tangi Poirier" userId="bdca5e5b-6cff-4644-828b-aee210b12991" providerId="ADAL" clId="{2F28A46A-81EF-41AC-B942-E8662D30ABBD}" dt="2023-01-17T15:29:52.270" v="261" actId="478"/>
          <ac:graphicFrameMkLst>
            <pc:docMk/>
            <pc:sldMk cId="3677286232" sldId="289"/>
            <ac:graphicFrameMk id="9" creationId="{25447042-2341-A55E-582B-5A41DFDD9824}"/>
          </ac:graphicFrameMkLst>
        </pc:graphicFrameChg>
        <pc:graphicFrameChg chg="del">
          <ac:chgData name="Tangi Poirier" userId="bdca5e5b-6cff-4644-828b-aee210b12991" providerId="ADAL" clId="{2F28A46A-81EF-41AC-B942-E8662D30ABBD}" dt="2023-01-17T13:47:07.699" v="90" actId="478"/>
          <ac:graphicFrameMkLst>
            <pc:docMk/>
            <pc:sldMk cId="3677286232" sldId="289"/>
            <ac:graphicFrameMk id="10" creationId="{ECB52355-1692-43B8-B889-2EE06526161F}"/>
          </ac:graphicFrameMkLst>
        </pc:graphicFrameChg>
        <pc:graphicFrameChg chg="add mod modGraphic">
          <ac:chgData name="Tangi Poirier" userId="bdca5e5b-6cff-4644-828b-aee210b12991" providerId="ADAL" clId="{2F28A46A-81EF-41AC-B942-E8662D30ABBD}" dt="2023-01-17T16:10:07.737" v="425" actId="20577"/>
          <ac:graphicFrameMkLst>
            <pc:docMk/>
            <pc:sldMk cId="3677286232" sldId="289"/>
            <ac:graphicFrameMk id="11" creationId="{4A57B977-FEDC-262A-35E1-9E499C536F29}"/>
          </ac:graphicFrameMkLst>
        </pc:graphicFrameChg>
      </pc:sldChg>
    </pc:docChg>
  </pc:docChgLst>
  <pc:docChgLst>
    <pc:chgData name="Franck Aumont" userId="S::franck.aumont@interdigital.com::ceb7a514-fb18-43f5-aaf2-89de91867bd3" providerId="AD" clId="Web-{FC13322B-7E8F-59AC-BC38-69E49A011E43}"/>
    <pc:docChg chg="modSld">
      <pc:chgData name="Franck Aumont" userId="S::franck.aumont@interdigital.com::ceb7a514-fb18-43f5-aaf2-89de91867bd3" providerId="AD" clId="Web-{FC13322B-7E8F-59AC-BC38-69E49A011E43}" dt="2023-01-18T08:29:28.482" v="372" actId="20577"/>
      <pc:docMkLst>
        <pc:docMk/>
      </pc:docMkLst>
      <pc:sldChg chg="modSp">
        <pc:chgData name="Franck Aumont" userId="S::franck.aumont@interdigital.com::ceb7a514-fb18-43f5-aaf2-89de91867bd3" providerId="AD" clId="Web-{FC13322B-7E8F-59AC-BC38-69E49A011E43}" dt="2023-01-18T08:21:15.873" v="102" actId="20577"/>
        <pc:sldMkLst>
          <pc:docMk/>
          <pc:sldMk cId="2928223200" sldId="281"/>
        </pc:sldMkLst>
        <pc:spChg chg="mod">
          <ac:chgData name="Franck Aumont" userId="S::franck.aumont@interdigital.com::ceb7a514-fb18-43f5-aaf2-89de91867bd3" providerId="AD" clId="Web-{FC13322B-7E8F-59AC-BC38-69E49A011E43}" dt="2023-01-18T08:15:06.236" v="6" actId="1076"/>
          <ac:spMkLst>
            <pc:docMk/>
            <pc:sldMk cId="2928223200" sldId="281"/>
            <ac:spMk id="11" creationId="{0822C902-913A-14C2-1541-848528A70399}"/>
          </ac:spMkLst>
        </pc:spChg>
        <pc:spChg chg="mod">
          <ac:chgData name="Franck Aumont" userId="S::franck.aumont@interdigital.com::ceb7a514-fb18-43f5-aaf2-89de91867bd3" providerId="AD" clId="Web-{FC13322B-7E8F-59AC-BC38-69E49A011E43}" dt="2023-01-18T08:21:15.873" v="102" actId="20577"/>
          <ac:spMkLst>
            <pc:docMk/>
            <pc:sldMk cId="2928223200" sldId="281"/>
            <ac:spMk id="13" creationId="{08481C59-FD6F-4B2A-9DC1-9F60D57AB3FF}"/>
          </ac:spMkLst>
        </pc:spChg>
        <pc:picChg chg="mod">
          <ac:chgData name="Franck Aumont" userId="S::franck.aumont@interdigital.com::ceb7a514-fb18-43f5-aaf2-89de91867bd3" providerId="AD" clId="Web-{FC13322B-7E8F-59AC-BC38-69E49A011E43}" dt="2023-01-18T08:14:50.252" v="4" actId="1076"/>
          <ac:picMkLst>
            <pc:docMk/>
            <pc:sldMk cId="2928223200" sldId="281"/>
            <ac:picMk id="4" creationId="{FBC74558-391B-0229-1AF8-8AB32F86DEF0}"/>
          </ac:picMkLst>
        </pc:picChg>
        <pc:cxnChg chg="mod">
          <ac:chgData name="Franck Aumont" userId="S::franck.aumont@interdigital.com::ceb7a514-fb18-43f5-aaf2-89de91867bd3" providerId="AD" clId="Web-{FC13322B-7E8F-59AC-BC38-69E49A011E43}" dt="2023-01-18T08:14:56.783" v="5" actId="1076"/>
          <ac:cxnSpMkLst>
            <pc:docMk/>
            <pc:sldMk cId="2928223200" sldId="281"/>
            <ac:cxnSpMk id="9" creationId="{D232E8FD-2F66-A642-5D83-BA90B14AF5D0}"/>
          </ac:cxnSpMkLst>
        </pc:cxnChg>
      </pc:sldChg>
      <pc:sldChg chg="modSp">
        <pc:chgData name="Franck Aumont" userId="S::franck.aumont@interdigital.com::ceb7a514-fb18-43f5-aaf2-89de91867bd3" providerId="AD" clId="Web-{FC13322B-7E8F-59AC-BC38-69E49A011E43}" dt="2023-01-18T08:29:28.482" v="372" actId="20577"/>
        <pc:sldMkLst>
          <pc:docMk/>
          <pc:sldMk cId="545093500" sldId="286"/>
        </pc:sldMkLst>
        <pc:spChg chg="mod">
          <ac:chgData name="Franck Aumont" userId="S::franck.aumont@interdigital.com::ceb7a514-fb18-43f5-aaf2-89de91867bd3" providerId="AD" clId="Web-{FC13322B-7E8F-59AC-BC38-69E49A011E43}" dt="2023-01-18T08:29:28.482" v="372" actId="20577"/>
          <ac:spMkLst>
            <pc:docMk/>
            <pc:sldMk cId="545093500" sldId="286"/>
            <ac:spMk id="6" creationId="{B60B4838-E36B-DFB4-65B8-76ECDF20B6B2}"/>
          </ac:spMkLst>
        </pc:spChg>
        <pc:spChg chg="mod">
          <ac:chgData name="Franck Aumont" userId="S::franck.aumont@interdigital.com::ceb7a514-fb18-43f5-aaf2-89de91867bd3" providerId="AD" clId="Web-{FC13322B-7E8F-59AC-BC38-69E49A011E43}" dt="2023-01-18T08:21:56.702" v="107" actId="1076"/>
          <ac:spMkLst>
            <pc:docMk/>
            <pc:sldMk cId="545093500" sldId="286"/>
            <ac:spMk id="8" creationId="{BEBB44A0-0B5F-B016-AFD5-76E1D829ACF6}"/>
          </ac:spMkLst>
        </pc:spChg>
        <pc:picChg chg="mod">
          <ac:chgData name="Franck Aumont" userId="S::franck.aumont@interdigital.com::ceb7a514-fb18-43f5-aaf2-89de91867bd3" providerId="AD" clId="Web-{FC13322B-7E8F-59AC-BC38-69E49A011E43}" dt="2023-01-18T08:21:43.452" v="105" actId="1076"/>
          <ac:picMkLst>
            <pc:docMk/>
            <pc:sldMk cId="545093500" sldId="286"/>
            <ac:picMk id="4" creationId="{C05A25AA-C2A3-8113-7D1B-B0E95C25BC06}"/>
          </ac:picMkLst>
        </pc:picChg>
        <pc:cxnChg chg="mod">
          <ac:chgData name="Franck Aumont" userId="S::franck.aumont@interdigital.com::ceb7a514-fb18-43f5-aaf2-89de91867bd3" providerId="AD" clId="Web-{FC13322B-7E8F-59AC-BC38-69E49A011E43}" dt="2023-01-18T08:21:50.577" v="106" actId="1076"/>
          <ac:cxnSpMkLst>
            <pc:docMk/>
            <pc:sldMk cId="545093500" sldId="286"/>
            <ac:cxnSpMk id="7" creationId="{CE392BE4-8A5D-4D8D-E2E2-0021623B498A}"/>
          </ac:cxnSpMkLst>
        </pc:cxnChg>
      </pc:sldChg>
    </pc:docChg>
  </pc:docChgLst>
  <pc:docChgLst>
    <pc:chgData name="Federico Lo Bianco" userId="S::federico.lobianco@interdigital.com::6d18338a-5725-4887-873a-313f254d7326" providerId="AD" clId="Web-{68F2CAA9-1D77-4100-B24C-1B50F4DEBCC4}"/>
    <pc:docChg chg="modSld">
      <pc:chgData name="Federico Lo Bianco" userId="S::federico.lobianco@interdigital.com::6d18338a-5725-4887-873a-313f254d7326" providerId="AD" clId="Web-{68F2CAA9-1D77-4100-B24C-1B50F4DEBCC4}" dt="2023-01-11T15:24:17.014" v="2" actId="20577"/>
      <pc:docMkLst>
        <pc:docMk/>
      </pc:docMkLst>
      <pc:sldChg chg="modSp">
        <pc:chgData name="Federico Lo Bianco" userId="S::federico.lobianco@interdigital.com::6d18338a-5725-4887-873a-313f254d7326" providerId="AD" clId="Web-{68F2CAA9-1D77-4100-B24C-1B50F4DEBCC4}" dt="2023-01-11T15:24:17.014" v="2" actId="20577"/>
        <pc:sldMkLst>
          <pc:docMk/>
          <pc:sldMk cId="545093500" sldId="286"/>
        </pc:sldMkLst>
        <pc:spChg chg="mod">
          <ac:chgData name="Federico Lo Bianco" userId="S::federico.lobianco@interdigital.com::6d18338a-5725-4887-873a-313f254d7326" providerId="AD" clId="Web-{68F2CAA9-1D77-4100-B24C-1B50F4DEBCC4}" dt="2023-01-11T15:24:17.014" v="2" actId="20577"/>
          <ac:spMkLst>
            <pc:docMk/>
            <pc:sldMk cId="545093500" sldId="286"/>
            <ac:spMk id="13" creationId="{08481C59-FD6F-4B2A-9DC1-9F60D57AB3FF}"/>
          </ac:spMkLst>
        </pc:spChg>
      </pc:sldChg>
    </pc:docChg>
  </pc:docChgLst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  <pc:docChgLst>
    <pc:chgData name="Franck Galpin" userId="7b84b973-8f18-4f51-b749-aa8b68ae8c45" providerId="ADAL" clId="{5869BD87-002C-4F80-AB7E-CF6FABD06B60}"/>
    <pc:docChg chg="undo custSel addSld delSld modSld">
      <pc:chgData name="Franck Galpin" userId="7b84b973-8f18-4f51-b749-aa8b68ae8c45" providerId="ADAL" clId="{5869BD87-002C-4F80-AB7E-CF6FABD06B60}" dt="2023-01-16T06:21:19.106" v="1594" actId="47"/>
      <pc:docMkLst>
        <pc:docMk/>
      </pc:docMkLst>
      <pc:sldChg chg="modSp mod">
        <pc:chgData name="Franck Galpin" userId="7b84b973-8f18-4f51-b749-aa8b68ae8c45" providerId="ADAL" clId="{5869BD87-002C-4F80-AB7E-CF6FABD06B60}" dt="2023-01-11T13:19:15.413" v="104" actId="115"/>
        <pc:sldMkLst>
          <pc:docMk/>
          <pc:sldMk cId="3428629291" sldId="278"/>
        </pc:sldMkLst>
        <pc:spChg chg="mod">
          <ac:chgData name="Franck Galpin" userId="7b84b973-8f18-4f51-b749-aa8b68ae8c45" providerId="ADAL" clId="{5869BD87-002C-4F80-AB7E-CF6FABD06B60}" dt="2023-01-11T13:18:23.722" v="10" actId="2763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5869BD87-002C-4F80-AB7E-CF6FABD06B60}" dt="2023-01-11T13:19:15.413" v="104" actId="115"/>
          <ac:spMkLst>
            <pc:docMk/>
            <pc:sldMk cId="3428629291" sldId="278"/>
            <ac:spMk id="3" creationId="{D11EAE91-151E-2648-A4A6-930EE9C2417D}"/>
          </ac:spMkLst>
        </pc:spChg>
      </pc:sldChg>
      <pc:sldChg chg="addSp delSp modSp mod">
        <pc:chgData name="Franck Galpin" userId="7b84b973-8f18-4f51-b749-aa8b68ae8c45" providerId="ADAL" clId="{5869BD87-002C-4F80-AB7E-CF6FABD06B60}" dt="2023-01-11T13:38:57.051" v="512" actId="14100"/>
        <pc:sldMkLst>
          <pc:docMk/>
          <pc:sldMk cId="2928223200" sldId="281"/>
        </pc:sldMkLst>
        <pc:spChg chg="mod">
          <ac:chgData name="Franck Galpin" userId="7b84b973-8f18-4f51-b749-aa8b68ae8c45" providerId="ADAL" clId="{5869BD87-002C-4F80-AB7E-CF6FABD06B60}" dt="2023-01-11T13:19:42.147" v="134" actId="20577"/>
          <ac:spMkLst>
            <pc:docMk/>
            <pc:sldMk cId="2928223200" sldId="281"/>
            <ac:spMk id="2" creationId="{C326FC6F-7122-EE4F-A6D0-C874EBDFD5EC}"/>
          </ac:spMkLst>
        </pc:spChg>
        <pc:spChg chg="add mod">
          <ac:chgData name="Franck Galpin" userId="7b84b973-8f18-4f51-b749-aa8b68ae8c45" providerId="ADAL" clId="{5869BD87-002C-4F80-AB7E-CF6FABD06B60}" dt="2023-01-11T13:24:35.066" v="166" actId="1076"/>
          <ac:spMkLst>
            <pc:docMk/>
            <pc:sldMk cId="2928223200" sldId="281"/>
            <ac:spMk id="6" creationId="{95303EC3-68DB-4E2C-BCB3-9CA7DE498D93}"/>
          </ac:spMkLst>
        </pc:spChg>
        <pc:spChg chg="add mod">
          <ac:chgData name="Franck Galpin" userId="7b84b973-8f18-4f51-b749-aa8b68ae8c45" providerId="ADAL" clId="{5869BD87-002C-4F80-AB7E-CF6FABD06B60}" dt="2023-01-11T13:25:56.344" v="189" actId="14100"/>
          <ac:spMkLst>
            <pc:docMk/>
            <pc:sldMk cId="2928223200" sldId="281"/>
            <ac:spMk id="8" creationId="{44215102-7061-47FA-BB3B-62FD1564EF79}"/>
          </ac:spMkLst>
        </pc:spChg>
        <pc:spChg chg="del">
          <ac:chgData name="Franck Galpin" userId="7b84b973-8f18-4f51-b749-aa8b68ae8c45" providerId="ADAL" clId="{5869BD87-002C-4F80-AB7E-CF6FABD06B60}" dt="2023-01-11T13:19:46.146" v="135" actId="478"/>
          <ac:spMkLst>
            <pc:docMk/>
            <pc:sldMk cId="2928223200" sldId="281"/>
            <ac:spMk id="9" creationId="{7ACA89D6-E86F-4A49-9847-1010CEE04546}"/>
          </ac:spMkLst>
        </pc:spChg>
        <pc:spChg chg="add mod">
          <ac:chgData name="Franck Galpin" userId="7b84b973-8f18-4f51-b749-aa8b68ae8c45" providerId="ADAL" clId="{5869BD87-002C-4F80-AB7E-CF6FABD06B60}" dt="2023-01-11T13:38:57.051" v="512" actId="14100"/>
          <ac:spMkLst>
            <pc:docMk/>
            <pc:sldMk cId="2928223200" sldId="281"/>
            <ac:spMk id="13" creationId="{08481C59-FD6F-4B2A-9DC1-9F60D57AB3FF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4" creationId="{33AB872D-88E9-9764-1A41-12FDA684CDC8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16" creationId="{7958186C-6A90-86E4-BB29-E2975FC62F55}"/>
          </ac:spMkLst>
        </pc:spChg>
        <pc:spChg chg="add mod">
          <ac:chgData name="Franck Galpin" userId="7b84b973-8f18-4f51-b749-aa8b68ae8c45" providerId="ADAL" clId="{5869BD87-002C-4F80-AB7E-CF6FABD06B60}" dt="2023-01-11T13:26:18.485" v="209" actId="1076"/>
          <ac:spMkLst>
            <pc:docMk/>
            <pc:sldMk cId="2928223200" sldId="281"/>
            <ac:spMk id="17" creationId="{A9FA3FCD-C548-4CE6-993F-3EEAF4C00D24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1" creationId="{A4745702-826E-B5C5-8076-5652A412E6C7}"/>
          </ac:spMkLst>
        </pc:spChg>
        <pc:spChg chg="del">
          <ac:chgData name="Franck Galpin" userId="7b84b973-8f18-4f51-b749-aa8b68ae8c45" providerId="ADAL" clId="{5869BD87-002C-4F80-AB7E-CF6FABD06B60}" dt="2023-01-11T13:19:48.089" v="136" actId="478"/>
          <ac:spMkLst>
            <pc:docMk/>
            <pc:sldMk cId="2928223200" sldId="281"/>
            <ac:spMk id="22" creationId="{0315ACA9-0E0B-CB48-02ED-4DBD7A1C5BC7}"/>
          </ac:spMkLst>
        </pc:spChg>
        <pc:picChg chg="del">
          <ac:chgData name="Franck Galpin" userId="7b84b973-8f18-4f51-b749-aa8b68ae8c45" providerId="ADAL" clId="{5869BD87-002C-4F80-AB7E-CF6FABD06B60}" dt="2023-01-11T13:19:48.089" v="136" actId="478"/>
          <ac:picMkLst>
            <pc:docMk/>
            <pc:sldMk cId="2928223200" sldId="281"/>
            <ac:picMk id="7" creationId="{12425B07-60F4-F42F-B4CF-FF8969D4AC07}"/>
          </ac:picMkLst>
        </pc:picChg>
        <pc:picChg chg="add mod">
          <ac:chgData name="Franck Galpin" userId="7b84b973-8f18-4f51-b749-aa8b68ae8c45" providerId="ADAL" clId="{5869BD87-002C-4F80-AB7E-CF6FABD06B60}" dt="2023-01-11T13:23:57.721" v="148" actId="1076"/>
          <ac:picMkLst>
            <pc:docMk/>
            <pc:sldMk cId="2928223200" sldId="281"/>
            <ac:picMk id="11" creationId="{0F594BAE-A0DC-4CD1-B54D-506756B83A34}"/>
          </ac:picMkLst>
        </pc:picChg>
      </pc:sldChg>
      <pc:sldChg chg="del">
        <pc:chgData name="Franck Galpin" userId="7b84b973-8f18-4f51-b749-aa8b68ae8c45" providerId="ADAL" clId="{5869BD87-002C-4F80-AB7E-CF6FABD06B60}" dt="2023-01-11T13:33:14.408" v="433" actId="47"/>
        <pc:sldMkLst>
          <pc:docMk/>
          <pc:sldMk cId="2282194731" sldId="282"/>
        </pc:sldMkLst>
      </pc:sldChg>
      <pc:sldChg chg="del">
        <pc:chgData name="Franck Galpin" userId="7b84b973-8f18-4f51-b749-aa8b68ae8c45" providerId="ADAL" clId="{5869BD87-002C-4F80-AB7E-CF6FABD06B60}" dt="2023-01-11T13:33:15.649" v="434" actId="47"/>
        <pc:sldMkLst>
          <pc:docMk/>
          <pc:sldMk cId="1501480020" sldId="283"/>
        </pc:sldMkLst>
      </pc:sldChg>
      <pc:sldChg chg="del">
        <pc:chgData name="Franck Galpin" userId="7b84b973-8f18-4f51-b749-aa8b68ae8c45" providerId="ADAL" clId="{5869BD87-002C-4F80-AB7E-CF6FABD06B60}" dt="2023-01-11T13:33:16.611" v="435" actId="47"/>
        <pc:sldMkLst>
          <pc:docMk/>
          <pc:sldMk cId="3058713369" sldId="284"/>
        </pc:sldMkLst>
      </pc:sldChg>
      <pc:sldChg chg="addSp delSp modSp del mod">
        <pc:chgData name="Franck Galpin" userId="7b84b973-8f18-4f51-b749-aa8b68ae8c45" providerId="ADAL" clId="{5869BD87-002C-4F80-AB7E-CF6FABD06B60}" dt="2023-01-16T06:20:56.047" v="1593" actId="47"/>
        <pc:sldMkLst>
          <pc:docMk/>
          <pc:sldMk cId="3869530870" sldId="285"/>
        </pc:sldMkLst>
        <pc:spChg chg="add mod">
          <ac:chgData name="Franck Galpin" userId="7b84b973-8f18-4f51-b749-aa8b68ae8c45" providerId="ADAL" clId="{5869BD87-002C-4F80-AB7E-CF6FABD06B60}" dt="2023-01-13T17:37:12.320" v="1586" actId="1076"/>
          <ac:spMkLst>
            <pc:docMk/>
            <pc:sldMk cId="3869530870" sldId="285"/>
            <ac:spMk id="2" creationId="{008917F2-801D-4616-A9D9-D8BB56ED3012}"/>
          </ac:spMkLst>
        </pc:spChg>
        <pc:spChg chg="del mod">
          <ac:chgData name="Franck Galpin" userId="7b84b973-8f18-4f51-b749-aa8b68ae8c45" providerId="ADAL" clId="{5869BD87-002C-4F80-AB7E-CF6FABD06B60}" dt="2023-01-11T13:49:40.803" v="1315" actId="478"/>
          <ac:spMkLst>
            <pc:docMk/>
            <pc:sldMk cId="3869530870" sldId="285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1T13:51:01.407" v="1328" actId="14100"/>
          <ac:spMkLst>
            <pc:docMk/>
            <pc:sldMk cId="3869530870" sldId="285"/>
            <ac:spMk id="6" creationId="{0915656D-D807-F8F2-3577-13F5AA01FC5D}"/>
          </ac:spMkLst>
        </pc:spChg>
        <pc:spChg chg="del mod">
          <ac:chgData name="Franck Galpin" userId="7b84b973-8f18-4f51-b749-aa8b68ae8c45" providerId="ADAL" clId="{5869BD87-002C-4F80-AB7E-CF6FABD06B60}" dt="2023-01-11T13:49:38.979" v="1314" actId="478"/>
          <ac:spMkLst>
            <pc:docMk/>
            <pc:sldMk cId="3869530870" sldId="285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3:52:59.272" v="1338" actId="20577"/>
          <ac:spMkLst>
            <pc:docMk/>
            <pc:sldMk cId="3869530870" sldId="285"/>
            <ac:spMk id="7" creationId="{DAC6BCDC-E330-4B64-B414-F1D492980A91}"/>
          </ac:spMkLst>
        </pc:spChg>
        <pc:spChg chg="del">
          <ac:chgData name="Franck Galpin" userId="7b84b973-8f18-4f51-b749-aa8b68ae8c45" providerId="ADAL" clId="{5869BD87-002C-4F80-AB7E-CF6FABD06B60}" dt="2023-01-11T13:49:41.800" v="1316" actId="478"/>
          <ac:spMkLst>
            <pc:docMk/>
            <pc:sldMk cId="3869530870" sldId="285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49:36.923" v="1313" actId="478"/>
          <ac:spMkLst>
            <pc:docMk/>
            <pc:sldMk cId="3869530870" sldId="285"/>
            <ac:spMk id="9" creationId="{8229A7DF-175E-2EC2-EF44-EDA2E677BD3C}"/>
          </ac:spMkLst>
        </pc:spChg>
        <pc:spChg chg="del">
          <ac:chgData name="Franck Galpin" userId="7b84b973-8f18-4f51-b749-aa8b68ae8c45" providerId="ADAL" clId="{5869BD87-002C-4F80-AB7E-CF6FABD06B60}" dt="2023-01-11T13:49:34.368" v="1312" actId="478"/>
          <ac:spMkLst>
            <pc:docMk/>
            <pc:sldMk cId="3869530870" sldId="285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0:56.023" v="1327" actId="1076"/>
          <ac:graphicFrameMkLst>
            <pc:docMk/>
            <pc:sldMk cId="3869530870" sldId="285"/>
            <ac:graphicFrameMk id="4" creationId="{099975BF-657A-42E3-9465-E66ADBC2F359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2:46.627" v="1335" actId="1076"/>
          <ac:graphicFrameMkLst>
            <pc:docMk/>
            <pc:sldMk cId="3869530870" sldId="285"/>
            <ac:graphicFrameMk id="10" creationId="{ECB52355-1692-43B8-B889-2EE06526161F}"/>
          </ac:graphicFrameMkLst>
        </pc:graphicFrameChg>
      </pc:sldChg>
      <pc:sldChg chg="addSp delSp modSp add mod">
        <pc:chgData name="Franck Galpin" userId="7b84b973-8f18-4f51-b749-aa8b68ae8c45" providerId="ADAL" clId="{5869BD87-002C-4F80-AB7E-CF6FABD06B60}" dt="2023-01-11T13:49:18.831" v="1296" actId="20577"/>
        <pc:sldMkLst>
          <pc:docMk/>
          <pc:sldMk cId="545093500" sldId="286"/>
        </pc:sldMkLst>
        <pc:spChg chg="mod">
          <ac:chgData name="Franck Galpin" userId="7b84b973-8f18-4f51-b749-aa8b68ae8c45" providerId="ADAL" clId="{5869BD87-002C-4F80-AB7E-CF6FABD06B60}" dt="2023-01-11T13:35:35.977" v="506" actId="20577"/>
          <ac:spMkLst>
            <pc:docMk/>
            <pc:sldMk cId="545093500" sldId="286"/>
            <ac:spMk id="2" creationId="{C326FC6F-7122-EE4F-A6D0-C874EBDFD5EC}"/>
          </ac:spMkLst>
        </pc:spChg>
        <pc:spChg chg="mod">
          <ac:chgData name="Franck Galpin" userId="7b84b973-8f18-4f51-b749-aa8b68ae8c45" providerId="ADAL" clId="{5869BD87-002C-4F80-AB7E-CF6FABD06B60}" dt="2023-01-11T13:49:18.831" v="1296" actId="20577"/>
          <ac:spMkLst>
            <pc:docMk/>
            <pc:sldMk cId="545093500" sldId="286"/>
            <ac:spMk id="13" creationId="{08481C59-FD6F-4B2A-9DC1-9F60D57AB3FF}"/>
          </ac:spMkLst>
        </pc:spChg>
        <pc:picChg chg="add mod">
          <ac:chgData name="Franck Galpin" userId="7b84b973-8f18-4f51-b749-aa8b68ae8c45" providerId="ADAL" clId="{5869BD87-002C-4F80-AB7E-CF6FABD06B60}" dt="2023-01-11T13:35:10.854" v="483" actId="1076"/>
          <ac:picMkLst>
            <pc:docMk/>
            <pc:sldMk cId="545093500" sldId="286"/>
            <ac:picMk id="10" creationId="{18A807DE-20B3-41E8-B77E-1BAEF6ACE422}"/>
          </ac:picMkLst>
        </pc:picChg>
        <pc:picChg chg="del">
          <ac:chgData name="Franck Galpin" userId="7b84b973-8f18-4f51-b749-aa8b68ae8c45" providerId="ADAL" clId="{5869BD87-002C-4F80-AB7E-CF6FABD06B60}" dt="2023-01-11T13:35:16.447" v="484" actId="478"/>
          <ac:picMkLst>
            <pc:docMk/>
            <pc:sldMk cId="545093500" sldId="286"/>
            <ac:picMk id="11" creationId="{0F594BAE-A0DC-4CD1-B54D-506756B83A34}"/>
          </ac:picMkLst>
        </pc:picChg>
      </pc:sldChg>
      <pc:sldChg chg="delSp modSp add mod">
        <pc:chgData name="Franck Galpin" userId="7b84b973-8f18-4f51-b749-aa8b68ae8c45" providerId="ADAL" clId="{5869BD87-002C-4F80-AB7E-CF6FABD06B60}" dt="2023-01-13T17:37:27.011" v="1589" actId="20577"/>
        <pc:sldMkLst>
          <pc:docMk/>
          <pc:sldMk cId="1399144130" sldId="287"/>
        </pc:sldMkLst>
        <pc:spChg chg="del mod">
          <ac:chgData name="Franck Galpin" userId="7b84b973-8f18-4f51-b749-aa8b68ae8c45" providerId="ADAL" clId="{5869BD87-002C-4F80-AB7E-CF6FABD06B60}" dt="2023-01-11T13:53:50.496" v="1350" actId="478"/>
          <ac:spMkLst>
            <pc:docMk/>
            <pc:sldMk cId="1399144130" sldId="287"/>
            <ac:spMk id="2" creationId="{DBE55D56-E66E-B6C8-BB6E-F83443F7A968}"/>
          </ac:spMkLst>
        </pc:spChg>
        <pc:spChg chg="mod">
          <ac:chgData name="Franck Galpin" userId="7b84b973-8f18-4f51-b749-aa8b68ae8c45" providerId="ADAL" clId="{5869BD87-002C-4F80-AB7E-CF6FABD06B60}" dt="2023-01-13T17:37:27.011" v="1589" actId="20577"/>
          <ac:spMkLst>
            <pc:docMk/>
            <pc:sldMk cId="1399144130" sldId="287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3:32.155" v="1341" actId="478"/>
          <ac:spMkLst>
            <pc:docMk/>
            <pc:sldMk cId="1399144130" sldId="287"/>
            <ac:spMk id="8" creationId="{9F2D48AB-0877-2A78-055A-3B5087C98E24}"/>
          </ac:spMkLst>
        </pc:spChg>
        <pc:spChg chg="del">
          <ac:chgData name="Franck Galpin" userId="7b84b973-8f18-4f51-b749-aa8b68ae8c45" providerId="ADAL" clId="{5869BD87-002C-4F80-AB7E-CF6FABD06B60}" dt="2023-01-11T13:53:31.127" v="1340" actId="478"/>
          <ac:spMkLst>
            <pc:docMk/>
            <pc:sldMk cId="1399144130" sldId="287"/>
            <ac:spMk id="9" creationId="{8229A7DF-175E-2EC2-EF44-EDA2E677BD3C}"/>
          </ac:spMkLst>
        </pc:spChg>
        <pc:spChg chg="mod">
          <ac:chgData name="Franck Galpin" userId="7b84b973-8f18-4f51-b749-aa8b68ae8c45" providerId="ADAL" clId="{5869BD87-002C-4F80-AB7E-CF6FABD06B60}" dt="2023-01-11T13:54:07.433" v="1353" actId="20577"/>
          <ac:spMkLst>
            <pc:docMk/>
            <pc:sldMk cId="1399144130" sldId="287"/>
            <ac:spMk id="13" creationId="{155CE36F-BA5B-4D9A-A522-EF4F6E86F7FD}"/>
          </ac:spMkLst>
        </pc:spChg>
      </pc:sldChg>
      <pc:sldChg chg="addSp delSp modSp add del mod">
        <pc:chgData name="Franck Galpin" userId="7b84b973-8f18-4f51-b749-aa8b68ae8c45" providerId="ADAL" clId="{5869BD87-002C-4F80-AB7E-CF6FABD06B60}" dt="2023-01-16T06:21:19.106" v="1594" actId="47"/>
        <pc:sldMkLst>
          <pc:docMk/>
          <pc:sldMk cId="4091888224" sldId="288"/>
        </pc:sldMkLst>
        <pc:spChg chg="mod">
          <ac:chgData name="Franck Galpin" userId="7b84b973-8f18-4f51-b749-aa8b68ae8c45" providerId="ADAL" clId="{5869BD87-002C-4F80-AB7E-CF6FABD06B60}" dt="2023-01-11T15:39:33.556" v="1585" actId="20577"/>
          <ac:spMkLst>
            <pc:docMk/>
            <pc:sldMk cId="4091888224" sldId="288"/>
            <ac:spMk id="6" creationId="{0915656D-D807-F8F2-3577-13F5AA01FC5D}"/>
          </ac:spMkLst>
        </pc:spChg>
        <pc:spChg chg="del">
          <ac:chgData name="Franck Galpin" userId="7b84b973-8f18-4f51-b749-aa8b68ae8c45" providerId="ADAL" clId="{5869BD87-002C-4F80-AB7E-CF6FABD06B60}" dt="2023-01-11T13:59:52.096" v="1513" actId="478"/>
          <ac:spMkLst>
            <pc:docMk/>
            <pc:sldMk cId="4091888224" sldId="288"/>
            <ac:spMk id="7" creationId="{8BC32E5E-927A-66C4-C938-0F06E0847573}"/>
          </ac:spMkLst>
        </pc:spChg>
        <pc:spChg chg="add mod">
          <ac:chgData name="Franck Galpin" userId="7b84b973-8f18-4f51-b749-aa8b68ae8c45" providerId="ADAL" clId="{5869BD87-002C-4F80-AB7E-CF6FABD06B60}" dt="2023-01-11T14:03:48.129" v="1540" actId="20577"/>
          <ac:spMkLst>
            <pc:docMk/>
            <pc:sldMk cId="4091888224" sldId="288"/>
            <ac:spMk id="9" creationId="{4C8E2774-2885-4535-A920-FD74B0F56E11}"/>
          </ac:spMkLst>
        </pc:spChg>
        <pc:spChg chg="add mod">
          <ac:chgData name="Franck Galpin" userId="7b84b973-8f18-4f51-b749-aa8b68ae8c45" providerId="ADAL" clId="{5869BD87-002C-4F80-AB7E-CF6FABD06B60}" dt="2023-01-11T14:03:39.480" v="1536" actId="20577"/>
          <ac:spMkLst>
            <pc:docMk/>
            <pc:sldMk cId="4091888224" sldId="288"/>
            <ac:spMk id="11" creationId="{6781C0DB-BE42-41FC-9037-833DF0207836}"/>
          </ac:spMkLst>
        </pc:spChg>
        <pc:spChg chg="mod">
          <ac:chgData name="Franck Galpin" userId="7b84b973-8f18-4f51-b749-aa8b68ae8c45" providerId="ADAL" clId="{5869BD87-002C-4F80-AB7E-CF6FABD06B60}" dt="2023-01-11T14:03:44.343" v="1538" actId="20577"/>
          <ac:spMkLst>
            <pc:docMk/>
            <pc:sldMk cId="4091888224" sldId="288"/>
            <ac:spMk id="13" creationId="{155CE36F-BA5B-4D9A-A522-EF4F6E86F7FD}"/>
          </ac:spMkLst>
        </pc:spChg>
        <pc:graphicFrameChg chg="add mod modGraphic">
          <ac:chgData name="Franck Galpin" userId="7b84b973-8f18-4f51-b749-aa8b68ae8c45" providerId="ADAL" clId="{5869BD87-002C-4F80-AB7E-CF6FABD06B60}" dt="2023-01-11T13:59:02.464" v="1491" actId="2166"/>
          <ac:graphicFrameMkLst>
            <pc:docMk/>
            <pc:sldMk cId="4091888224" sldId="288"/>
            <ac:graphicFrameMk id="2" creationId="{E27A5CFD-A587-43FB-A53B-0C184948B062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3:59:38.387" v="1504" actId="1076"/>
          <ac:graphicFrameMkLst>
            <pc:docMk/>
            <pc:sldMk cId="4091888224" sldId="288"/>
            <ac:graphicFrameMk id="4" creationId="{EF54BAD0-7D7E-40C0-821D-DA54461F3A35}"/>
          </ac:graphicFrameMkLst>
        </pc:graphicFrameChg>
        <pc:graphicFrameChg chg="add mod modGraphic">
          <ac:chgData name="Franck Galpin" userId="7b84b973-8f18-4f51-b749-aa8b68ae8c45" providerId="ADAL" clId="{5869BD87-002C-4F80-AB7E-CF6FABD06B60}" dt="2023-01-11T14:03:24.308" v="1517" actId="1076"/>
          <ac:graphicFrameMkLst>
            <pc:docMk/>
            <pc:sldMk cId="4091888224" sldId="288"/>
            <ac:graphicFrameMk id="8" creationId="{09A12BC9-2604-496F-BC5D-683C8660CCBF}"/>
          </ac:graphicFrameMkLst>
        </pc:graphicFrameChg>
      </pc:sldChg>
      <pc:sldChg chg="add">
        <pc:chgData name="Franck Galpin" userId="7b84b973-8f18-4f51-b749-aa8b68ae8c45" providerId="ADAL" clId="{5869BD87-002C-4F80-AB7E-CF6FABD06B60}" dt="2023-01-16T06:20:50.821" v="1592"/>
        <pc:sldMkLst>
          <pc:docMk/>
          <pc:sldMk cId="3677286232" sldId="28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4/23/2023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JVET-AD0308</a:t>
            </a:r>
            <a:br>
              <a:rPr lang="en-US" sz="3200" dirty="0"/>
            </a:br>
            <a:br>
              <a:rPr lang="en-US" sz="3200" dirty="0"/>
            </a:br>
            <a:r>
              <a:rPr lang="en-CA" sz="3200" dirty="0"/>
              <a:t>Non-EE2: Extension of unified PDPC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Gagan Rath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Thierry Dumas, Fabrice Le </a:t>
            </a:r>
            <a:r>
              <a:rPr lang="fr-FR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Léannec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Kevin Reuz</a:t>
            </a:r>
            <a:r>
              <a:rPr lang="fr-FR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é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200" y="500419"/>
            <a:ext cx="10515600" cy="467927"/>
          </a:xfrm>
        </p:spPr>
        <p:txBody>
          <a:bodyPr>
            <a:normAutofit/>
          </a:bodyPr>
          <a:lstStyle/>
          <a:p>
            <a:r>
              <a:rPr lang="en-US" sz="2000" dirty="0"/>
              <a:t>Unified PDPC for intra angular modes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pic>
        <p:nvPicPr>
          <p:cNvPr id="8" name="Picture 7" descr="A picture containing diagram&#10;&#10;Description automatically generated">
            <a:extLst>
              <a:ext uri="{FF2B5EF4-FFF2-40B4-BE49-F238E27FC236}">
                <a16:creationId xmlns:a16="http://schemas.microsoft.com/office/drawing/2014/main" id="{94E4C1BC-63CA-28FF-48CE-805977F52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200" y="1019841"/>
            <a:ext cx="2699740" cy="2377990"/>
          </a:xfrm>
          <a:prstGeom prst="rect">
            <a:avLst/>
          </a:prstGeom>
        </p:spPr>
      </p:pic>
      <p:pic>
        <p:nvPicPr>
          <p:cNvPr id="12" name="Picture 1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CD9B98E4-D6B6-10FD-D556-3C8CBBBDED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2766" y="1133430"/>
            <a:ext cx="2616654" cy="247541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316FD79-99A2-E5FB-D3C7-62A533B8E3CC}"/>
              </a:ext>
            </a:extLst>
          </p:cNvPr>
          <p:cNvSpPr txBox="1"/>
          <p:nvPr/>
        </p:nvSpPr>
        <p:spPr>
          <a:xfrm>
            <a:off x="2907016" y="2442091"/>
            <a:ext cx="1875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00B0F0"/>
                </a:solidFill>
              </a:rPr>
              <a:t>PDPC: </a:t>
            </a:r>
            <a:r>
              <a:rPr lang="en-US" sz="1200" dirty="0" err="1">
                <a:solidFill>
                  <a:srgbClr val="00B0F0"/>
                </a:solidFill>
              </a:rPr>
              <a:t>pdpcScale</a:t>
            </a:r>
            <a:r>
              <a:rPr lang="en-US" sz="1200" dirty="0">
                <a:solidFill>
                  <a:srgbClr val="00B0F0"/>
                </a:solidFill>
              </a:rPr>
              <a:t> &gt;= 0</a:t>
            </a:r>
            <a:endParaRPr lang="fr-FR" sz="1200" dirty="0">
              <a:solidFill>
                <a:srgbClr val="00B0F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010168C-234F-DA40-6679-CE6E0904B3B7}"/>
              </a:ext>
            </a:extLst>
          </p:cNvPr>
          <p:cNvSpPr txBox="1"/>
          <p:nvPr/>
        </p:nvSpPr>
        <p:spPr>
          <a:xfrm>
            <a:off x="8657568" y="2580590"/>
            <a:ext cx="24961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rgbClr val="00B0F0"/>
                </a:solidFill>
              </a:rPr>
              <a:t>Gradient PDPC: </a:t>
            </a:r>
            <a:r>
              <a:rPr lang="en-US" sz="1200" dirty="0" err="1">
                <a:solidFill>
                  <a:srgbClr val="00B0F0"/>
                </a:solidFill>
              </a:rPr>
              <a:t>pdpcScale</a:t>
            </a:r>
            <a:r>
              <a:rPr lang="en-US" sz="1200" dirty="0">
                <a:solidFill>
                  <a:srgbClr val="00B0F0"/>
                </a:solidFill>
              </a:rPr>
              <a:t> &lt; 0</a:t>
            </a:r>
            <a:endParaRPr lang="fr-FR" sz="1200" dirty="0">
              <a:solidFill>
                <a:srgbClr val="00B0F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B7683D5-AA22-6B98-5E5B-656BAC586505}"/>
                  </a:ext>
                </a:extLst>
              </p:cNvPr>
              <p:cNvSpPr txBox="1"/>
              <p:nvPr/>
            </p:nvSpPr>
            <p:spPr>
              <a:xfrm>
                <a:off x="3441940" y="3779981"/>
                <a:ext cx="472405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200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p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dpcS</m:t>
                      </m:r>
                      <m:r>
                        <m:rPr>
                          <m:sty m:val="p"/>
                        </m:rPr>
                        <a:rPr lang="en-CA" sz="1200" smtClean="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cale</m:t>
                      </m:r>
                      <m:r>
                        <a:rPr lang="en-CA" sz="1200" i="1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CA" sz="120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min</m:t>
                      </m:r>
                      <m:r>
                        <a:rPr lang="en-CA" sz="1200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⁡</m:t>
                      </m:r>
                      <m:r>
                        <a:rPr lang="en-CA" sz="1200" i="1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(2, </m:t>
                      </m:r>
                      <m:sSub>
                        <m:sSubPr>
                          <m:ctrlPr>
                            <a:rPr lang="fr-FR" sz="1200" i="1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200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log</m:t>
                          </m:r>
                        </m:e>
                        <m:sub>
                          <m:r>
                            <a:rPr lang="en-CA" sz="1200" i="1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1200" i="1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CA" sz="1200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sideSize</m:t>
                          </m:r>
                        </m:e>
                      </m:d>
                      <m:r>
                        <a:rPr lang="en-CA" sz="1200" i="1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1200" i="1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CA" sz="1200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log</m:t>
                          </m:r>
                        </m:e>
                        <m:sub>
                          <m:r>
                            <a:rPr lang="en-CA" sz="1200" i="1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1200" i="1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CA" sz="1200" i="1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1200" b="0" i="1" smtClean="0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∗</m:t>
                          </m:r>
                          <m:r>
                            <m:rPr>
                              <m:sty m:val="p"/>
                            </m:rPr>
                            <a:rPr lang="en-CA" sz="1200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absInvAngle</m:t>
                          </m:r>
                          <m:r>
                            <a:rPr lang="en-CA" sz="1200" i="1">
                              <a:solidFill>
                                <a:srgbClr val="00B0F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en-CA" sz="1200" i="1">
                          <a:solidFill>
                            <a:srgbClr val="00B0F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+8)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B7683D5-AA22-6B98-5E5B-656BAC5865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1940" y="3779981"/>
                <a:ext cx="4724050" cy="276999"/>
              </a:xfrm>
              <a:prstGeom prst="rect">
                <a:avLst/>
              </a:prstGeom>
              <a:blipFill>
                <a:blip r:embed="rId4"/>
                <a:stretch>
                  <a:fillRect b="-869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661FE8F4-D463-F95A-22EE-C84C8988120F}"/>
              </a:ext>
            </a:extLst>
          </p:cNvPr>
          <p:cNvSpPr txBox="1"/>
          <p:nvPr/>
        </p:nvSpPr>
        <p:spPr>
          <a:xfrm>
            <a:off x="1194848" y="4439130"/>
            <a:ext cx="3499676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P(</a:t>
            </a:r>
            <a:r>
              <a:rPr lang="fr-FR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x,y</a:t>
            </a: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) = P(</a:t>
            </a:r>
            <a:r>
              <a:rPr lang="fr-FR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x,y</a:t>
            </a: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) + (</a:t>
            </a:r>
            <a:r>
              <a:rPr lang="fr-FR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wL</a:t>
            </a: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 * G(-1,y’) + 32) &gt;&gt; 6;</a:t>
            </a:r>
          </a:p>
          <a:p>
            <a:pPr>
              <a:spcAft>
                <a:spcPts val="600"/>
              </a:spcAft>
            </a:pP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G(-1,y’) = R(-1,y’) - P(</a:t>
            </a:r>
            <a:r>
              <a:rPr lang="fr-FR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x,y</a:t>
            </a: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);</a:t>
            </a:r>
          </a:p>
          <a:p>
            <a:pPr>
              <a:spcAft>
                <a:spcPts val="600"/>
              </a:spcAft>
            </a:pPr>
            <a:r>
              <a:rPr lang="en-US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wL</a:t>
            </a:r>
            <a:r>
              <a:rPr lang="en-US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 = 32 &gt;&gt; (2*x &gt;&gt; scale);</a:t>
            </a:r>
          </a:p>
          <a:p>
            <a:pPr>
              <a:spcAft>
                <a:spcPts val="600"/>
              </a:spcAft>
            </a:pPr>
            <a:r>
              <a:rPr lang="en-US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scale = </a:t>
            </a:r>
            <a:r>
              <a:rPr lang="en-US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pdpcScale</a:t>
            </a:r>
            <a:endParaRPr lang="fr-FR" sz="1000" dirty="0">
              <a:solidFill>
                <a:srgbClr val="000000"/>
              </a:solidFill>
              <a:latin typeface="Cascadia Mono" panose="020B0609020000020004" pitchFamily="49" charset="0"/>
              <a:ea typeface="SimSun" panose="02010600030101010101" pitchFamily="2" charset="-12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01C48BC-BEF1-C68C-3A1C-A03FF3F984F0}"/>
              </a:ext>
            </a:extLst>
          </p:cNvPr>
          <p:cNvSpPr txBox="1"/>
          <p:nvPr/>
        </p:nvSpPr>
        <p:spPr>
          <a:xfrm>
            <a:off x="6096000" y="4486864"/>
            <a:ext cx="387638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>
              <a:spcBef>
                <a:spcPts val="0"/>
              </a:spcBef>
              <a:spcAft>
                <a:spcPts val="600"/>
              </a:spcAft>
            </a:pP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P(</a:t>
            </a:r>
            <a:r>
              <a:rPr lang="fr-FR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x,y</a:t>
            </a: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) = Clip(P(</a:t>
            </a:r>
            <a:r>
              <a:rPr lang="fr-FR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x,y</a:t>
            </a: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) + (</a:t>
            </a:r>
            <a:r>
              <a:rPr lang="fr-FR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wL</a:t>
            </a: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 * G(-1,y) + 32) &gt;&gt; 6);</a:t>
            </a:r>
          </a:p>
          <a:p>
            <a:pPr marR="0">
              <a:spcBef>
                <a:spcPts val="0"/>
              </a:spcBef>
              <a:spcAft>
                <a:spcPts val="600"/>
              </a:spcAft>
            </a:pPr>
            <a:r>
              <a:rPr lang="fr-FR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G(-1,y) = R(-1,y) – R(x’’,-1);</a:t>
            </a:r>
          </a:p>
          <a:p>
            <a:r>
              <a:rPr lang="en-US" sz="1000" dirty="0" err="1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wL</a:t>
            </a:r>
            <a:r>
              <a:rPr lang="en-US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 = 32 &gt;&gt; (2*x &gt;&gt; scale);</a:t>
            </a:r>
            <a:endParaRPr lang="fr-FR" sz="1000" dirty="0">
              <a:solidFill>
                <a:srgbClr val="000000"/>
              </a:solidFill>
              <a:latin typeface="Cascadia Mono" panose="020B0609020000020004" pitchFamily="49" charset="0"/>
              <a:ea typeface="SimSun" panose="02010600030101010101" pitchFamily="2" charset="-122"/>
            </a:endParaRPr>
          </a:p>
          <a:p>
            <a:r>
              <a:rPr lang="en-US" sz="1000" dirty="0">
                <a:solidFill>
                  <a:srgbClr val="000000"/>
                </a:solidFill>
                <a:latin typeface="Cascadia Mono" panose="020B0609020000020004" pitchFamily="49" charset="0"/>
                <a:ea typeface="SimSun" panose="02010600030101010101" pitchFamily="2" charset="-122"/>
              </a:rPr>
              <a:t>scale = (Log2(height) + Log2(width) - 2) &gt;&gt; 2;</a:t>
            </a:r>
            <a:r>
              <a:rPr lang="en-US" sz="1000" dirty="0">
                <a:solidFill>
                  <a:srgbClr val="000000"/>
                </a:solidFill>
                <a:effectLst/>
                <a:latin typeface="Cascadia Mono" panose="020B06090200000200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endParaRPr lang="fr-FR" sz="1000" dirty="0">
              <a:effectLst/>
              <a:latin typeface="Trebuchet MS" panose="020B0603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3C71D-673E-2613-D1F4-074EE3A79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A05BAC-556C-3F11-26D2-D0DB65000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7908C7-7E98-BD0D-D414-507D033E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pic>
        <p:nvPicPr>
          <p:cNvPr id="8" name="Picture 7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E06C8062-6E83-22CA-DA9F-95393C00D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35" y="1212065"/>
            <a:ext cx="3019336" cy="2596104"/>
          </a:xfrm>
          <a:prstGeom prst="rect">
            <a:avLst/>
          </a:prstGeom>
        </p:spPr>
      </p:pic>
      <p:pic>
        <p:nvPicPr>
          <p:cNvPr id="10" name="Picture 9" descr="A picture containing chart&#10;&#10;Description automatically generated">
            <a:extLst>
              <a:ext uri="{FF2B5EF4-FFF2-40B4-BE49-F238E27FC236}">
                <a16:creationId xmlns:a16="http://schemas.microsoft.com/office/drawing/2014/main" id="{31E6A7A8-42BE-D3A0-7FBE-F574BFC47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179" y="1212065"/>
            <a:ext cx="3025657" cy="28530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78C6DA2-679D-995B-499C-DDA4404CFADC}"/>
                  </a:ext>
                </a:extLst>
              </p:cNvPr>
              <p:cNvSpPr txBox="1"/>
              <p:nvPr/>
            </p:nvSpPr>
            <p:spPr>
              <a:xfrm>
                <a:off x="391780" y="4309052"/>
                <a:ext cx="705637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P(</a:t>
                </a:r>
                <a:r>
                  <a:rPr kumimoji="0" lang="fr-FR" sz="1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x,y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) = Clip(P(</a:t>
                </a:r>
                <a:r>
                  <a:rPr kumimoji="0" lang="fr-FR" sz="1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x,y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) + (</a:t>
                </a:r>
                <a:r>
                  <a:rPr kumimoji="0" lang="fr-FR" sz="1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wL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 * </a:t>
                </a:r>
                <a:r>
                  <a:rPr lang="fr-FR" sz="10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G(-1,y’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) +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1000" i="1" u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1000" b="0" i="0" u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wL</m:t>
                        </m:r>
                      </m:e>
                    </m:acc>
                  </m:oMath>
                </a14:m>
                <a:r>
                  <a:rPr kumimoji="0" lang="fr-FR" sz="10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 * (G(-1,y)-G(-1,y’))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 + 32) &gt;&gt; 6)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1000" i="1" u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1000" b="0" i="0" u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wL</m:t>
                        </m:r>
                      </m:e>
                    </m:acc>
                  </m:oMath>
                </a14:m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</a:t>
                </a:r>
                <a:r>
                  <a:rPr kumimoji="0" lang="fr-FR" sz="1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wL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&gt;&gt; (2 + 2*</a:t>
                </a:r>
                <a:r>
                  <a:rPr kumimoji="0" lang="fr-FR" sz="1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scale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);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78C6DA2-679D-995B-499C-DDA4404CFA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80" y="4309052"/>
                <a:ext cx="7056374" cy="400110"/>
              </a:xfrm>
              <a:prstGeom prst="rect">
                <a:avLst/>
              </a:prstGeom>
              <a:blipFill>
                <a:blip r:embed="rId4"/>
                <a:stretch>
                  <a:fillRect b="-60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9E0022E-6485-1D8B-7314-D077AC4F3CE1}"/>
                  </a:ext>
                </a:extLst>
              </p:cNvPr>
              <p:cNvSpPr txBox="1"/>
              <p:nvPr/>
            </p:nvSpPr>
            <p:spPr>
              <a:xfrm>
                <a:off x="5921696" y="4985662"/>
                <a:ext cx="5777544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P(</a:t>
                </a:r>
                <a:r>
                  <a:rPr kumimoji="0" lang="fr-FR" sz="1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x,y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) = Clip(P(</a:t>
                </a:r>
                <a:r>
                  <a:rPr kumimoji="0" lang="fr-FR" sz="1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x,y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) + (</a:t>
                </a:r>
                <a:r>
                  <a:rPr kumimoji="0" lang="fr-FR" sz="1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wL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 * </a:t>
                </a:r>
                <a:r>
                  <a:rPr lang="fr-FR" sz="1000" dirty="0">
                    <a:solidFill>
                      <a:srgbClr val="000000"/>
                    </a:solidFill>
                    <a:latin typeface="Cascadia Mono" panose="020B0609020000020004" pitchFamily="49" charset="0"/>
                    <a:ea typeface="SimSun" panose="02010600030101010101" pitchFamily="2" charset="-122"/>
                  </a:rPr>
                  <a:t>G(-1,y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) +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1000" i="1" u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1000" b="0" i="0" u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wL</m:t>
                        </m:r>
                      </m:e>
                    </m:acc>
                  </m:oMath>
                </a14:m>
                <a:r>
                  <a:rPr kumimoji="0" lang="fr-FR" sz="10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 * (G(-1,y’)-G(-1,y))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scadia Mono" panose="020B0609020000020004" pitchFamily="49" charset="0"/>
                    <a:ea typeface="SimSun" panose="02010600030101010101" pitchFamily="2" charset="-122"/>
                  </a:rPr>
                  <a:t> + 32) &gt;&gt; 6)</a:t>
                </a:r>
                <a:endParaRPr lang="en-US" sz="1000" i="1" u="none" dirty="0">
                  <a:solidFill>
                    <a:srgbClr val="000000"/>
                  </a:solidFill>
                  <a:latin typeface="Cambria Math" panose="02040503050406030204" pitchFamily="18" charset="0"/>
                  <a:ea typeface="SimSun" panose="02010600030101010101" pitchFamily="2" charset="-122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r-FR" sz="1000" i="1" u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sz="1000" b="0" i="0" u="none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wL</m:t>
                        </m:r>
                      </m:e>
                    </m:acc>
                  </m:oMath>
                </a14:m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= </a:t>
                </a:r>
                <a:r>
                  <a:rPr kumimoji="0" lang="fr-FR" sz="1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wL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&gt;&gt; (2 - 2*</a:t>
                </a:r>
                <a:r>
                  <a:rPr lang="fr-FR" sz="1000" dirty="0" err="1">
                    <a:solidFill>
                      <a:srgbClr val="000000"/>
                    </a:solidFill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pdpc</a:t>
                </a:r>
                <a:r>
                  <a:rPr kumimoji="0" lang="fr-FR" sz="1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Scale</a:t>
                </a:r>
                <a:r>
                  <a:rPr kumimoji="0" lang="fr-FR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FR" sz="1000" dirty="0">
                    <a:solidFill>
                      <a:srgbClr val="000000"/>
                    </a:solidFill>
                    <a:latin typeface="Trebuchet MS" panose="020B0603020202020204" pitchFamily="34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G(-1,y’) = R(-1,y’) – P(0,y);</a:t>
                </a:r>
                <a:endParaRPr kumimoji="0" lang="fr-FR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rebuchet MS" panose="020B0603020202020204" pitchFamily="34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9E0022E-6485-1D8B-7314-D077AC4F3C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1696" y="4985662"/>
                <a:ext cx="5777544" cy="553998"/>
              </a:xfrm>
              <a:prstGeom prst="rect">
                <a:avLst/>
              </a:prstGeom>
              <a:blipFill>
                <a:blip r:embed="rId5"/>
                <a:stretch>
                  <a:fillRect b="-439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B51EF9A9-376C-5C6E-9E83-D788BD2A64F7}"/>
              </a:ext>
            </a:extLst>
          </p:cNvPr>
          <p:cNvSpPr txBox="1"/>
          <p:nvPr/>
        </p:nvSpPr>
        <p:spPr>
          <a:xfrm>
            <a:off x="536549" y="671062"/>
            <a:ext cx="63176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latin typeface="Century Gothic" panose="020F0302020204030204"/>
              </a:rPr>
              <a:t>1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. Combine PDPC and gradient PDPC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2D27E9-D11D-226B-4DAD-4ACD9F1F5E54}"/>
              </a:ext>
            </a:extLst>
          </p:cNvPr>
          <p:cNvSpPr txBox="1"/>
          <p:nvPr/>
        </p:nvSpPr>
        <p:spPr>
          <a:xfrm>
            <a:off x="536549" y="244846"/>
            <a:ext cx="63176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Three refinements</a:t>
            </a:r>
            <a:r>
              <a:rPr lang="en-US" dirty="0">
                <a:solidFill>
                  <a:srgbClr val="00B0F0"/>
                </a:solidFill>
                <a:latin typeface="Century Gothic" panose="020F0302020204030204"/>
              </a:rPr>
              <a:t>: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85199F-FFBD-269E-63DC-DCFCCB9299F2}"/>
              </a:ext>
            </a:extLst>
          </p:cNvPr>
          <p:cNvSpPr txBox="1"/>
          <p:nvPr/>
        </p:nvSpPr>
        <p:spPr>
          <a:xfrm>
            <a:off x="391779" y="4855324"/>
            <a:ext cx="3004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200" dirty="0" err="1">
                <a:solidFill>
                  <a:srgbClr val="0070C0"/>
                </a:solidFill>
              </a:rPr>
              <a:t>Eqv</a:t>
            </a:r>
            <a:r>
              <a:rPr lang="fr-FR" sz="1200" dirty="0">
                <a:solidFill>
                  <a:srgbClr val="0070C0"/>
                </a:solidFill>
              </a:rPr>
              <a:t>. to PDPC for </a:t>
            </a:r>
            <a:r>
              <a:rPr lang="fr-FR" sz="1200" dirty="0" err="1">
                <a:solidFill>
                  <a:srgbClr val="0070C0"/>
                </a:solidFill>
              </a:rPr>
              <a:t>pdpcScale</a:t>
            </a:r>
            <a:r>
              <a:rPr lang="fr-FR" sz="1200" dirty="0">
                <a:solidFill>
                  <a:srgbClr val="0070C0"/>
                </a:solidFill>
              </a:rPr>
              <a:t> &gt;=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028AE7-AE22-82FC-58D4-93601BBDC212}"/>
              </a:ext>
            </a:extLst>
          </p:cNvPr>
          <p:cNvSpPr txBox="1"/>
          <p:nvPr/>
        </p:nvSpPr>
        <p:spPr>
          <a:xfrm>
            <a:off x="6624735" y="5702463"/>
            <a:ext cx="40127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200" dirty="0" err="1">
                <a:solidFill>
                  <a:srgbClr val="0070C0"/>
                </a:solidFill>
              </a:rPr>
              <a:t>Eqv</a:t>
            </a:r>
            <a:r>
              <a:rPr lang="fr-FR" sz="1200" dirty="0">
                <a:solidFill>
                  <a:srgbClr val="0070C0"/>
                </a:solidFill>
              </a:rPr>
              <a:t>. to </a:t>
            </a:r>
            <a:r>
              <a:rPr lang="fr-FR" sz="1200" dirty="0" err="1">
                <a:solidFill>
                  <a:srgbClr val="0070C0"/>
                </a:solidFill>
              </a:rPr>
              <a:t>grad</a:t>
            </a:r>
            <a:r>
              <a:rPr lang="fr-FR" sz="1200" dirty="0">
                <a:solidFill>
                  <a:srgbClr val="0070C0"/>
                </a:solidFill>
              </a:rPr>
              <a:t> PDPC for </a:t>
            </a:r>
            <a:r>
              <a:rPr lang="fr-FR" sz="1200" dirty="0" err="1">
                <a:solidFill>
                  <a:srgbClr val="0070C0"/>
                </a:solidFill>
              </a:rPr>
              <a:t>pdpcScale</a:t>
            </a:r>
            <a:r>
              <a:rPr lang="fr-FR" sz="1200" dirty="0">
                <a:solidFill>
                  <a:srgbClr val="0070C0"/>
                </a:solidFill>
              </a:rPr>
              <a:t> &lt;= -2</a:t>
            </a:r>
          </a:p>
        </p:txBody>
      </p:sp>
    </p:spTree>
    <p:extLst>
      <p:ext uri="{BB962C8B-B14F-4D97-AF65-F5344CB8AC3E}">
        <p14:creationId xmlns:p14="http://schemas.microsoft.com/office/powerpoint/2010/main" val="2513082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83EAA1-C9A5-5F3E-7B5A-B61849241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0A5FAB-7FEF-32D7-D1A7-1D117CB17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1CF62B-F6F5-8B25-370D-9152C24FC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F01F29-567C-874D-3DD4-15A483984E69}"/>
              </a:ext>
            </a:extLst>
          </p:cNvPr>
          <p:cNvSpPr txBox="1"/>
          <p:nvPr/>
        </p:nvSpPr>
        <p:spPr>
          <a:xfrm>
            <a:off x="6837658" y="837946"/>
            <a:ext cx="36487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3. Turn off unified PDPC when the side  neighbor is not available </a:t>
            </a:r>
            <a:endParaRPr lang="fr-FR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718C85-B365-1976-E4CB-73BC3C84D2D0}"/>
              </a:ext>
            </a:extLst>
          </p:cNvPr>
          <p:cNvSpPr txBox="1"/>
          <p:nvPr/>
        </p:nvSpPr>
        <p:spPr>
          <a:xfrm>
            <a:off x="944629" y="816153"/>
            <a:ext cx="48205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/>
              <a:t>2. Use 4-tap filter for interpolation instead</a:t>
            </a:r>
          </a:p>
          <a:p>
            <a:pPr algn="l"/>
            <a:r>
              <a:rPr lang="en-US" dirty="0"/>
              <a:t>of nearest neighbor or linear interpolation</a:t>
            </a:r>
            <a:endParaRPr lang="fr-FR" dirty="0"/>
          </a:p>
        </p:txBody>
      </p:sp>
      <p:pic>
        <p:nvPicPr>
          <p:cNvPr id="18" name="Picture 17" descr="Diagram&#10;&#10;Description automatically generated">
            <a:extLst>
              <a:ext uri="{FF2B5EF4-FFF2-40B4-BE49-F238E27FC236}">
                <a16:creationId xmlns:a16="http://schemas.microsoft.com/office/drawing/2014/main" id="{B837ACE5-AFBA-58E3-D77F-AEC1A9649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635" y="1761276"/>
            <a:ext cx="3838044" cy="3221703"/>
          </a:xfrm>
          <a:prstGeom prst="rect">
            <a:avLst/>
          </a:prstGeom>
        </p:spPr>
      </p:pic>
      <p:pic>
        <p:nvPicPr>
          <p:cNvPr id="22" name="Picture 2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8201E2D-F083-3913-D22F-462D378F86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873" y="1818148"/>
            <a:ext cx="4074759" cy="322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38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4/23/2023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3620985" y="195949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Simulation results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48D775-2425-5605-B91D-79B968C5116C}"/>
              </a:ext>
            </a:extLst>
          </p:cNvPr>
          <p:cNvSpPr txBox="1"/>
          <p:nvPr/>
        </p:nvSpPr>
        <p:spPr>
          <a:xfrm>
            <a:off x="3861518" y="5448660"/>
            <a:ext cx="4468962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hanks</a:t>
            </a:r>
            <a:endParaRPr lang="fr-FR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B0AADA1-B699-D400-E31F-753B17A76F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541471"/>
              </p:ext>
            </p:extLst>
          </p:nvPr>
        </p:nvGraphicFramePr>
        <p:xfrm>
          <a:off x="1521862" y="1191614"/>
          <a:ext cx="4878940" cy="2736576"/>
        </p:xfrm>
        <a:graphic>
          <a:graphicData uri="http://schemas.openxmlformats.org/drawingml/2006/table">
            <a:tbl>
              <a:tblPr/>
              <a:tblGrid>
                <a:gridCol w="972120">
                  <a:extLst>
                    <a:ext uri="{9D8B030D-6E8A-4147-A177-3AD203B41FA5}">
                      <a16:colId xmlns:a16="http://schemas.microsoft.com/office/drawing/2014/main" val="4047827310"/>
                    </a:ext>
                  </a:extLst>
                </a:gridCol>
                <a:gridCol w="781364">
                  <a:extLst>
                    <a:ext uri="{9D8B030D-6E8A-4147-A177-3AD203B41FA5}">
                      <a16:colId xmlns:a16="http://schemas.microsoft.com/office/drawing/2014/main" val="2043205440"/>
                    </a:ext>
                  </a:extLst>
                </a:gridCol>
                <a:gridCol w="781364">
                  <a:extLst>
                    <a:ext uri="{9D8B030D-6E8A-4147-A177-3AD203B41FA5}">
                      <a16:colId xmlns:a16="http://schemas.microsoft.com/office/drawing/2014/main" val="1015921200"/>
                    </a:ext>
                  </a:extLst>
                </a:gridCol>
                <a:gridCol w="781364">
                  <a:extLst>
                    <a:ext uri="{9D8B030D-6E8A-4147-A177-3AD203B41FA5}">
                      <a16:colId xmlns:a16="http://schemas.microsoft.com/office/drawing/2014/main" val="936434150"/>
                    </a:ext>
                  </a:extLst>
                </a:gridCol>
                <a:gridCol w="781364">
                  <a:extLst>
                    <a:ext uri="{9D8B030D-6E8A-4147-A177-3AD203B41FA5}">
                      <a16:colId xmlns:a16="http://schemas.microsoft.com/office/drawing/2014/main" val="1615170678"/>
                    </a:ext>
                  </a:extLst>
                </a:gridCol>
                <a:gridCol w="781364">
                  <a:extLst>
                    <a:ext uri="{9D8B030D-6E8A-4147-A177-3AD203B41FA5}">
                      <a16:colId xmlns:a16="http://schemas.microsoft.com/office/drawing/2014/main" val="1809125164"/>
                    </a:ext>
                  </a:extLst>
                </a:gridCol>
              </a:tblGrid>
              <a:tr h="228048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659255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ECM-8.0-IDG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1560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250325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54357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772076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255927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51827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09444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0087921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714207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922556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462353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0393E33-9172-366E-19D2-FEC81CEC8D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974517"/>
              </p:ext>
            </p:extLst>
          </p:nvPr>
        </p:nvGraphicFramePr>
        <p:xfrm>
          <a:off x="7081147" y="1191614"/>
          <a:ext cx="4468962" cy="2736576"/>
        </p:xfrm>
        <a:graphic>
          <a:graphicData uri="http://schemas.openxmlformats.org/drawingml/2006/table">
            <a:tbl>
              <a:tblPr/>
              <a:tblGrid>
                <a:gridCol w="890432">
                  <a:extLst>
                    <a:ext uri="{9D8B030D-6E8A-4147-A177-3AD203B41FA5}">
                      <a16:colId xmlns:a16="http://schemas.microsoft.com/office/drawing/2014/main" val="1908399631"/>
                    </a:ext>
                  </a:extLst>
                </a:gridCol>
                <a:gridCol w="715706">
                  <a:extLst>
                    <a:ext uri="{9D8B030D-6E8A-4147-A177-3AD203B41FA5}">
                      <a16:colId xmlns:a16="http://schemas.microsoft.com/office/drawing/2014/main" val="2933235122"/>
                    </a:ext>
                  </a:extLst>
                </a:gridCol>
                <a:gridCol w="715706">
                  <a:extLst>
                    <a:ext uri="{9D8B030D-6E8A-4147-A177-3AD203B41FA5}">
                      <a16:colId xmlns:a16="http://schemas.microsoft.com/office/drawing/2014/main" val="3440058347"/>
                    </a:ext>
                  </a:extLst>
                </a:gridCol>
                <a:gridCol w="715706">
                  <a:extLst>
                    <a:ext uri="{9D8B030D-6E8A-4147-A177-3AD203B41FA5}">
                      <a16:colId xmlns:a16="http://schemas.microsoft.com/office/drawing/2014/main" val="770869677"/>
                    </a:ext>
                  </a:extLst>
                </a:gridCol>
                <a:gridCol w="715706">
                  <a:extLst>
                    <a:ext uri="{9D8B030D-6E8A-4147-A177-3AD203B41FA5}">
                      <a16:colId xmlns:a16="http://schemas.microsoft.com/office/drawing/2014/main" val="3318286611"/>
                    </a:ext>
                  </a:extLst>
                </a:gridCol>
                <a:gridCol w="715706">
                  <a:extLst>
                    <a:ext uri="{9D8B030D-6E8A-4147-A177-3AD203B41FA5}">
                      <a16:colId xmlns:a16="http://schemas.microsoft.com/office/drawing/2014/main" val="2654575863"/>
                    </a:ext>
                  </a:extLst>
                </a:gridCol>
              </a:tblGrid>
              <a:tr h="228048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6967501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ECM-8.0-IDG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4747219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450801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55355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445041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004007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1611957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544676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554011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335124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3730404"/>
                  </a:ext>
                </a:extLst>
              </a:tr>
              <a:tr h="22804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567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286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7f9398f8-e012-4b22-ae2f-fed012cfaeb4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8AD887-ED01-4BA7-A9C9-CC3B7894EC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3138</TotalTime>
  <Words>707</Words>
  <Application>Microsoft Office PowerPoint</Application>
  <PresentationFormat>Widescreen</PresentationFormat>
  <Paragraphs>159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Cambria Math</vt:lpstr>
      <vt:lpstr>Cascadia Mono</vt:lpstr>
      <vt:lpstr>Century Gothic</vt:lpstr>
      <vt:lpstr>Times New Roman</vt:lpstr>
      <vt:lpstr>Trebuchet MS</vt:lpstr>
      <vt:lpstr>Office Theme</vt:lpstr>
      <vt:lpstr>JVET-AD0308  Non-EE2: Extension of unified PDPC</vt:lpstr>
      <vt:lpstr>Unified PDPC for intra angular modes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Gagan Rath</cp:lastModifiedBy>
  <cp:revision>352</cp:revision>
  <dcterms:created xsi:type="dcterms:W3CDTF">2021-03-31T15:29:37Z</dcterms:created>
  <dcterms:modified xsi:type="dcterms:W3CDTF">2023-04-23T07:58:21Z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