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8" r:id="rId4"/>
    <p:sldId id="286" r:id="rId5"/>
    <p:sldId id="258" r:id="rId6"/>
    <p:sldId id="282" r:id="rId7"/>
    <p:sldId id="260" r:id="rId8"/>
    <p:sldId id="261" r:id="rId9"/>
    <p:sldId id="263" r:id="rId10"/>
    <p:sldId id="264" r:id="rId11"/>
    <p:sldId id="266" r:id="rId12"/>
    <p:sldId id="267" r:id="rId13"/>
    <p:sldId id="268" r:id="rId14"/>
    <p:sldId id="269" r:id="rId15"/>
    <p:sldId id="271" r:id="rId16"/>
    <p:sldId id="272" r:id="rId17"/>
    <p:sldId id="297" r:id="rId18"/>
    <p:sldId id="291" r:id="rId19"/>
    <p:sldId id="275" r:id="rId20"/>
    <p:sldId id="294" r:id="rId21"/>
    <p:sldId id="292" r:id="rId22"/>
    <p:sldId id="293" r:id="rId23"/>
    <p:sldId id="295" r:id="rId24"/>
    <p:sldId id="274" r:id="rId25"/>
    <p:sldId id="277" r:id="rId26"/>
    <p:sldId id="281" r:id="rId27"/>
    <p:sldId id="289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4049C5-BCF6-4B56-8AC0-18B7FAF492F2}" v="105" dt="2023-04-21T19:27:11.8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F34049C5-BCF6-4B56-8AC0-18B7FAF492F2}"/>
    <pc:docChg chg="undo redo custSel addSld delSld modSld sldOrd">
      <pc:chgData name="Dmytro Rusanovskyy" userId="621f73b1-0084-4349-83c1-86917e0e3bb7" providerId="ADAL" clId="{F34049C5-BCF6-4B56-8AC0-18B7FAF492F2}" dt="2023-04-21T19:27:45.312" v="665" actId="20577"/>
      <pc:docMkLst>
        <pc:docMk/>
      </pc:docMkLst>
      <pc:sldChg chg="addSp modSp mod">
        <pc:chgData name="Dmytro Rusanovskyy" userId="621f73b1-0084-4349-83c1-86917e0e3bb7" providerId="ADAL" clId="{F34049C5-BCF6-4B56-8AC0-18B7FAF492F2}" dt="2023-04-21T19:24:50.640" v="618" actId="108"/>
        <pc:sldMkLst>
          <pc:docMk/>
          <pc:sldMk cId="938633183" sldId="257"/>
        </pc:sldMkLst>
        <pc:spChg chg="add mod">
          <ac:chgData name="Dmytro Rusanovskyy" userId="621f73b1-0084-4349-83c1-86917e0e3bb7" providerId="ADAL" clId="{F34049C5-BCF6-4B56-8AC0-18B7FAF492F2}" dt="2023-04-21T19:24:50.640" v="618" actId="108"/>
          <ac:spMkLst>
            <pc:docMk/>
            <pc:sldMk cId="938633183" sldId="257"/>
            <ac:spMk id="2" creationId="{F847A01B-7699-CD2C-C98E-5A3E11ED89B2}"/>
          </ac:spMkLst>
        </pc:spChg>
        <pc:spChg chg="mod">
          <ac:chgData name="Dmytro Rusanovskyy" userId="621f73b1-0084-4349-83c1-86917e0e3bb7" providerId="ADAL" clId="{F34049C5-BCF6-4B56-8AC0-18B7FAF492F2}" dt="2023-04-21T19:20:37.725" v="375" actId="255"/>
          <ac:spMkLst>
            <pc:docMk/>
            <pc:sldMk cId="938633183" sldId="257"/>
            <ac:spMk id="6" creationId="{00000000-0000-0000-0000-000000000000}"/>
          </ac:spMkLst>
        </pc:spChg>
        <pc:picChg chg="mod">
          <ac:chgData name="Dmytro Rusanovskyy" userId="621f73b1-0084-4349-83c1-86917e0e3bb7" providerId="ADAL" clId="{F34049C5-BCF6-4B56-8AC0-18B7FAF492F2}" dt="2023-04-21T19:22:02.940" v="383" actId="1076"/>
          <ac:picMkLst>
            <pc:docMk/>
            <pc:sldMk cId="938633183" sldId="257"/>
            <ac:picMk id="9" creationId="{00000000-0000-0000-0000-000000000000}"/>
          </ac:picMkLst>
        </pc:picChg>
        <pc:picChg chg="mod">
          <ac:chgData name="Dmytro Rusanovskyy" userId="621f73b1-0084-4349-83c1-86917e0e3bb7" providerId="ADAL" clId="{F34049C5-BCF6-4B56-8AC0-18B7FAF492F2}" dt="2023-04-21T19:22:05.114" v="384" actId="1076"/>
          <ac:picMkLst>
            <pc:docMk/>
            <pc:sldMk cId="938633183" sldId="257"/>
            <ac:picMk id="10" creationId="{00000000-0000-0000-0000-000000000000}"/>
          </ac:picMkLst>
        </pc:picChg>
      </pc:sldChg>
      <pc:sldChg chg="addSp delSp modSp del mod ord">
        <pc:chgData name="Dmytro Rusanovskyy" userId="621f73b1-0084-4349-83c1-86917e0e3bb7" providerId="ADAL" clId="{F34049C5-BCF6-4B56-8AC0-18B7FAF492F2}" dt="2023-04-21T19:26:14.396" v="648" actId="47"/>
        <pc:sldMkLst>
          <pc:docMk/>
          <pc:sldMk cId="1238040190" sldId="284"/>
        </pc:sldMkLst>
        <pc:spChg chg="add del mod">
          <ac:chgData name="Dmytro Rusanovskyy" userId="621f73b1-0084-4349-83c1-86917e0e3bb7" providerId="ADAL" clId="{F34049C5-BCF6-4B56-8AC0-18B7FAF492F2}" dt="2023-04-21T16:19:20.197" v="80" actId="478"/>
          <ac:spMkLst>
            <pc:docMk/>
            <pc:sldMk cId="1238040190" sldId="284"/>
            <ac:spMk id="3" creationId="{24D1619A-78E1-8CF2-D95A-52C3D56BBE7A}"/>
          </ac:spMkLst>
        </pc:spChg>
        <pc:spChg chg="add del mod">
          <ac:chgData name="Dmytro Rusanovskyy" userId="621f73b1-0084-4349-83c1-86917e0e3bb7" providerId="ADAL" clId="{F34049C5-BCF6-4B56-8AC0-18B7FAF492F2}" dt="2023-04-21T16:23:15.233" v="94" actId="478"/>
          <ac:spMkLst>
            <pc:docMk/>
            <pc:sldMk cId="1238040190" sldId="284"/>
            <ac:spMk id="5" creationId="{443FB5D4-D341-7074-8B60-60AE3FBB983C}"/>
          </ac:spMkLst>
        </pc:spChg>
        <pc:spChg chg="mod">
          <ac:chgData name="Dmytro Rusanovskyy" userId="621f73b1-0084-4349-83c1-86917e0e3bb7" providerId="ADAL" clId="{F34049C5-BCF6-4B56-8AC0-18B7FAF492F2}" dt="2023-04-21T19:18:52.924" v="370" actId="255"/>
          <ac:spMkLst>
            <pc:docMk/>
            <pc:sldMk cId="1238040190" sldId="284"/>
            <ac:spMk id="6" creationId="{00000000-0000-0000-0000-000000000000}"/>
          </ac:spMkLst>
        </pc:spChg>
        <pc:spChg chg="add del mod">
          <ac:chgData name="Dmytro Rusanovskyy" userId="621f73b1-0084-4349-83c1-86917e0e3bb7" providerId="ADAL" clId="{F34049C5-BCF6-4B56-8AC0-18B7FAF492F2}" dt="2023-04-21T16:23:22.161" v="97"/>
          <ac:spMkLst>
            <pc:docMk/>
            <pc:sldMk cId="1238040190" sldId="284"/>
            <ac:spMk id="13" creationId="{B0B2D0A0-EE2E-2C07-6027-78B3B72FB1CD}"/>
          </ac:spMkLst>
        </pc:spChg>
        <pc:spChg chg="add del mod">
          <ac:chgData name="Dmytro Rusanovskyy" userId="621f73b1-0084-4349-83c1-86917e0e3bb7" providerId="ADAL" clId="{F34049C5-BCF6-4B56-8AC0-18B7FAF492F2}" dt="2023-04-21T16:27:36.631" v="126"/>
          <ac:spMkLst>
            <pc:docMk/>
            <pc:sldMk cId="1238040190" sldId="284"/>
            <ac:spMk id="16" creationId="{A4D904CC-CCE0-4A39-5916-0D8B203E4483}"/>
          </ac:spMkLst>
        </pc:spChg>
        <pc:spChg chg="add del mod">
          <ac:chgData name="Dmytro Rusanovskyy" userId="621f73b1-0084-4349-83c1-86917e0e3bb7" providerId="ADAL" clId="{F34049C5-BCF6-4B56-8AC0-18B7FAF492F2}" dt="2023-04-21T16:28:02.141" v="134"/>
          <ac:spMkLst>
            <pc:docMk/>
            <pc:sldMk cId="1238040190" sldId="284"/>
            <ac:spMk id="25" creationId="{473CB844-10B8-66A0-BC94-8C55172F2836}"/>
          </ac:spMkLst>
        </pc:spChg>
        <pc:spChg chg="add del mod">
          <ac:chgData name="Dmytro Rusanovskyy" userId="621f73b1-0084-4349-83c1-86917e0e3bb7" providerId="ADAL" clId="{F34049C5-BCF6-4B56-8AC0-18B7FAF492F2}" dt="2023-04-21T16:28:32.288" v="137" actId="478"/>
          <ac:spMkLst>
            <pc:docMk/>
            <pc:sldMk cId="1238040190" sldId="284"/>
            <ac:spMk id="30" creationId="{0C7329FB-ADF2-D314-5A60-B891EBD14E56}"/>
          </ac:spMkLst>
        </pc:spChg>
        <pc:spChg chg="add del mod">
          <ac:chgData name="Dmytro Rusanovskyy" userId="621f73b1-0084-4349-83c1-86917e0e3bb7" providerId="ADAL" clId="{F34049C5-BCF6-4B56-8AC0-18B7FAF492F2}" dt="2023-04-21T16:38:59.450" v="147"/>
          <ac:spMkLst>
            <pc:docMk/>
            <pc:sldMk cId="1238040190" sldId="284"/>
            <ac:spMk id="32" creationId="{F854169A-DFD2-8638-FAFA-362D41FA3343}"/>
          </ac:spMkLst>
        </pc:spChg>
        <pc:spChg chg="add del mod">
          <ac:chgData name="Dmytro Rusanovskyy" userId="621f73b1-0084-4349-83c1-86917e0e3bb7" providerId="ADAL" clId="{F34049C5-BCF6-4B56-8AC0-18B7FAF492F2}" dt="2023-04-21T16:39:45.894" v="156"/>
          <ac:spMkLst>
            <pc:docMk/>
            <pc:sldMk cId="1238040190" sldId="284"/>
            <ac:spMk id="37" creationId="{D28320C7-7B97-7B8E-CCE3-A562981B6B02}"/>
          </ac:spMkLst>
        </pc:spChg>
        <pc:spChg chg="add del mod">
          <ac:chgData name="Dmytro Rusanovskyy" userId="621f73b1-0084-4349-83c1-86917e0e3bb7" providerId="ADAL" clId="{F34049C5-BCF6-4B56-8AC0-18B7FAF492F2}" dt="2023-04-21T16:43:31.634" v="168"/>
          <ac:spMkLst>
            <pc:docMk/>
            <pc:sldMk cId="1238040190" sldId="284"/>
            <ac:spMk id="42" creationId="{4863C6AA-B8A5-9849-B06F-93C2933C222B}"/>
          </ac:spMkLst>
        </pc:spChg>
        <pc:spChg chg="add del mod">
          <ac:chgData name="Dmytro Rusanovskyy" userId="621f73b1-0084-4349-83c1-86917e0e3bb7" providerId="ADAL" clId="{F34049C5-BCF6-4B56-8AC0-18B7FAF492F2}" dt="2023-04-21T17:28:31.839" v="179"/>
          <ac:spMkLst>
            <pc:docMk/>
            <pc:sldMk cId="1238040190" sldId="284"/>
            <ac:spMk id="47" creationId="{B850E399-2DC0-9E36-8E33-4C14C759F61A}"/>
          </ac:spMkLst>
        </pc:spChg>
        <pc:spChg chg="add del mod">
          <ac:chgData name="Dmytro Rusanovskyy" userId="621f73b1-0084-4349-83c1-86917e0e3bb7" providerId="ADAL" clId="{F34049C5-BCF6-4B56-8AC0-18B7FAF492F2}" dt="2023-04-21T17:53:13.472" v="192"/>
          <ac:spMkLst>
            <pc:docMk/>
            <pc:sldMk cId="1238040190" sldId="284"/>
            <ac:spMk id="52" creationId="{7CA3C63A-3A08-A073-1901-48215571915D}"/>
          </ac:spMkLst>
        </pc:spChg>
        <pc:spChg chg="add del mod">
          <ac:chgData name="Dmytro Rusanovskyy" userId="621f73b1-0084-4349-83c1-86917e0e3bb7" providerId="ADAL" clId="{F34049C5-BCF6-4B56-8AC0-18B7FAF492F2}" dt="2023-04-21T17:53:54.627" v="201"/>
          <ac:spMkLst>
            <pc:docMk/>
            <pc:sldMk cId="1238040190" sldId="284"/>
            <ac:spMk id="57" creationId="{5A3615C7-CD1B-311E-68F4-82A2E4D88DB4}"/>
          </ac:spMkLst>
        </pc:spChg>
        <pc:graphicFrameChg chg="add mod">
          <ac:chgData name="Dmytro Rusanovskyy" userId="621f73b1-0084-4349-83c1-86917e0e3bb7" providerId="ADAL" clId="{F34049C5-BCF6-4B56-8AC0-18B7FAF492F2}" dt="2023-04-21T16:22:46.458" v="84"/>
          <ac:graphicFrameMkLst>
            <pc:docMk/>
            <pc:sldMk cId="1238040190" sldId="284"/>
            <ac:graphicFrameMk id="7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22:59.873" v="87"/>
          <ac:graphicFrameMkLst>
            <pc:docMk/>
            <pc:sldMk cId="1238040190" sldId="284"/>
            <ac:graphicFrameMk id="8" creationId="{00000000-0008-0000-0100-000004000000}"/>
          </ac:graphicFrameMkLst>
        </pc:graphicFrameChg>
        <pc:graphicFrameChg chg="add del mod">
          <ac:chgData name="Dmytro Rusanovskyy" userId="621f73b1-0084-4349-83c1-86917e0e3bb7" providerId="ADAL" clId="{F34049C5-BCF6-4B56-8AC0-18B7FAF492F2}" dt="2023-04-21T16:26:41.340" v="100" actId="478"/>
          <ac:graphicFrameMkLst>
            <pc:docMk/>
            <pc:sldMk cId="1238040190" sldId="284"/>
            <ac:graphicFrameMk id="14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26:47.795" v="105"/>
          <ac:graphicFrameMkLst>
            <pc:docMk/>
            <pc:sldMk cId="1238040190" sldId="284"/>
            <ac:graphicFrameMk id="17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26:55.852" v="108"/>
          <ac:graphicFrameMkLst>
            <pc:docMk/>
            <pc:sldMk cId="1238040190" sldId="284"/>
            <ac:graphicFrameMk id="18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27:15.641" v="117"/>
          <ac:graphicFrameMkLst>
            <pc:docMk/>
            <pc:sldMk cId="1238040190" sldId="284"/>
            <ac:graphicFrameMk id="20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27:36.479" v="125"/>
          <ac:graphicFrameMkLst>
            <pc:docMk/>
            <pc:sldMk cId="1238040190" sldId="284"/>
            <ac:graphicFrameMk id="22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27:57.490" v="130"/>
          <ac:graphicFrameMkLst>
            <pc:docMk/>
            <pc:sldMk cId="1238040190" sldId="284"/>
            <ac:graphicFrameMk id="26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28:01.937" v="133"/>
          <ac:graphicFrameMkLst>
            <pc:docMk/>
            <pc:sldMk cId="1238040190" sldId="284"/>
            <ac:graphicFrameMk id="27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38:52.976" v="143"/>
          <ac:graphicFrameMkLst>
            <pc:docMk/>
            <pc:sldMk cId="1238040190" sldId="284"/>
            <ac:graphicFrameMk id="33" creationId="{00000000-0008-0000-0100-000007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38:59.293" v="146"/>
          <ac:graphicFrameMkLst>
            <pc:docMk/>
            <pc:sldMk cId="1238040190" sldId="284"/>
            <ac:graphicFrameMk id="34" creationId="{00000000-0008-0000-0100-000007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39:40.430" v="152"/>
          <ac:graphicFrameMkLst>
            <pc:docMk/>
            <pc:sldMk cId="1238040190" sldId="284"/>
            <ac:graphicFrameMk id="38" creationId="{00000000-0008-0000-0100-000007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39:45.676" v="155"/>
          <ac:graphicFrameMkLst>
            <pc:docMk/>
            <pc:sldMk cId="1238040190" sldId="284"/>
            <ac:graphicFrameMk id="39" creationId="{00000000-0008-0000-0100-000007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43:28.201" v="164"/>
          <ac:graphicFrameMkLst>
            <pc:docMk/>
            <pc:sldMk cId="1238040190" sldId="284"/>
            <ac:graphicFrameMk id="43" creationId="{00000000-0008-0000-0100-000007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6:43:31.476" v="167"/>
          <ac:graphicFrameMkLst>
            <pc:docMk/>
            <pc:sldMk cId="1238040190" sldId="284"/>
            <ac:graphicFrameMk id="44" creationId="{00000000-0008-0000-0100-000007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7:28:26.340" v="175"/>
          <ac:graphicFrameMkLst>
            <pc:docMk/>
            <pc:sldMk cId="1238040190" sldId="284"/>
            <ac:graphicFrameMk id="48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7:28:31.668" v="178"/>
          <ac:graphicFrameMkLst>
            <pc:docMk/>
            <pc:sldMk cId="1238040190" sldId="284"/>
            <ac:graphicFrameMk id="49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7:53:08.901" v="186"/>
          <ac:graphicFrameMkLst>
            <pc:docMk/>
            <pc:sldMk cId="1238040190" sldId="284"/>
            <ac:graphicFrameMk id="53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7:53:13.236" v="191"/>
          <ac:graphicFrameMkLst>
            <pc:docMk/>
            <pc:sldMk cId="1238040190" sldId="284"/>
            <ac:graphicFrameMk id="54" creationId="{00000000-0008-0000-0100-000004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7:53:54.496" v="200"/>
          <ac:graphicFrameMkLst>
            <pc:docMk/>
            <pc:sldMk cId="1238040190" sldId="284"/>
            <ac:graphicFrameMk id="58" creationId="{00000000-0008-0000-0100-000007000000}"/>
          </ac:graphicFrameMkLst>
        </pc:graphicFrameChg>
        <pc:picChg chg="add del">
          <ac:chgData name="Dmytro Rusanovskyy" userId="621f73b1-0084-4349-83c1-86917e0e3bb7" providerId="ADAL" clId="{F34049C5-BCF6-4B56-8AC0-18B7FAF492F2}" dt="2023-04-21T16:23:18.133" v="95" actId="478"/>
          <ac:picMkLst>
            <pc:docMk/>
            <pc:sldMk cId="1238040190" sldId="284"/>
            <ac:picMk id="9" creationId="{00000000-0000-0000-0000-000000000000}"/>
          </ac:picMkLst>
        </pc:picChg>
        <pc:picChg chg="add del">
          <ac:chgData name="Dmytro Rusanovskyy" userId="621f73b1-0084-4349-83c1-86917e0e3bb7" providerId="ADAL" clId="{F34049C5-BCF6-4B56-8AC0-18B7FAF492F2}" dt="2023-04-21T16:38:49.041" v="140" actId="478"/>
          <ac:picMkLst>
            <pc:docMk/>
            <pc:sldMk cId="1238040190" sldId="284"/>
            <ac:picMk id="10" creationId="{00000000-0000-0000-0000-000000000000}"/>
          </ac:picMkLst>
        </pc:picChg>
        <pc:picChg chg="add del mod">
          <ac:chgData name="Dmytro Rusanovskyy" userId="621f73b1-0084-4349-83c1-86917e0e3bb7" providerId="ADAL" clId="{F34049C5-BCF6-4B56-8AC0-18B7FAF492F2}" dt="2023-04-21T16:23:14.648" v="93"/>
          <ac:picMkLst>
            <pc:docMk/>
            <pc:sldMk cId="1238040190" sldId="284"/>
            <ac:picMk id="11" creationId="{ABA547E3-49F4-C5F4-47C9-2D50B57E47E1}"/>
          </ac:picMkLst>
        </pc:picChg>
        <pc:picChg chg="add del mod">
          <ac:chgData name="Dmytro Rusanovskyy" userId="621f73b1-0084-4349-83c1-86917e0e3bb7" providerId="ADAL" clId="{F34049C5-BCF6-4B56-8AC0-18B7FAF492F2}" dt="2023-04-21T16:27:01.648" v="110"/>
          <ac:picMkLst>
            <pc:docMk/>
            <pc:sldMk cId="1238040190" sldId="284"/>
            <ac:picMk id="19" creationId="{3A2D39DF-58AE-4B45-A7B2-C73103E653CB}"/>
          </ac:picMkLst>
        </pc:picChg>
        <pc:picChg chg="add del mod">
          <ac:chgData name="Dmytro Rusanovskyy" userId="621f73b1-0084-4349-83c1-86917e0e3bb7" providerId="ADAL" clId="{F34049C5-BCF6-4B56-8AC0-18B7FAF492F2}" dt="2023-04-21T16:27:26.242" v="121"/>
          <ac:picMkLst>
            <pc:docMk/>
            <pc:sldMk cId="1238040190" sldId="284"/>
            <ac:picMk id="21" creationId="{A439FBA2-A39E-E025-7A24-01600F49230B}"/>
          </ac:picMkLst>
        </pc:picChg>
        <pc:picChg chg="add del mod">
          <ac:chgData name="Dmytro Rusanovskyy" userId="621f73b1-0084-4349-83c1-86917e0e3bb7" providerId="ADAL" clId="{F34049C5-BCF6-4B56-8AC0-18B7FAF492F2}" dt="2023-04-21T16:27:55.106" v="127" actId="478"/>
          <ac:picMkLst>
            <pc:docMk/>
            <pc:sldMk cId="1238040190" sldId="284"/>
            <ac:picMk id="23" creationId="{8B4B47C2-07B7-F65F-8EF1-42586195C0E0}"/>
          </ac:picMkLst>
        </pc:picChg>
        <pc:picChg chg="add del mod">
          <ac:chgData name="Dmytro Rusanovskyy" userId="621f73b1-0084-4349-83c1-86917e0e3bb7" providerId="ADAL" clId="{F34049C5-BCF6-4B56-8AC0-18B7FAF492F2}" dt="2023-04-21T17:28:24.680" v="172" actId="478"/>
          <ac:picMkLst>
            <pc:docMk/>
            <pc:sldMk cId="1238040190" sldId="284"/>
            <ac:picMk id="28" creationId="{B44BF485-2977-6FC6-C2FD-5DBB91F4F68B}"/>
          </ac:picMkLst>
        </pc:picChg>
        <pc:picChg chg="add del mod">
          <ac:chgData name="Dmytro Rusanovskyy" userId="621f73b1-0084-4349-83c1-86917e0e3bb7" providerId="ADAL" clId="{F34049C5-BCF6-4B56-8AC0-18B7FAF492F2}" dt="2023-04-21T16:39:38.261" v="149" actId="478"/>
          <ac:picMkLst>
            <pc:docMk/>
            <pc:sldMk cId="1238040190" sldId="284"/>
            <ac:picMk id="35" creationId="{DED2A4CB-9475-6D46-7932-25E46F675F3A}"/>
          </ac:picMkLst>
        </pc:picChg>
        <pc:picChg chg="add del mod">
          <ac:chgData name="Dmytro Rusanovskyy" userId="621f73b1-0084-4349-83c1-86917e0e3bb7" providerId="ADAL" clId="{F34049C5-BCF6-4B56-8AC0-18B7FAF492F2}" dt="2023-04-21T16:43:26.673" v="161" actId="478"/>
          <ac:picMkLst>
            <pc:docMk/>
            <pc:sldMk cId="1238040190" sldId="284"/>
            <ac:picMk id="40" creationId="{9B9F4105-6553-5E4A-373E-135C5AC19DBD}"/>
          </ac:picMkLst>
        </pc:picChg>
        <pc:picChg chg="add del mod">
          <ac:chgData name="Dmytro Rusanovskyy" userId="621f73b1-0084-4349-83c1-86917e0e3bb7" providerId="ADAL" clId="{F34049C5-BCF6-4B56-8AC0-18B7FAF492F2}" dt="2023-04-21T17:53:50.473" v="197" actId="478"/>
          <ac:picMkLst>
            <pc:docMk/>
            <pc:sldMk cId="1238040190" sldId="284"/>
            <ac:picMk id="45" creationId="{3B9E54F5-2355-906D-9C91-8217DE93F9BC}"/>
          </ac:picMkLst>
        </pc:picChg>
        <pc:picChg chg="add del mod">
          <ac:chgData name="Dmytro Rusanovskyy" userId="621f73b1-0084-4349-83c1-86917e0e3bb7" providerId="ADAL" clId="{F34049C5-BCF6-4B56-8AC0-18B7FAF492F2}" dt="2023-04-21T17:53:07.547" v="183" actId="478"/>
          <ac:picMkLst>
            <pc:docMk/>
            <pc:sldMk cId="1238040190" sldId="284"/>
            <ac:picMk id="50" creationId="{34D28DBE-1AEB-A469-714C-436FA8B7A998}"/>
          </ac:picMkLst>
        </pc:picChg>
        <pc:picChg chg="add mod">
          <ac:chgData name="Dmytro Rusanovskyy" userId="621f73b1-0084-4349-83c1-86917e0e3bb7" providerId="ADAL" clId="{F34049C5-BCF6-4B56-8AC0-18B7FAF492F2}" dt="2023-04-21T17:53:21.947" v="196" actId="14100"/>
          <ac:picMkLst>
            <pc:docMk/>
            <pc:sldMk cId="1238040190" sldId="284"/>
            <ac:picMk id="55" creationId="{BD620BCF-3592-D9E0-F277-568E7AED1A8A}"/>
          </ac:picMkLst>
        </pc:picChg>
        <pc:picChg chg="add mod">
          <ac:chgData name="Dmytro Rusanovskyy" userId="621f73b1-0084-4349-83c1-86917e0e3bb7" providerId="ADAL" clId="{F34049C5-BCF6-4B56-8AC0-18B7FAF492F2}" dt="2023-04-21T17:53:59.198" v="203" actId="14100"/>
          <ac:picMkLst>
            <pc:docMk/>
            <pc:sldMk cId="1238040190" sldId="284"/>
            <ac:picMk id="59" creationId="{70F220E7-FB3D-6BD8-70C3-D976DAC0C921}"/>
          </ac:picMkLst>
        </pc:picChg>
      </pc:sldChg>
      <pc:sldChg chg="addSp delSp modSp add del mod">
        <pc:chgData name="Dmytro Rusanovskyy" userId="621f73b1-0084-4349-83c1-86917e0e3bb7" providerId="ADAL" clId="{F34049C5-BCF6-4B56-8AC0-18B7FAF492F2}" dt="2023-04-21T19:26:12.392" v="647" actId="47"/>
        <pc:sldMkLst>
          <pc:docMk/>
          <pc:sldMk cId="2016759212" sldId="285"/>
        </pc:sldMkLst>
        <pc:spChg chg="add del mod">
          <ac:chgData name="Dmytro Rusanovskyy" userId="621f73b1-0084-4349-83c1-86917e0e3bb7" providerId="ADAL" clId="{F34049C5-BCF6-4B56-8AC0-18B7FAF492F2}" dt="2023-04-21T16:38:45.107" v="139" actId="478"/>
          <ac:spMkLst>
            <pc:docMk/>
            <pc:sldMk cId="2016759212" sldId="285"/>
            <ac:spMk id="3" creationId="{62B83826-AE6B-34AC-28CF-B8BC408444EA}"/>
          </ac:spMkLst>
        </pc:spChg>
        <pc:spChg chg="add del mod">
          <ac:chgData name="Dmytro Rusanovskyy" userId="621f73b1-0084-4349-83c1-86917e0e3bb7" providerId="ADAL" clId="{F34049C5-BCF6-4B56-8AC0-18B7FAF492F2}" dt="2023-04-21T18:07:56.408" v="211"/>
          <ac:spMkLst>
            <pc:docMk/>
            <pc:sldMk cId="2016759212" sldId="285"/>
            <ac:spMk id="5" creationId="{A0712F5D-C938-253C-49E2-45E6FFC82D5F}"/>
          </ac:spMkLst>
        </pc:spChg>
        <pc:spChg chg="mod">
          <ac:chgData name="Dmytro Rusanovskyy" userId="621f73b1-0084-4349-83c1-86917e0e3bb7" providerId="ADAL" clId="{F34049C5-BCF6-4B56-8AC0-18B7FAF492F2}" dt="2023-04-21T19:18:59.148" v="371" actId="255"/>
          <ac:spMkLst>
            <pc:docMk/>
            <pc:sldMk cId="2016759212" sldId="285"/>
            <ac:spMk id="6" creationId="{00000000-0000-0000-0000-000000000000}"/>
          </ac:spMkLst>
        </pc:spChg>
        <pc:spChg chg="add del mod">
          <ac:chgData name="Dmytro Rusanovskyy" userId="621f73b1-0084-4349-83c1-86917e0e3bb7" providerId="ADAL" clId="{F34049C5-BCF6-4B56-8AC0-18B7FAF492F2}" dt="2023-04-21T18:25:49.630" v="219"/>
          <ac:spMkLst>
            <pc:docMk/>
            <pc:sldMk cId="2016759212" sldId="285"/>
            <ac:spMk id="13" creationId="{362C0D56-31DA-D820-7561-2571441B9BEF}"/>
          </ac:spMkLst>
        </pc:spChg>
        <pc:spChg chg="add del mod">
          <ac:chgData name="Dmytro Rusanovskyy" userId="621f73b1-0084-4349-83c1-86917e0e3bb7" providerId="ADAL" clId="{F34049C5-BCF6-4B56-8AC0-18B7FAF492F2}" dt="2023-04-21T18:29:40.885" v="230"/>
          <ac:spMkLst>
            <pc:docMk/>
            <pc:sldMk cId="2016759212" sldId="285"/>
            <ac:spMk id="17" creationId="{DC752B56-CD02-B3EA-85A7-EB3C748E6813}"/>
          </ac:spMkLst>
        </pc:spChg>
        <pc:spChg chg="add del mod">
          <ac:chgData name="Dmytro Rusanovskyy" userId="621f73b1-0084-4349-83c1-86917e0e3bb7" providerId="ADAL" clId="{F34049C5-BCF6-4B56-8AC0-18B7FAF492F2}" dt="2023-04-21T18:30:56.156" v="240"/>
          <ac:spMkLst>
            <pc:docMk/>
            <pc:sldMk cId="2016759212" sldId="285"/>
            <ac:spMk id="21" creationId="{2902C65E-DB34-20C5-24B5-AC11117C5927}"/>
          </ac:spMkLst>
        </pc:spChg>
        <pc:graphicFrameChg chg="add mod">
          <ac:chgData name="Dmytro Rusanovskyy" userId="621f73b1-0084-4349-83c1-86917e0e3bb7" providerId="ADAL" clId="{F34049C5-BCF6-4B56-8AC0-18B7FAF492F2}" dt="2023-04-21T18:07:52.706" v="207"/>
          <ac:graphicFrameMkLst>
            <pc:docMk/>
            <pc:sldMk cId="2016759212" sldId="285"/>
            <ac:graphicFrameMk id="7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8:07:56.250" v="210"/>
          <ac:graphicFrameMkLst>
            <pc:docMk/>
            <pc:sldMk cId="2016759212" sldId="285"/>
            <ac:graphicFrameMk id="8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8:25:49.487" v="218"/>
          <ac:graphicFrameMkLst>
            <pc:docMk/>
            <pc:sldMk cId="2016759212" sldId="285"/>
            <ac:graphicFrameMk id="14" creationId="{00000000-0008-0000-0100-00000C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8:29:40.729" v="229"/>
          <ac:graphicFrameMkLst>
            <pc:docMk/>
            <pc:sldMk cId="2016759212" sldId="285"/>
            <ac:graphicFrameMk id="18" creationId="{00000000-0008-0000-0100-00000C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8:30:53.157" v="236"/>
          <ac:graphicFrameMkLst>
            <pc:docMk/>
            <pc:sldMk cId="2016759212" sldId="285"/>
            <ac:graphicFrameMk id="22" creationId="{00000000-0008-0000-0100-00000C000000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8:30:56.014" v="239"/>
          <ac:graphicFrameMkLst>
            <pc:docMk/>
            <pc:sldMk cId="2016759212" sldId="285"/>
            <ac:graphicFrameMk id="23" creationId="{00000000-0008-0000-0100-00000C000000}"/>
          </ac:graphicFrameMkLst>
        </pc:graphicFrameChg>
        <pc:picChg chg="del">
          <ac:chgData name="Dmytro Rusanovskyy" userId="621f73b1-0084-4349-83c1-86917e0e3bb7" providerId="ADAL" clId="{F34049C5-BCF6-4B56-8AC0-18B7FAF492F2}" dt="2023-04-21T18:07:50.060" v="204" actId="478"/>
          <ac:picMkLst>
            <pc:docMk/>
            <pc:sldMk cId="2016759212" sldId="285"/>
            <ac:picMk id="9" creationId="{00000000-0000-0000-0000-000000000000}"/>
          </ac:picMkLst>
        </pc:picChg>
        <pc:picChg chg="add del">
          <ac:chgData name="Dmytro Rusanovskyy" userId="621f73b1-0084-4349-83c1-86917e0e3bb7" providerId="ADAL" clId="{F34049C5-BCF6-4B56-8AC0-18B7FAF492F2}" dt="2023-04-21T18:25:45.998" v="215" actId="478"/>
          <ac:picMkLst>
            <pc:docMk/>
            <pc:sldMk cId="2016759212" sldId="285"/>
            <ac:picMk id="10" creationId="{00000000-0000-0000-0000-000000000000}"/>
          </ac:picMkLst>
        </pc:picChg>
        <pc:picChg chg="add mod">
          <ac:chgData name="Dmytro Rusanovskyy" userId="621f73b1-0084-4349-83c1-86917e0e3bb7" providerId="ADAL" clId="{F34049C5-BCF6-4B56-8AC0-18B7FAF492F2}" dt="2023-04-21T18:08:04.995" v="214" actId="14100"/>
          <ac:picMkLst>
            <pc:docMk/>
            <pc:sldMk cId="2016759212" sldId="285"/>
            <ac:picMk id="11" creationId="{FFD1C3DE-D573-D507-65B8-A320F7F84095}"/>
          </ac:picMkLst>
        </pc:picChg>
        <pc:picChg chg="add del mod">
          <ac:chgData name="Dmytro Rusanovskyy" userId="621f73b1-0084-4349-83c1-86917e0e3bb7" providerId="ADAL" clId="{F34049C5-BCF6-4B56-8AC0-18B7FAF492F2}" dt="2023-04-21T18:29:37.327" v="226" actId="478"/>
          <ac:picMkLst>
            <pc:docMk/>
            <pc:sldMk cId="2016759212" sldId="285"/>
            <ac:picMk id="15" creationId="{48137378-C89F-7478-A8D2-60D2C9235577}"/>
          </ac:picMkLst>
        </pc:picChg>
        <pc:picChg chg="add del mod">
          <ac:chgData name="Dmytro Rusanovskyy" userId="621f73b1-0084-4349-83c1-86917e0e3bb7" providerId="ADAL" clId="{F34049C5-BCF6-4B56-8AC0-18B7FAF492F2}" dt="2023-04-21T18:30:51.919" v="233" actId="478"/>
          <ac:picMkLst>
            <pc:docMk/>
            <pc:sldMk cId="2016759212" sldId="285"/>
            <ac:picMk id="19" creationId="{BFBF6A59-66C1-FAA8-F26F-4075F41C9B4B}"/>
          </ac:picMkLst>
        </pc:picChg>
        <pc:picChg chg="add mod">
          <ac:chgData name="Dmytro Rusanovskyy" userId="621f73b1-0084-4349-83c1-86917e0e3bb7" providerId="ADAL" clId="{F34049C5-BCF6-4B56-8AC0-18B7FAF492F2}" dt="2023-04-21T18:31:04.562" v="243" actId="14100"/>
          <ac:picMkLst>
            <pc:docMk/>
            <pc:sldMk cId="2016759212" sldId="285"/>
            <ac:picMk id="24" creationId="{5240FDC4-D5F6-D4DA-7CDB-7712C0CF4D40}"/>
          </ac:picMkLst>
        </pc:picChg>
      </pc:sldChg>
      <pc:sldChg chg="addSp delSp modSp add mod ord">
        <pc:chgData name="Dmytro Rusanovskyy" userId="621f73b1-0084-4349-83c1-86917e0e3bb7" providerId="ADAL" clId="{F34049C5-BCF6-4B56-8AC0-18B7FAF492F2}" dt="2023-04-21T19:27:45.312" v="665" actId="20577"/>
        <pc:sldMkLst>
          <pc:docMk/>
          <pc:sldMk cId="444185157" sldId="286"/>
        </pc:sldMkLst>
        <pc:spChg chg="add del mod">
          <ac:chgData name="Dmytro Rusanovskyy" userId="621f73b1-0084-4349-83c1-86917e0e3bb7" providerId="ADAL" clId="{F34049C5-BCF6-4B56-8AC0-18B7FAF492F2}" dt="2023-04-21T19:09:11.554" v="263" actId="478"/>
          <ac:spMkLst>
            <pc:docMk/>
            <pc:sldMk cId="444185157" sldId="286"/>
            <ac:spMk id="3" creationId="{B1C8A58A-FB68-2214-172C-46B26839E2AE}"/>
          </ac:spMkLst>
        </pc:spChg>
        <pc:spChg chg="add del mod">
          <ac:chgData name="Dmytro Rusanovskyy" userId="621f73b1-0084-4349-83c1-86917e0e3bb7" providerId="ADAL" clId="{F34049C5-BCF6-4B56-8AC0-18B7FAF492F2}" dt="2023-04-21T19:09:05.698" v="259" actId="478"/>
          <ac:spMkLst>
            <pc:docMk/>
            <pc:sldMk cId="444185157" sldId="286"/>
            <ac:spMk id="5" creationId="{75CFDAA6-2691-96A2-128B-BD4061D70299}"/>
          </ac:spMkLst>
        </pc:spChg>
        <pc:spChg chg="mod">
          <ac:chgData name="Dmytro Rusanovskyy" userId="621f73b1-0084-4349-83c1-86917e0e3bb7" providerId="ADAL" clId="{F34049C5-BCF6-4B56-8AC0-18B7FAF492F2}" dt="2023-04-21T19:18:43.804" v="369" actId="255"/>
          <ac:spMkLst>
            <pc:docMk/>
            <pc:sldMk cId="444185157" sldId="286"/>
            <ac:spMk id="6" creationId="{00000000-0000-0000-0000-000000000000}"/>
          </ac:spMkLst>
        </pc:spChg>
        <pc:spChg chg="add del mod">
          <ac:chgData name="Dmytro Rusanovskyy" userId="621f73b1-0084-4349-83c1-86917e0e3bb7" providerId="ADAL" clId="{F34049C5-BCF6-4B56-8AC0-18B7FAF492F2}" dt="2023-04-21T19:09:20.087" v="273"/>
          <ac:spMkLst>
            <pc:docMk/>
            <pc:sldMk cId="444185157" sldId="286"/>
            <ac:spMk id="12" creationId="{42009DDF-1FC4-8014-4931-F0B74CBA1496}"/>
          </ac:spMkLst>
        </pc:spChg>
        <pc:spChg chg="add del mod">
          <ac:chgData name="Dmytro Rusanovskyy" userId="621f73b1-0084-4349-83c1-86917e0e3bb7" providerId="ADAL" clId="{F34049C5-BCF6-4B56-8AC0-18B7FAF492F2}" dt="2023-04-21T19:10:17.692" v="281"/>
          <ac:spMkLst>
            <pc:docMk/>
            <pc:sldMk cId="444185157" sldId="286"/>
            <ac:spMk id="17" creationId="{D216A0F9-F4F3-2AEB-52D1-843277300ED9}"/>
          </ac:spMkLst>
        </pc:spChg>
        <pc:spChg chg="add del mod">
          <ac:chgData name="Dmytro Rusanovskyy" userId="621f73b1-0084-4349-83c1-86917e0e3bb7" providerId="ADAL" clId="{F34049C5-BCF6-4B56-8AC0-18B7FAF492F2}" dt="2023-04-21T19:10:38.887" v="290"/>
          <ac:spMkLst>
            <pc:docMk/>
            <pc:sldMk cId="444185157" sldId="286"/>
            <ac:spMk id="21" creationId="{6D0BCB29-EE17-FFCB-EB30-F306018CE9AA}"/>
          </ac:spMkLst>
        </pc:spChg>
        <pc:spChg chg="add del mod">
          <ac:chgData name="Dmytro Rusanovskyy" userId="621f73b1-0084-4349-83c1-86917e0e3bb7" providerId="ADAL" clId="{F34049C5-BCF6-4B56-8AC0-18B7FAF492F2}" dt="2023-04-21T19:14:07.257" v="300"/>
          <ac:spMkLst>
            <pc:docMk/>
            <pc:sldMk cId="444185157" sldId="286"/>
            <ac:spMk id="26" creationId="{FEEC6814-3891-889C-ADE6-8C98C6C5DC4F}"/>
          </ac:spMkLst>
        </pc:spChg>
        <pc:spChg chg="add del mod">
          <ac:chgData name="Dmytro Rusanovskyy" userId="621f73b1-0084-4349-83c1-86917e0e3bb7" providerId="ADAL" clId="{F34049C5-BCF6-4B56-8AC0-18B7FAF492F2}" dt="2023-04-21T19:17:50.448" v="308"/>
          <ac:spMkLst>
            <pc:docMk/>
            <pc:sldMk cId="444185157" sldId="286"/>
            <ac:spMk id="30" creationId="{CE152484-3A00-0B3A-6383-26112541F185}"/>
          </ac:spMkLst>
        </pc:spChg>
        <pc:spChg chg="add mod">
          <ac:chgData name="Dmytro Rusanovskyy" userId="621f73b1-0084-4349-83c1-86917e0e3bb7" providerId="ADAL" clId="{F34049C5-BCF6-4B56-8AC0-18B7FAF492F2}" dt="2023-04-21T19:27:45.312" v="665" actId="20577"/>
          <ac:spMkLst>
            <pc:docMk/>
            <pc:sldMk cId="444185157" sldId="286"/>
            <ac:spMk id="33" creationId="{086559EC-FB80-3528-4560-33B09C768B67}"/>
          </ac:spMkLst>
        </pc:spChg>
        <pc:spChg chg="add del mod">
          <ac:chgData name="Dmytro Rusanovskyy" userId="621f73b1-0084-4349-83c1-86917e0e3bb7" providerId="ADAL" clId="{F34049C5-BCF6-4B56-8AC0-18B7FAF492F2}" dt="2023-04-21T19:27:11.803" v="653"/>
          <ac:spMkLst>
            <pc:docMk/>
            <pc:sldMk cId="444185157" sldId="286"/>
            <ac:spMk id="35" creationId="{A667908B-E369-ADD7-8918-124FFBE04778}"/>
          </ac:spMkLst>
        </pc:spChg>
        <pc:graphicFrameChg chg="add mod">
          <ac:chgData name="Dmytro Rusanovskyy" userId="621f73b1-0084-4349-83c1-86917e0e3bb7" providerId="ADAL" clId="{F34049C5-BCF6-4B56-8AC0-18B7FAF492F2}" dt="2023-04-21T19:09:00.323" v="256"/>
          <ac:graphicFrameMkLst>
            <pc:docMk/>
            <pc:sldMk cId="444185157" sldId="286"/>
            <ac:graphicFrameMk id="7" creationId="{C8FEB4CC-5DC3-48A8-A766-AF4E15AD8BE9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09:11.224" v="262"/>
          <ac:graphicFrameMkLst>
            <pc:docMk/>
            <pc:sldMk cId="444185157" sldId="286"/>
            <ac:graphicFrameMk id="9" creationId="{C8FEB4CC-5DC3-48A8-A766-AF4E15AD8BE9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09:16.989" v="269"/>
          <ac:graphicFrameMkLst>
            <pc:docMk/>
            <pc:sldMk cId="444185157" sldId="286"/>
            <ac:graphicFrameMk id="13" creationId="{C8FEB4CC-5DC3-48A8-A766-AF4E15AD8BE9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09:19.922" v="272"/>
          <ac:graphicFrameMkLst>
            <pc:docMk/>
            <pc:sldMk cId="444185157" sldId="286"/>
            <ac:graphicFrameMk id="14" creationId="{C8FEB4CC-5DC3-48A8-A766-AF4E15AD8BE9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10:17.545" v="280"/>
          <ac:graphicFrameMkLst>
            <pc:docMk/>
            <pc:sldMk cId="444185157" sldId="286"/>
            <ac:graphicFrameMk id="18" creationId="{473BFD66-7731-45D8-9085-7E105F75D03C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10:38.721" v="289"/>
          <ac:graphicFrameMkLst>
            <pc:docMk/>
            <pc:sldMk cId="444185157" sldId="286"/>
            <ac:graphicFrameMk id="22" creationId="{473BFD66-7731-45D8-9085-7E105F75D03C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14:07.051" v="299"/>
          <ac:graphicFrameMkLst>
            <pc:docMk/>
            <pc:sldMk cId="444185157" sldId="286"/>
            <ac:graphicFrameMk id="27" creationId="{473BFD66-7731-45D8-9085-7E105F75D03C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17:50.292" v="307"/>
          <ac:graphicFrameMkLst>
            <pc:docMk/>
            <pc:sldMk cId="444185157" sldId="286"/>
            <ac:graphicFrameMk id="31" creationId="{C8FEB4CC-5DC3-48A8-A766-AF4E15AD8BE9}"/>
          </ac:graphicFrameMkLst>
        </pc:graphicFrameChg>
        <pc:graphicFrameChg chg="add mod">
          <ac:chgData name="Dmytro Rusanovskyy" userId="621f73b1-0084-4349-83c1-86917e0e3bb7" providerId="ADAL" clId="{F34049C5-BCF6-4B56-8AC0-18B7FAF492F2}" dt="2023-04-21T19:27:11.629" v="652"/>
          <ac:graphicFrameMkLst>
            <pc:docMk/>
            <pc:sldMk cId="444185157" sldId="286"/>
            <ac:graphicFrameMk id="36" creationId="{C8FEB4CC-5DC3-48A8-A766-AF4E15AD8BE9}"/>
          </ac:graphicFrameMkLst>
        </pc:graphicFrameChg>
        <pc:picChg chg="add del mod">
          <ac:chgData name="Dmytro Rusanovskyy" userId="621f73b1-0084-4349-83c1-86917e0e3bb7" providerId="ADAL" clId="{F34049C5-BCF6-4B56-8AC0-18B7FAF492F2}" dt="2023-04-21T19:09:05.325" v="258"/>
          <ac:picMkLst>
            <pc:docMk/>
            <pc:sldMk cId="444185157" sldId="286"/>
            <ac:picMk id="8" creationId="{17CD318B-B96D-5AC6-42E1-8A02FE43C77C}"/>
          </ac:picMkLst>
        </pc:picChg>
        <pc:picChg chg="add del">
          <ac:chgData name="Dmytro Rusanovskyy" userId="621f73b1-0084-4349-83c1-86917e0e3bb7" providerId="ADAL" clId="{F34049C5-BCF6-4B56-8AC0-18B7FAF492F2}" dt="2023-04-21T19:09:14.816" v="266" actId="478"/>
          <ac:picMkLst>
            <pc:docMk/>
            <pc:sldMk cId="444185157" sldId="286"/>
            <ac:picMk id="11" creationId="{FFD1C3DE-D573-D507-65B8-A320F7F84095}"/>
          </ac:picMkLst>
        </pc:picChg>
        <pc:picChg chg="add del mod">
          <ac:chgData name="Dmytro Rusanovskyy" userId="621f73b1-0084-4349-83c1-86917e0e3bb7" providerId="ADAL" clId="{F34049C5-BCF6-4B56-8AC0-18B7FAF492F2}" dt="2023-04-21T19:17:46.400" v="304" actId="478"/>
          <ac:picMkLst>
            <pc:docMk/>
            <pc:sldMk cId="444185157" sldId="286"/>
            <ac:picMk id="15" creationId="{8706BB56-9176-A7FD-E857-ADDA623C087D}"/>
          </ac:picMkLst>
        </pc:picChg>
        <pc:picChg chg="add del mod">
          <ac:chgData name="Dmytro Rusanovskyy" userId="621f73b1-0084-4349-83c1-86917e0e3bb7" providerId="ADAL" clId="{F34049C5-BCF6-4B56-8AC0-18B7FAF492F2}" dt="2023-04-21T19:10:35.199" v="286" actId="478"/>
          <ac:picMkLst>
            <pc:docMk/>
            <pc:sldMk cId="444185157" sldId="286"/>
            <ac:picMk id="19" creationId="{74A1E668-2D9F-A92A-3B26-58ADCAC80405}"/>
          </ac:picMkLst>
        </pc:picChg>
        <pc:picChg chg="add del mod">
          <ac:chgData name="Dmytro Rusanovskyy" userId="621f73b1-0084-4349-83c1-86917e0e3bb7" providerId="ADAL" clId="{F34049C5-BCF6-4B56-8AC0-18B7FAF492F2}" dt="2023-04-21T19:14:03.502" v="296" actId="478"/>
          <ac:picMkLst>
            <pc:docMk/>
            <pc:sldMk cId="444185157" sldId="286"/>
            <ac:picMk id="23" creationId="{FFFD9A64-E91D-F386-B0EE-7AADE4CF88FE}"/>
          </ac:picMkLst>
        </pc:picChg>
        <pc:picChg chg="add del">
          <ac:chgData name="Dmytro Rusanovskyy" userId="621f73b1-0084-4349-83c1-86917e0e3bb7" providerId="ADAL" clId="{F34049C5-BCF6-4B56-8AC0-18B7FAF492F2}" dt="2023-04-21T19:10:10.127" v="277" actId="478"/>
          <ac:picMkLst>
            <pc:docMk/>
            <pc:sldMk cId="444185157" sldId="286"/>
            <ac:picMk id="24" creationId="{5240FDC4-D5F6-D4DA-7CDB-7712C0CF4D40}"/>
          </ac:picMkLst>
        </pc:picChg>
        <pc:picChg chg="add mod">
          <ac:chgData name="Dmytro Rusanovskyy" userId="621f73b1-0084-4349-83c1-86917e0e3bb7" providerId="ADAL" clId="{F34049C5-BCF6-4B56-8AC0-18B7FAF492F2}" dt="2023-04-21T19:23:06.977" v="470" actId="1076"/>
          <ac:picMkLst>
            <pc:docMk/>
            <pc:sldMk cId="444185157" sldId="286"/>
            <ac:picMk id="28" creationId="{28B4FD5C-5E57-25AF-6652-4F81B9BB8E73}"/>
          </ac:picMkLst>
        </pc:picChg>
        <pc:picChg chg="add del mod">
          <ac:chgData name="Dmytro Rusanovskyy" userId="621f73b1-0084-4349-83c1-86917e0e3bb7" providerId="ADAL" clId="{F34049C5-BCF6-4B56-8AC0-18B7FAF492F2}" dt="2023-04-21T19:27:06.642" v="649" actId="478"/>
          <ac:picMkLst>
            <pc:docMk/>
            <pc:sldMk cId="444185157" sldId="286"/>
            <ac:picMk id="32" creationId="{E536E990-CB69-8C9B-4605-F236F3EB8EAF}"/>
          </ac:picMkLst>
        </pc:picChg>
        <pc:picChg chg="add mod">
          <ac:chgData name="Dmytro Rusanovskyy" userId="621f73b1-0084-4349-83c1-86917e0e3bb7" providerId="ADAL" clId="{F34049C5-BCF6-4B56-8AC0-18B7FAF492F2}" dt="2023-04-21T19:27:22.398" v="656" actId="14100"/>
          <ac:picMkLst>
            <pc:docMk/>
            <pc:sldMk cId="444185157" sldId="286"/>
            <ac:picMk id="37" creationId="{41CF59B2-BB03-4001-26F1-B600E1944B3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cid:image002.png@01D9710D.ADA670A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JVET-AD0022 EE1: Summary report of exploration experiment on neural network-based video coding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 Galpin, Y. Li, D. Rusanovskyy, M. Santamaria, J. </a:t>
            </a:r>
            <a:r>
              <a:rPr lang="de-DE" dirty="0"/>
              <a:t>Ström, L. Wang and Z. Xie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EE1-1.4</a:t>
            </a:r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181600" cy="3135021"/>
          </a:xfrm>
          <a:prstGeom prst="rect">
            <a:avLst/>
          </a:prstGeom>
          <a:noFill/>
        </p:spPr>
      </p:pic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759528"/>
            <a:ext cx="5181600" cy="3135021"/>
          </a:xfrm>
          <a:prstGeom prst="rect">
            <a:avLst/>
          </a:prstGeom>
          <a:noFill/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448336"/>
              </p:ext>
            </p:extLst>
          </p:nvPr>
        </p:nvGraphicFramePr>
        <p:xfrm>
          <a:off x="304944" y="5558776"/>
          <a:ext cx="5366182" cy="83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74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7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57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03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68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80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028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kmacs/pixel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#parameters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1471k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478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1470k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1483k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Filter set #1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538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1549k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676811"/>
              </p:ext>
            </p:extLst>
          </p:nvPr>
        </p:nvGraphicFramePr>
        <p:xfrm>
          <a:off x="5911273" y="5558776"/>
          <a:ext cx="5975927" cy="7104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75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96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72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25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09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17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580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0989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7700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kmacs/pixel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#parameters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1482k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1492k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Filter set #1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1555k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35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2"/>
            <a:ext cx="5987694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06742"/>
            <a:ext cx="5987693" cy="3710293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transformers contribute ~1.2% gain (all intra </a:t>
            </a:r>
            <a:r>
              <a:rPr lang="en-CA" sz="1200" dirty="0" err="1"/>
              <a:t>cfg</a:t>
            </a:r>
            <a:r>
              <a:rPr lang="en-CA" sz="1200" dirty="0"/>
              <a:t>), many tests are not yet finished. Attention mechanism in this scheme is </a:t>
            </a:r>
            <a:r>
              <a:rPr lang="en-CA" sz="1200" dirty="0" err="1"/>
              <a:t>usefull</a:t>
            </a:r>
            <a:r>
              <a:rPr lang="en-CA" sz="1200" dirty="0"/>
              <a:t> for Chroma coding. Inference uses </a:t>
            </a:r>
            <a:r>
              <a:rPr lang="en-CA" sz="1200" dirty="0" err="1"/>
              <a:t>PyTorch</a:t>
            </a:r>
            <a:r>
              <a:rPr lang="en-CA" sz="1200" dirty="0"/>
              <a:t> and float models</a:t>
            </a:r>
            <a:r>
              <a:rPr lang="en-US" sz="1200" dirty="0"/>
              <a:t> </a:t>
            </a:r>
            <a:r>
              <a:rPr lang="en-CA" sz="1200" dirty="0"/>
              <a:t> (</a:t>
            </a:r>
            <a:r>
              <a:rPr lang="fr-FR" sz="1200" dirty="0" err="1"/>
              <a:t>would</a:t>
            </a:r>
            <a:r>
              <a:rPr lang="fr-FR" sz="1200" dirty="0"/>
              <a:t> </a:t>
            </a:r>
            <a:r>
              <a:rPr lang="fr-FR" sz="1200" dirty="0" err="1"/>
              <a:t>be</a:t>
            </a:r>
            <a:r>
              <a:rPr lang="fr-FR" sz="1200" dirty="0"/>
              <a:t> </a:t>
            </a:r>
            <a:r>
              <a:rPr lang="fr-FR" sz="1200" dirty="0" err="1"/>
              <a:t>interesting</a:t>
            </a:r>
            <a:r>
              <a:rPr lang="fr-FR" sz="1200" dirty="0"/>
              <a:t> to </a:t>
            </a:r>
            <a:r>
              <a:rPr lang="fr-FR" sz="1200" dirty="0" err="1"/>
              <a:t>see</a:t>
            </a:r>
            <a:r>
              <a:rPr lang="fr-FR" sz="1200" dirty="0"/>
              <a:t> an </a:t>
            </a:r>
            <a:r>
              <a:rPr lang="fr-FR" sz="1200" dirty="0" err="1"/>
              <a:t>effect</a:t>
            </a:r>
            <a:r>
              <a:rPr lang="fr-FR" sz="1200" dirty="0"/>
              <a:t> of </a:t>
            </a:r>
            <a:r>
              <a:rPr lang="fr-FR" sz="1200" dirty="0" err="1"/>
              <a:t>quantization</a:t>
            </a:r>
            <a:r>
              <a:rPr lang="en-US" sz="1200" dirty="0">
                <a:effectLst/>
              </a:rPr>
              <a:t> </a:t>
            </a:r>
            <a:r>
              <a:rPr lang="en-US" sz="1200" dirty="0"/>
              <a:t> </a:t>
            </a:r>
            <a:r>
              <a:rPr lang="fr-FR" sz="1200" dirty="0"/>
              <a:t>AB uses non </a:t>
            </a:r>
            <a:r>
              <a:rPr lang="fr-FR" sz="1200" dirty="0" err="1"/>
              <a:t>integer</a:t>
            </a:r>
            <a:r>
              <a:rPr lang="fr-FR" sz="1200" dirty="0"/>
              <a:t> </a:t>
            </a:r>
            <a:r>
              <a:rPr lang="fr-FR" sz="1200" dirty="0" err="1"/>
              <a:t>friendly</a:t>
            </a:r>
            <a:r>
              <a:rPr lang="fr-FR" sz="1200" dirty="0"/>
              <a:t> </a:t>
            </a:r>
            <a:r>
              <a:rPr lang="fr-FR" sz="1200" dirty="0" err="1"/>
              <a:t>operations</a:t>
            </a:r>
            <a:r>
              <a:rPr lang="fr-FR" sz="1200" dirty="0"/>
              <a:t>. </a:t>
            </a:r>
            <a:r>
              <a:rPr lang="fr-FR" sz="1200" dirty="0" err="1"/>
              <a:t>Would</a:t>
            </a:r>
            <a:r>
              <a:rPr lang="fr-FR" sz="1200" dirty="0"/>
              <a:t> </a:t>
            </a:r>
            <a:r>
              <a:rPr lang="fr-FR" sz="1200" dirty="0" err="1"/>
              <a:t>be</a:t>
            </a:r>
            <a:r>
              <a:rPr lang="fr-FR" sz="1200" dirty="0"/>
              <a:t> </a:t>
            </a:r>
            <a:r>
              <a:rPr lang="fr-FR" sz="1200" dirty="0" err="1"/>
              <a:t>interesting</a:t>
            </a:r>
            <a:r>
              <a:rPr lang="fr-FR" sz="1200" dirty="0"/>
              <a:t> to </a:t>
            </a:r>
            <a:r>
              <a:rPr lang="fr-FR" sz="1200" dirty="0" err="1"/>
              <a:t>see</a:t>
            </a:r>
            <a:r>
              <a:rPr lang="fr-FR" sz="1200" dirty="0"/>
              <a:t> </a:t>
            </a:r>
            <a:r>
              <a:rPr lang="fr-FR" sz="1200" dirty="0" err="1"/>
              <a:t>effect</a:t>
            </a:r>
            <a:r>
              <a:rPr lang="fr-FR" sz="1200" dirty="0"/>
              <a:t> of </a:t>
            </a:r>
            <a:r>
              <a:rPr lang="fr-FR" sz="1200" dirty="0" err="1"/>
              <a:t>quantization</a:t>
            </a:r>
            <a:r>
              <a:rPr lang="fr-FR" sz="1200" dirty="0"/>
              <a:t>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612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EE1-1.5</a:t>
            </a:r>
          </a:p>
        </p:txBody>
      </p:sp>
      <p:pic>
        <p:nvPicPr>
          <p:cNvPr id="5" name="图片 30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36" y="3081688"/>
            <a:ext cx="5181600" cy="130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28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972264"/>
            <a:ext cx="5181600" cy="2058059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80" y="4682836"/>
            <a:ext cx="5177556" cy="34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69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EE1-1.6&amp;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1"/>
            <a:ext cx="5987694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06742"/>
            <a:ext cx="5987693" cy="3710293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proponents combine</a:t>
            </a:r>
            <a:r>
              <a:rPr lang="en-US" sz="1200" dirty="0"/>
              <a:t> the strengths of residual blocks in filter set #1 (large receptive field) and filter set #0 (wide activation), process intra and inter with unified model, aggressively simplify the </a:t>
            </a:r>
            <a:r>
              <a:rPr lang="en-US" sz="1200" dirty="0" err="1"/>
              <a:t>chroma</a:t>
            </a:r>
            <a:r>
              <a:rPr lang="en-US" sz="1200" dirty="0"/>
              <a:t> model in EE1-1.6.1. </a:t>
            </a:r>
            <a:r>
              <a:rPr lang="en-CA" sz="1200" dirty="0"/>
              <a:t>EE1-1.6.2 takes BS as extra input for NNLF, providing additional 0.2% gain in RA, 0.1% gain in all-intra, and 0.2% loss in LDB.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3719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EE1-1.6</a:t>
            </a:r>
          </a:p>
        </p:txBody>
      </p:sp>
      <p:pic>
        <p:nvPicPr>
          <p:cNvPr id="7" name="图片 52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832875"/>
            <a:ext cx="5181600" cy="433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46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EE1-1.7&amp;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1"/>
            <a:ext cx="5987693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406742"/>
            <a:ext cx="5987691" cy="3710292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0.6% (RA), 0.8% (LDB), and 0.4% (all intra) performance improvement for filter set#0 demonstrated with modified training strategy. Addition transformers to the residual block of filterset#0 improved performance further by {1.2%, 11.2%, 10.9%} for YUV under RA configuration with almost 14% lower </a:t>
            </a:r>
            <a:r>
              <a:rPr lang="en-CA" sz="1200" dirty="0" err="1"/>
              <a:t>kMAC</a:t>
            </a:r>
            <a:r>
              <a:rPr lang="en-CA" sz="1200" dirty="0"/>
              <a:t>/</a:t>
            </a:r>
            <a:r>
              <a:rPr lang="en-CA" sz="1200" dirty="0" err="1"/>
              <a:t>pxl</a:t>
            </a:r>
            <a:r>
              <a:rPr lang="en-CA" sz="1200" dirty="0"/>
              <a:t> and 16% lower model memory (total </a:t>
            </a:r>
            <a:r>
              <a:rPr lang="en-CA" sz="1200" dirty="0" err="1"/>
              <a:t>params</a:t>
            </a:r>
            <a:r>
              <a:rPr lang="en-CA" sz="1200" dirty="0"/>
              <a:t>). Test c is based on transformer network and is implemented in </a:t>
            </a:r>
            <a:r>
              <a:rPr lang="en-CA" sz="1200" dirty="0" err="1"/>
              <a:t>PyTorch</a:t>
            </a:r>
            <a:r>
              <a:rPr lang="en-CA" sz="1200" dirty="0"/>
              <a:t> in float</a:t>
            </a:r>
            <a:r>
              <a:rPr lang="en-US" sz="1200" dirty="0"/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2550636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EE1-1.7</a:t>
            </a:r>
          </a:p>
        </p:txBody>
      </p:sp>
      <p:pic>
        <p:nvPicPr>
          <p:cNvPr id="5" name="图片 31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6" y="2435443"/>
            <a:ext cx="5070763" cy="3066119"/>
          </a:xfrm>
          <a:prstGeom prst="rect">
            <a:avLst/>
          </a:prstGeom>
          <a:noFill/>
        </p:spPr>
      </p:pic>
      <p:pic>
        <p:nvPicPr>
          <p:cNvPr id="6" name="图片 25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199" y="2318327"/>
            <a:ext cx="5437909" cy="318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work for to any NN-Filter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07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EE1-1.2&amp;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2406741"/>
            <a:ext cx="5987697" cy="3710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406742"/>
            <a:ext cx="5987696" cy="3710295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040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Content additivity </a:t>
            </a:r>
            <a:r>
              <a:rPr lang="en-CA" sz="1200" dirty="0" smtClean="0"/>
              <a:t>(</a:t>
            </a:r>
            <a:r>
              <a:rPr lang="en-US" sz="1200" dirty="0"/>
              <a:t>residual offset adjustment and combination with </a:t>
            </a:r>
            <a:r>
              <a:rPr lang="en-US" sz="1200" dirty="0" err="1"/>
              <a:t>chroma</a:t>
            </a:r>
            <a:r>
              <a:rPr lang="en-US" sz="1200" dirty="0"/>
              <a:t> order </a:t>
            </a:r>
            <a:r>
              <a:rPr lang="en-US" sz="1200" dirty="0" smtClean="0"/>
              <a:t>adjustment</a:t>
            </a:r>
            <a:r>
              <a:rPr lang="en-CA" sz="1200" dirty="0" smtClean="0"/>
              <a:t>) provides </a:t>
            </a:r>
            <a:r>
              <a:rPr lang="en-CA" sz="1200" dirty="0"/>
              <a:t>0.5% gain in LD-B </a:t>
            </a:r>
            <a:r>
              <a:rPr lang="en-CA" sz="1200" dirty="0" err="1"/>
              <a:t>cfg</a:t>
            </a:r>
            <a:r>
              <a:rPr lang="en-CA" sz="1200" dirty="0"/>
              <a:t>, decoder run time increment 10-15% (due to more frequent use of NN-based filter). Method efficient for both filter architectures in NNVC-4.0. Gain for RA and AI is minor. </a:t>
            </a:r>
            <a:r>
              <a:rPr lang="en-US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0730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EE1-1.8&amp;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1"/>
            <a:ext cx="5987693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406742"/>
            <a:ext cx="5987691" cy="3710292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~0.2% (RA), 0.4% (LDB) performance improvement for filter set#0 demonstrated with content adaptation with flipping, encoder run-time compared to anchor 102% (RA), 104% (LDB)</a:t>
            </a:r>
            <a:r>
              <a:rPr lang="en-US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666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NNVC-4.0 tools performance – complexity</a:t>
            </a:r>
            <a:br>
              <a:rPr lang="en-US" dirty="0"/>
            </a:br>
            <a:r>
              <a:rPr lang="en-US" sz="2400" dirty="0"/>
              <a:t>RA configuration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5" y="2905504"/>
            <a:ext cx="5987699" cy="3710297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8" y="2906823"/>
            <a:ext cx="5987696" cy="3707658"/>
          </a:xfrm>
        </p:spPr>
      </p:pic>
      <p:sp>
        <p:nvSpPr>
          <p:cNvPr id="2" name="Content Placeholder 3">
            <a:extLst>
              <a:ext uri="{FF2B5EF4-FFF2-40B4-BE49-F238E27FC236}">
                <a16:creationId xmlns:a16="http://schemas.microsoft.com/office/drawing/2014/main" xmlns="" id="{F847A01B-7699-CD2C-C98E-5A3E11ED89B2}"/>
              </a:ext>
            </a:extLst>
          </p:cNvPr>
          <p:cNvSpPr txBox="1">
            <a:spLocks/>
          </p:cNvSpPr>
          <p:nvPr/>
        </p:nvSpPr>
        <p:spPr>
          <a:xfrm>
            <a:off x="650474" y="1690688"/>
            <a:ext cx="107386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Performance-complexity trade-off of NN tools in NNVC-4.0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386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</a:t>
            </a:r>
            <a:r>
              <a:rPr lang="en-US" dirty="0" smtClean="0"/>
              <a:t>EE1-1.8</a:t>
            </a:r>
            <a:endParaRPr lang="en-US" dirty="0"/>
          </a:p>
        </p:txBody>
      </p:sp>
      <p:grpSp>
        <p:nvGrpSpPr>
          <p:cNvPr id="90" name="组合 160"/>
          <p:cNvGrpSpPr/>
          <p:nvPr/>
        </p:nvGrpSpPr>
        <p:grpSpPr>
          <a:xfrm>
            <a:off x="1883834" y="2037927"/>
            <a:ext cx="2717797" cy="1681480"/>
            <a:chOff x="0" y="0"/>
            <a:chExt cx="2717862" cy="1681635"/>
          </a:xfrm>
        </p:grpSpPr>
        <p:sp>
          <p:nvSpPr>
            <p:cNvPr id="91" name="矩形 129"/>
            <p:cNvSpPr/>
            <p:nvPr/>
          </p:nvSpPr>
          <p:spPr>
            <a:xfrm>
              <a:off x="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矩形 130"/>
            <p:cNvSpPr/>
            <p:nvPr/>
          </p:nvSpPr>
          <p:spPr>
            <a:xfrm>
              <a:off x="33646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3" name="矩形 131"/>
            <p:cNvSpPr/>
            <p:nvPr/>
          </p:nvSpPr>
          <p:spPr>
            <a:xfrm>
              <a:off x="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4" name="矩形 132"/>
            <p:cNvSpPr/>
            <p:nvPr/>
          </p:nvSpPr>
          <p:spPr>
            <a:xfrm>
              <a:off x="33646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矩形 133"/>
            <p:cNvSpPr/>
            <p:nvPr/>
          </p:nvSpPr>
          <p:spPr>
            <a:xfrm>
              <a:off x="672935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6" name="矩形 134"/>
            <p:cNvSpPr/>
            <p:nvPr/>
          </p:nvSpPr>
          <p:spPr>
            <a:xfrm>
              <a:off x="1009402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7" name="矩形 135"/>
            <p:cNvSpPr/>
            <p:nvPr/>
          </p:nvSpPr>
          <p:spPr>
            <a:xfrm>
              <a:off x="672934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8" name="矩形 136"/>
            <p:cNvSpPr/>
            <p:nvPr/>
          </p:nvSpPr>
          <p:spPr>
            <a:xfrm>
              <a:off x="1009401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9" name="矩形 137"/>
            <p:cNvSpPr/>
            <p:nvPr/>
          </p:nvSpPr>
          <p:spPr>
            <a:xfrm>
              <a:off x="1347647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0" name="矩形 138"/>
            <p:cNvSpPr/>
            <p:nvPr/>
          </p:nvSpPr>
          <p:spPr>
            <a:xfrm>
              <a:off x="1684114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1" name="矩形 139"/>
            <p:cNvSpPr/>
            <p:nvPr/>
          </p:nvSpPr>
          <p:spPr>
            <a:xfrm>
              <a:off x="1347646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2" name="矩形 140"/>
            <p:cNvSpPr/>
            <p:nvPr/>
          </p:nvSpPr>
          <p:spPr>
            <a:xfrm>
              <a:off x="1684113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3" name="矩形 141"/>
            <p:cNvSpPr/>
            <p:nvPr/>
          </p:nvSpPr>
          <p:spPr>
            <a:xfrm>
              <a:off x="202058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4" name="矩形 142"/>
            <p:cNvSpPr/>
            <p:nvPr/>
          </p:nvSpPr>
          <p:spPr>
            <a:xfrm>
              <a:off x="235704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5" name="矩形 143"/>
            <p:cNvSpPr/>
            <p:nvPr/>
          </p:nvSpPr>
          <p:spPr>
            <a:xfrm>
              <a:off x="202058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6" name="矩形 144"/>
            <p:cNvSpPr/>
            <p:nvPr/>
          </p:nvSpPr>
          <p:spPr>
            <a:xfrm>
              <a:off x="235704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7" name="矩形 145"/>
            <p:cNvSpPr/>
            <p:nvPr/>
          </p:nvSpPr>
          <p:spPr>
            <a:xfrm>
              <a:off x="1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8" name="矩形 146"/>
            <p:cNvSpPr/>
            <p:nvPr/>
          </p:nvSpPr>
          <p:spPr>
            <a:xfrm>
              <a:off x="33646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9" name="矩形 147"/>
            <p:cNvSpPr/>
            <p:nvPr/>
          </p:nvSpPr>
          <p:spPr>
            <a:xfrm>
              <a:off x="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0" name="矩形 148"/>
            <p:cNvSpPr/>
            <p:nvPr/>
          </p:nvSpPr>
          <p:spPr>
            <a:xfrm>
              <a:off x="33646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1" name="矩形 149"/>
            <p:cNvSpPr/>
            <p:nvPr/>
          </p:nvSpPr>
          <p:spPr>
            <a:xfrm>
              <a:off x="672935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2" name="矩形 150"/>
            <p:cNvSpPr/>
            <p:nvPr/>
          </p:nvSpPr>
          <p:spPr>
            <a:xfrm>
              <a:off x="1009402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3" name="矩形 151"/>
            <p:cNvSpPr/>
            <p:nvPr/>
          </p:nvSpPr>
          <p:spPr>
            <a:xfrm>
              <a:off x="672934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4" name="矩形 152"/>
            <p:cNvSpPr/>
            <p:nvPr/>
          </p:nvSpPr>
          <p:spPr>
            <a:xfrm>
              <a:off x="1009401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5" name="矩形 153"/>
            <p:cNvSpPr/>
            <p:nvPr/>
          </p:nvSpPr>
          <p:spPr>
            <a:xfrm>
              <a:off x="1347647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6" name="矩形 154"/>
            <p:cNvSpPr/>
            <p:nvPr/>
          </p:nvSpPr>
          <p:spPr>
            <a:xfrm>
              <a:off x="1684114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7" name="矩形 155"/>
            <p:cNvSpPr/>
            <p:nvPr/>
          </p:nvSpPr>
          <p:spPr>
            <a:xfrm>
              <a:off x="1347646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8" name="矩形 156"/>
            <p:cNvSpPr/>
            <p:nvPr/>
          </p:nvSpPr>
          <p:spPr>
            <a:xfrm>
              <a:off x="1684113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9" name="矩形 157"/>
            <p:cNvSpPr/>
            <p:nvPr/>
          </p:nvSpPr>
          <p:spPr>
            <a:xfrm>
              <a:off x="2020581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0" name="矩形 158"/>
            <p:cNvSpPr/>
            <p:nvPr/>
          </p:nvSpPr>
          <p:spPr>
            <a:xfrm>
              <a:off x="235704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1" name="矩形 159"/>
            <p:cNvSpPr/>
            <p:nvPr/>
          </p:nvSpPr>
          <p:spPr>
            <a:xfrm>
              <a:off x="202058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2" name="矩形 160"/>
            <p:cNvSpPr/>
            <p:nvPr/>
          </p:nvSpPr>
          <p:spPr>
            <a:xfrm>
              <a:off x="235704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3" name="矩形 161"/>
            <p:cNvSpPr/>
            <p:nvPr/>
          </p:nvSpPr>
          <p:spPr>
            <a:xfrm>
              <a:off x="1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4" name="矩形 162"/>
            <p:cNvSpPr/>
            <p:nvPr/>
          </p:nvSpPr>
          <p:spPr>
            <a:xfrm>
              <a:off x="33646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5" name="矩形 163"/>
            <p:cNvSpPr/>
            <p:nvPr/>
          </p:nvSpPr>
          <p:spPr>
            <a:xfrm>
              <a:off x="672935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6" name="矩形 164"/>
            <p:cNvSpPr/>
            <p:nvPr/>
          </p:nvSpPr>
          <p:spPr>
            <a:xfrm>
              <a:off x="1009402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7" name="矩形 165"/>
            <p:cNvSpPr/>
            <p:nvPr/>
          </p:nvSpPr>
          <p:spPr>
            <a:xfrm>
              <a:off x="1347647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8" name="矩形 166"/>
            <p:cNvSpPr/>
            <p:nvPr/>
          </p:nvSpPr>
          <p:spPr>
            <a:xfrm>
              <a:off x="1684114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9" name="矩形 167"/>
            <p:cNvSpPr/>
            <p:nvPr/>
          </p:nvSpPr>
          <p:spPr>
            <a:xfrm>
              <a:off x="2020581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0" name="矩形 168"/>
            <p:cNvSpPr/>
            <p:nvPr/>
          </p:nvSpPr>
          <p:spPr>
            <a:xfrm>
              <a:off x="235704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1" name="文本框 108"/>
            <p:cNvSpPr txBox="1"/>
            <p:nvPr/>
          </p:nvSpPr>
          <p:spPr>
            <a:xfrm>
              <a:off x="2356547" y="1415731"/>
              <a:ext cx="361315" cy="193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7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DengXian"/>
                  <a:cs typeface="SimSun" panose="02010600030101010101" pitchFamily="2" charset="-122"/>
                </a:rPr>
                <a:t>CTU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</p:grpSp>
      <p:grpSp>
        <p:nvGrpSpPr>
          <p:cNvPr id="134" name="组合 203"/>
          <p:cNvGrpSpPr/>
          <p:nvPr/>
        </p:nvGrpSpPr>
        <p:grpSpPr>
          <a:xfrm>
            <a:off x="6597815" y="2036658"/>
            <a:ext cx="2717797" cy="1681480"/>
            <a:chOff x="0" y="0"/>
            <a:chExt cx="2717862" cy="1681635"/>
          </a:xfrm>
        </p:grpSpPr>
        <p:sp>
          <p:nvSpPr>
            <p:cNvPr id="135" name="矩形 213"/>
            <p:cNvSpPr/>
            <p:nvPr/>
          </p:nvSpPr>
          <p:spPr>
            <a:xfrm>
              <a:off x="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6" name="矩形 214"/>
            <p:cNvSpPr/>
            <p:nvPr/>
          </p:nvSpPr>
          <p:spPr>
            <a:xfrm>
              <a:off x="33646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7" name="矩形 215"/>
            <p:cNvSpPr/>
            <p:nvPr/>
          </p:nvSpPr>
          <p:spPr>
            <a:xfrm>
              <a:off x="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8" name="矩形 216"/>
            <p:cNvSpPr/>
            <p:nvPr/>
          </p:nvSpPr>
          <p:spPr>
            <a:xfrm>
              <a:off x="33646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9" name="矩形 217"/>
            <p:cNvSpPr/>
            <p:nvPr/>
          </p:nvSpPr>
          <p:spPr>
            <a:xfrm>
              <a:off x="672935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0" name="矩形 218"/>
            <p:cNvSpPr/>
            <p:nvPr/>
          </p:nvSpPr>
          <p:spPr>
            <a:xfrm>
              <a:off x="1009402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1" name="矩形 219"/>
            <p:cNvSpPr/>
            <p:nvPr/>
          </p:nvSpPr>
          <p:spPr>
            <a:xfrm>
              <a:off x="672934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2" name="矩形 220"/>
            <p:cNvSpPr/>
            <p:nvPr/>
          </p:nvSpPr>
          <p:spPr>
            <a:xfrm>
              <a:off x="1009401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3" name="矩形 221"/>
            <p:cNvSpPr/>
            <p:nvPr/>
          </p:nvSpPr>
          <p:spPr>
            <a:xfrm>
              <a:off x="1347647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4" name="矩形 222"/>
            <p:cNvSpPr/>
            <p:nvPr/>
          </p:nvSpPr>
          <p:spPr>
            <a:xfrm>
              <a:off x="1684114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5" name="矩形 223"/>
            <p:cNvSpPr/>
            <p:nvPr/>
          </p:nvSpPr>
          <p:spPr>
            <a:xfrm>
              <a:off x="1347646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6" name="矩形 224"/>
            <p:cNvSpPr/>
            <p:nvPr/>
          </p:nvSpPr>
          <p:spPr>
            <a:xfrm>
              <a:off x="1684113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7" name="矩形 225"/>
            <p:cNvSpPr/>
            <p:nvPr/>
          </p:nvSpPr>
          <p:spPr>
            <a:xfrm>
              <a:off x="202058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8" name="矩形 226"/>
            <p:cNvSpPr/>
            <p:nvPr/>
          </p:nvSpPr>
          <p:spPr>
            <a:xfrm>
              <a:off x="235704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9" name="矩形 227"/>
            <p:cNvSpPr/>
            <p:nvPr/>
          </p:nvSpPr>
          <p:spPr>
            <a:xfrm>
              <a:off x="202058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0" name="矩形 228"/>
            <p:cNvSpPr/>
            <p:nvPr/>
          </p:nvSpPr>
          <p:spPr>
            <a:xfrm>
              <a:off x="235704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1" name="矩形 229"/>
            <p:cNvSpPr/>
            <p:nvPr/>
          </p:nvSpPr>
          <p:spPr>
            <a:xfrm>
              <a:off x="1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2" name="矩形 230"/>
            <p:cNvSpPr/>
            <p:nvPr/>
          </p:nvSpPr>
          <p:spPr>
            <a:xfrm>
              <a:off x="33646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3" name="矩形 231"/>
            <p:cNvSpPr/>
            <p:nvPr/>
          </p:nvSpPr>
          <p:spPr>
            <a:xfrm>
              <a:off x="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4" name="矩形 232"/>
            <p:cNvSpPr/>
            <p:nvPr/>
          </p:nvSpPr>
          <p:spPr>
            <a:xfrm>
              <a:off x="33646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5" name="矩形 233"/>
            <p:cNvSpPr/>
            <p:nvPr/>
          </p:nvSpPr>
          <p:spPr>
            <a:xfrm>
              <a:off x="672935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6" name="矩形 234"/>
            <p:cNvSpPr/>
            <p:nvPr/>
          </p:nvSpPr>
          <p:spPr>
            <a:xfrm>
              <a:off x="1009402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7" name="矩形 235"/>
            <p:cNvSpPr/>
            <p:nvPr/>
          </p:nvSpPr>
          <p:spPr>
            <a:xfrm>
              <a:off x="672934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8" name="矩形 236"/>
            <p:cNvSpPr/>
            <p:nvPr/>
          </p:nvSpPr>
          <p:spPr>
            <a:xfrm>
              <a:off x="1009401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9" name="矩形 237"/>
            <p:cNvSpPr/>
            <p:nvPr/>
          </p:nvSpPr>
          <p:spPr>
            <a:xfrm>
              <a:off x="1347647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0" name="矩形 238"/>
            <p:cNvSpPr/>
            <p:nvPr/>
          </p:nvSpPr>
          <p:spPr>
            <a:xfrm>
              <a:off x="1684114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1" name="矩形 239"/>
            <p:cNvSpPr/>
            <p:nvPr/>
          </p:nvSpPr>
          <p:spPr>
            <a:xfrm>
              <a:off x="1347646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2" name="矩形 240"/>
            <p:cNvSpPr/>
            <p:nvPr/>
          </p:nvSpPr>
          <p:spPr>
            <a:xfrm>
              <a:off x="1684113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3" name="矩形 241"/>
            <p:cNvSpPr/>
            <p:nvPr/>
          </p:nvSpPr>
          <p:spPr>
            <a:xfrm>
              <a:off x="2020581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4" name="矩形 242"/>
            <p:cNvSpPr/>
            <p:nvPr/>
          </p:nvSpPr>
          <p:spPr>
            <a:xfrm>
              <a:off x="235704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5" name="矩形 243"/>
            <p:cNvSpPr/>
            <p:nvPr/>
          </p:nvSpPr>
          <p:spPr>
            <a:xfrm>
              <a:off x="202058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6" name="矩形 244"/>
            <p:cNvSpPr/>
            <p:nvPr/>
          </p:nvSpPr>
          <p:spPr>
            <a:xfrm>
              <a:off x="235704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7" name="矩形 245"/>
            <p:cNvSpPr/>
            <p:nvPr/>
          </p:nvSpPr>
          <p:spPr>
            <a:xfrm>
              <a:off x="1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8" name="矩形 246"/>
            <p:cNvSpPr/>
            <p:nvPr/>
          </p:nvSpPr>
          <p:spPr>
            <a:xfrm>
              <a:off x="33646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9" name="矩形 247"/>
            <p:cNvSpPr/>
            <p:nvPr/>
          </p:nvSpPr>
          <p:spPr>
            <a:xfrm>
              <a:off x="672935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0" name="矩形 248"/>
            <p:cNvSpPr/>
            <p:nvPr/>
          </p:nvSpPr>
          <p:spPr>
            <a:xfrm>
              <a:off x="1009402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1" name="矩形 249"/>
            <p:cNvSpPr/>
            <p:nvPr/>
          </p:nvSpPr>
          <p:spPr>
            <a:xfrm>
              <a:off x="1347647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2" name="矩形 250"/>
            <p:cNvSpPr/>
            <p:nvPr/>
          </p:nvSpPr>
          <p:spPr>
            <a:xfrm>
              <a:off x="1684114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3" name="矩形 251"/>
            <p:cNvSpPr/>
            <p:nvPr/>
          </p:nvSpPr>
          <p:spPr>
            <a:xfrm>
              <a:off x="2020581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4" name="矩形 252"/>
            <p:cNvSpPr/>
            <p:nvPr/>
          </p:nvSpPr>
          <p:spPr>
            <a:xfrm>
              <a:off x="235704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5" name="文本框 202"/>
            <p:cNvSpPr txBox="1"/>
            <p:nvPr/>
          </p:nvSpPr>
          <p:spPr>
            <a:xfrm>
              <a:off x="2356547" y="1415731"/>
              <a:ext cx="361315" cy="193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7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DengXian"/>
                  <a:cs typeface="SimSun" panose="02010600030101010101" pitchFamily="2" charset="-122"/>
                </a:rPr>
                <a:t>CTU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</p:grpSp>
      <p:sp>
        <p:nvSpPr>
          <p:cNvPr id="176" name="Rectangle 175"/>
          <p:cNvSpPr/>
          <p:nvPr/>
        </p:nvSpPr>
        <p:spPr>
          <a:xfrm>
            <a:off x="1340324" y="4411274"/>
            <a:ext cx="823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ea typeface="DengXian"/>
              </a:rPr>
              <a:t>Left - CTUs </a:t>
            </a:r>
            <a:r>
              <a:rPr lang="en-US" b="1" dirty="0">
                <a:latin typeface="Times New Roman" panose="02020603050405020304" pitchFamily="18" charset="0"/>
                <a:ea typeface="DengXian"/>
              </a:rPr>
              <a:t>used for encoder decision in previous design, right – CTUs used for encoder decision in this EE1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14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EE1-1.9&amp;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4" y="2406741"/>
            <a:ext cx="5987691" cy="3710292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406742"/>
            <a:ext cx="5987690" cy="3710291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:~1.4% (LDB) performance improvement for filter set#1 demonstrated with encoder run-time increment by 3%, no performance improvement in RA </a:t>
            </a:r>
            <a:r>
              <a:rPr lang="en-CA" sz="1200" dirty="0" err="1"/>
              <a:t>cfg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021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</a:t>
            </a:r>
            <a:r>
              <a:rPr lang="en-US" dirty="0" smtClean="0"/>
              <a:t>EE1-1.9</a:t>
            </a:r>
            <a:endParaRPr lang="en-US" dirty="0"/>
          </a:p>
        </p:txBody>
      </p:sp>
      <p:pic>
        <p:nvPicPr>
          <p:cNvPr id="5" name="图片 30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10267" y="1993144"/>
            <a:ext cx="7620000" cy="361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69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NN-Inter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2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EE1-2.1&amp;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1"/>
            <a:ext cx="5987693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406742"/>
            <a:ext cx="5987691" cy="3710292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~4.3% (RA), 3.2% (LDB) gain over AhG11 anchor. Tests use </a:t>
            </a:r>
            <a:r>
              <a:rPr lang="en-CA" sz="1200" dirty="0" err="1"/>
              <a:t>PyTorch</a:t>
            </a:r>
            <a:r>
              <a:rPr lang="en-CA" sz="1200" dirty="0"/>
              <a:t> in float for inference.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1718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EE1-2.1</a:t>
            </a:r>
          </a:p>
        </p:txBody>
      </p:sp>
      <p:pic>
        <p:nvPicPr>
          <p:cNvPr id="7" name="图片 33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500" y="1825625"/>
            <a:ext cx="3618999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907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</a:t>
            </a:r>
            <a:r>
              <a:rPr lang="en-US"/>
              <a:t>architecture tests </a:t>
            </a:r>
            <a:r>
              <a:rPr lang="en-US" dirty="0"/>
              <a:t>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326180"/>
            <a:ext cx="5987693" cy="387141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326181"/>
            <a:ext cx="5987691" cy="3871414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Only Integer, Only SADL, Only cross-checked training, only </a:t>
            </a:r>
            <a:r>
              <a:rPr lang="en-CA" sz="1200" u="sng"/>
              <a:t>architectural changes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320801" y="3766512"/>
            <a:ext cx="871001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EE-1.1,1.3,1.4,1.5,1.6,1.7 please suggest ONE the most promising candidate from you tests </a:t>
            </a:r>
          </a:p>
        </p:txBody>
      </p:sp>
    </p:spTree>
    <p:extLst>
      <p:ext uri="{BB962C8B-B14F-4D97-AF65-F5344CB8AC3E}">
        <p14:creationId xmlns:p14="http://schemas.microsoft.com/office/powerpoint/2010/main" val="169864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u="sng" dirty="0"/>
              <a:t>2 </a:t>
            </a:r>
            <a:r>
              <a:rPr lang="en-US" u="sng" dirty="0" smtClean="0"/>
              <a:t>types of in </a:t>
            </a:r>
            <a:r>
              <a:rPr lang="en-US" u="sng" dirty="0"/>
              <a:t>NN-filter tests</a:t>
            </a:r>
            <a:r>
              <a:rPr lang="en-US" dirty="0"/>
              <a:t>:</a:t>
            </a:r>
            <a:endParaRPr lang="en-US" sz="3200" dirty="0"/>
          </a:p>
          <a:p>
            <a:pPr lvl="1"/>
            <a:r>
              <a:rPr lang="en-US" dirty="0"/>
              <a:t>“</a:t>
            </a:r>
            <a:r>
              <a:rPr lang="en-US" b="1" dirty="0"/>
              <a:t>Architectural changes</a:t>
            </a:r>
            <a:r>
              <a:rPr lang="en-US" dirty="0"/>
              <a:t>” defines filter architecture:          </a:t>
            </a:r>
            <a:endParaRPr lang="en-US" sz="2800" dirty="0"/>
          </a:p>
          <a:p>
            <a:pPr lvl="2"/>
            <a:r>
              <a:rPr lang="en-US" dirty="0"/>
              <a:t>Tests EE1-1.1, 1.3, 1.4, 1.5, 1.6, 1.7  - trade-off between complexity and performance</a:t>
            </a:r>
            <a:endParaRPr lang="en-US" sz="2400" dirty="0"/>
          </a:p>
          <a:p>
            <a:pPr lvl="3"/>
            <a:r>
              <a:rPr lang="en-US" dirty="0"/>
              <a:t>Decomposed convolution, large (wide) activation, redistribution for number of channels, different type of attention, transformers, residual block with enlarged receptive field....</a:t>
            </a:r>
            <a:endParaRPr lang="en-US" sz="2000" dirty="0"/>
          </a:p>
          <a:p>
            <a:pPr lvl="2"/>
            <a:r>
              <a:rPr lang="en-US" dirty="0"/>
              <a:t>“low operation point” ~5% gain vs VVC (RA), ~20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US" sz="2400" dirty="0"/>
          </a:p>
          <a:p>
            <a:pPr lvl="2"/>
            <a:r>
              <a:rPr lang="en-US" dirty="0"/>
              <a:t>“high operation point” ~10% gain vs VVC (RA), ~500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US" sz="2400" dirty="0"/>
          </a:p>
          <a:p>
            <a:pPr lvl="2"/>
            <a:r>
              <a:rPr lang="en-US" u="sng" dirty="0"/>
              <a:t>Recommendation</a:t>
            </a:r>
            <a:r>
              <a:rPr lang="en-US" dirty="0"/>
              <a:t>: define default configuration of filter in </a:t>
            </a:r>
            <a:r>
              <a:rPr lang="en-US" dirty="0" smtClean="0"/>
              <a:t>NNVC, </a:t>
            </a:r>
            <a:r>
              <a:rPr lang="en-US" dirty="0"/>
              <a:t>no more than 2: low and high operating point (</a:t>
            </a:r>
            <a:r>
              <a:rPr lang="en-US" dirty="0" err="1"/>
              <a:t>BoG</a:t>
            </a:r>
            <a:r>
              <a:rPr lang="en-US" dirty="0"/>
              <a:t> in needed)</a:t>
            </a:r>
            <a:endParaRPr lang="en-US" sz="2400" dirty="0"/>
          </a:p>
          <a:p>
            <a:pPr lvl="1"/>
            <a:r>
              <a:rPr lang="en-US" b="1" dirty="0"/>
              <a:t>Content </a:t>
            </a:r>
            <a:r>
              <a:rPr lang="en-US" b="1" dirty="0" err="1"/>
              <a:t>adaptivity</a:t>
            </a:r>
            <a:r>
              <a:rPr lang="en-US" b="1" dirty="0"/>
              <a:t> design elements</a:t>
            </a:r>
            <a:r>
              <a:rPr lang="en-US" dirty="0"/>
              <a:t>” applicable to any filter architecture:            </a:t>
            </a:r>
            <a:endParaRPr lang="en-US" sz="2800" dirty="0"/>
          </a:p>
          <a:p>
            <a:pPr lvl="2"/>
            <a:r>
              <a:rPr lang="en-US" dirty="0"/>
              <a:t>Tests EE1-1.2, 1.8, 1.9 </a:t>
            </a:r>
            <a:endParaRPr lang="en-US" sz="2400" dirty="0"/>
          </a:p>
          <a:p>
            <a:pPr lvl="3"/>
            <a:r>
              <a:rPr lang="en-US" dirty="0"/>
              <a:t>flipping, swapping Chroma, offsets, extra input from different POC, RDO...</a:t>
            </a:r>
            <a:endParaRPr lang="en-US" sz="2000" dirty="0"/>
          </a:p>
          <a:p>
            <a:pPr lvl="2"/>
            <a:r>
              <a:rPr lang="en-US" dirty="0"/>
              <a:t>Main improvements in this EE round visible in LDB </a:t>
            </a:r>
            <a:r>
              <a:rPr lang="en-US" dirty="0" err="1"/>
              <a:t>cfg</a:t>
            </a:r>
            <a:r>
              <a:rPr lang="en-US" dirty="0"/>
              <a:t> (~0.5%)</a:t>
            </a:r>
            <a:endParaRPr lang="en-US" sz="2400" dirty="0"/>
          </a:p>
          <a:p>
            <a:pPr lvl="2"/>
            <a:r>
              <a:rPr lang="en-US" u="sng" dirty="0"/>
              <a:t>Recommendation</a:t>
            </a:r>
            <a:r>
              <a:rPr lang="en-US" dirty="0"/>
              <a:t>: Consider adoption for design elements applicable to any filter type independent from filter architecture change (can be added to NNV later, after default filter configuration is defined)</a:t>
            </a:r>
            <a:endParaRPr lang="en-US" sz="2400" dirty="0"/>
          </a:p>
          <a:p>
            <a:pPr lvl="0"/>
            <a:r>
              <a:rPr lang="en-US" u="sng" dirty="0"/>
              <a:t>Not NN-filter tests</a:t>
            </a:r>
            <a:r>
              <a:rPr lang="en-US" dirty="0"/>
              <a:t>:</a:t>
            </a:r>
            <a:endParaRPr lang="en-US" sz="3200" dirty="0"/>
          </a:p>
          <a:p>
            <a:pPr lvl="1"/>
            <a:r>
              <a:rPr lang="en-US" b="1" dirty="0"/>
              <a:t>NN-Inter</a:t>
            </a:r>
            <a:r>
              <a:rPr lang="en-US" dirty="0"/>
              <a:t>:            </a:t>
            </a:r>
            <a:endParaRPr lang="en-US" sz="2800" dirty="0"/>
          </a:p>
          <a:p>
            <a:pPr lvl="2"/>
            <a:r>
              <a:rPr lang="en-US" dirty="0"/>
              <a:t>~5% gain vs VVC (RA), ~900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US" sz="2400" dirty="0"/>
          </a:p>
          <a:p>
            <a:pPr lvl="2"/>
            <a:r>
              <a:rPr lang="en-US" dirty="0"/>
              <a:t>Inference successfully cross-checked, float point implementation</a:t>
            </a:r>
            <a:endParaRPr lang="en-US" sz="2400" dirty="0"/>
          </a:p>
          <a:p>
            <a:pPr lvl="2"/>
            <a:r>
              <a:rPr lang="en-US" u="sng" dirty="0"/>
              <a:t>Recommendation</a:t>
            </a:r>
            <a:r>
              <a:rPr lang="en-US" dirty="0"/>
              <a:t>: Continue investigation of NN-Inter, focusing on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reduction. 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NN </a:t>
            </a:r>
            <a:r>
              <a:rPr lang="en-US" dirty="0"/>
              <a:t>Filter aspects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80061"/>
              </p:ext>
            </p:extLst>
          </p:nvPr>
        </p:nvGraphicFramePr>
        <p:xfrm>
          <a:off x="93133" y="1941906"/>
          <a:ext cx="12098866" cy="25030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5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60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60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60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314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459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2032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0233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5190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1962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17605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80991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97654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225197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Y and VV separate?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Intra = Inter model?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Long Skip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Long/wide Activation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#RBs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Part.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Pred.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Chanels</a:t>
                      </a:r>
                      <a:r>
                        <a:rPr lang="en-US" sz="1200" dirty="0">
                          <a:effectLst/>
                        </a:rPr>
                        <a:t> # variable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Transformers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CONV decompoed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Filter set#0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Filter set#1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87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NN-filter architecture tests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8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 tests performance – complexity</a:t>
            </a:r>
            <a:br>
              <a:rPr lang="en-US" dirty="0"/>
            </a:br>
            <a:r>
              <a:rPr lang="en-US" sz="2400" dirty="0"/>
              <a:t>AI and RA configuration, YUV metric (6Y+U+V)/8</a:t>
            </a:r>
          </a:p>
        </p:txBody>
      </p:sp>
      <p:pic>
        <p:nvPicPr>
          <p:cNvPr id="28" name="Content Placeholder 27">
            <a:extLst>
              <a:ext uri="{FF2B5EF4-FFF2-40B4-BE49-F238E27FC236}">
                <a16:creationId xmlns:a16="http://schemas.microsoft.com/office/drawing/2014/main" xmlns="" id="{28B4FD5C-5E57-25AF-6652-4F81B9BB8E7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198" y="2740429"/>
            <a:ext cx="5622635" cy="3898991"/>
          </a:xfrm>
          <a:prstGeom prst="rect">
            <a:avLst/>
          </a:prstGeom>
        </p:spPr>
      </p:pic>
      <p:sp>
        <p:nvSpPr>
          <p:cNvPr id="33" name="Content Placeholder 3">
            <a:extLst>
              <a:ext uri="{FF2B5EF4-FFF2-40B4-BE49-F238E27FC236}">
                <a16:creationId xmlns:a16="http://schemas.microsoft.com/office/drawing/2014/main" xmlns="" id="{086559EC-FB80-3528-4560-33B09C768B67}"/>
              </a:ext>
            </a:extLst>
          </p:cNvPr>
          <p:cNvSpPr txBox="1">
            <a:spLocks/>
          </p:cNvSpPr>
          <p:nvPr/>
        </p:nvSpPr>
        <p:spPr>
          <a:xfrm>
            <a:off x="615142" y="1690688"/>
            <a:ext cx="107386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Major trend of the latest EE1 development:</a:t>
            </a:r>
          </a:p>
          <a:p>
            <a:pPr lvl="1" hangingPunct="0"/>
            <a:r>
              <a:rPr lang="en-CA" sz="1800" dirty="0"/>
              <a:t>Performance improvement over the benchmarks</a:t>
            </a:r>
          </a:p>
          <a:p>
            <a:pPr lvl="1" hangingPunct="0"/>
            <a:r>
              <a:rPr lang="en-CA" sz="1800" dirty="0"/>
              <a:t>Complexity reduction of the NN models</a:t>
            </a:r>
          </a:p>
          <a:p>
            <a:pPr lvl="1" hangingPunct="0"/>
            <a:endParaRPr lang="en-US" dirty="0"/>
          </a:p>
        </p:txBody>
      </p:sp>
      <p:pic>
        <p:nvPicPr>
          <p:cNvPr id="37" name="Content Placeholder 36">
            <a:extLst>
              <a:ext uri="{FF2B5EF4-FFF2-40B4-BE49-F238E27FC236}">
                <a16:creationId xmlns:a16="http://schemas.microsoft.com/office/drawing/2014/main" xmlns="" id="{41CF59B2-BB03-4001-26F1-B600E1944B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97167" y="2740429"/>
            <a:ext cx="5622636" cy="389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8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EE1-1.1&amp;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2406742"/>
            <a:ext cx="5987697" cy="3710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406742"/>
            <a:ext cx="5987696" cy="3710295"/>
          </a:xfrm>
        </p:spPr>
      </p:pic>
      <p:sp>
        <p:nvSpPr>
          <p:cNvPr id="2" name="TextBox 1"/>
          <p:cNvSpPr txBox="1"/>
          <p:nvPr/>
        </p:nvSpPr>
        <p:spPr>
          <a:xfrm>
            <a:off x="461819" y="6299200"/>
            <a:ext cx="7948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very low complexity (16kMAC/</a:t>
            </a:r>
            <a:r>
              <a:rPr lang="en-CA" sz="1200" dirty="0" err="1"/>
              <a:t>pxl</a:t>
            </a:r>
            <a:r>
              <a:rPr lang="en-CA" sz="1200" dirty="0"/>
              <a:t>) was achieved by </a:t>
            </a:r>
            <a:r>
              <a:rPr lang="en-CA" sz="1200" u="sng" dirty="0"/>
              <a:t>decomposition of convolutions</a:t>
            </a:r>
            <a:r>
              <a:rPr lang="en-CA" sz="1200" dirty="0"/>
              <a:t>; 5</a:t>
            </a:r>
            <a:r>
              <a:rPr lang="en-US" sz="1200" dirty="0"/>
              <a:t> </a:t>
            </a:r>
            <a:r>
              <a:rPr lang="en-CA" sz="1200" dirty="0"/>
              <a:t>.2% (</a:t>
            </a:r>
            <a:r>
              <a:rPr lang="en-CA" sz="1200" dirty="0" err="1"/>
              <a:t>int</a:t>
            </a:r>
            <a:r>
              <a:rPr lang="en-CA" sz="1200" dirty="0"/>
              <a:t> 16)  gain</a:t>
            </a:r>
            <a:r>
              <a:rPr lang="en-US" sz="1200" dirty="0"/>
              <a:t> </a:t>
            </a:r>
            <a:r>
              <a:rPr lang="en-CA" sz="1200" dirty="0"/>
              <a:t> RA </a:t>
            </a:r>
            <a:r>
              <a:rPr lang="en-CA" sz="1200" dirty="0" err="1"/>
              <a:t>cfg</a:t>
            </a:r>
            <a:r>
              <a:rPr lang="en-US" sz="1200" dirty="0">
                <a:effectLst/>
              </a:rPr>
              <a:t> </a:t>
            </a:r>
            <a:r>
              <a:rPr lang="en-US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2956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EE1-1.1</a:t>
            </a:r>
          </a:p>
        </p:txBody>
      </p:sp>
      <p:pic>
        <p:nvPicPr>
          <p:cNvPr id="5" name="Content Placeholder 4" descr="cid:image002.png@01D9710D.ADA670A0"/>
          <p:cNvPicPr>
            <a:picLocks noGrp="1"/>
          </p:cNvPicPr>
          <p:nvPr>
            <p:ph sz="half" idx="1"/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069" y="1315880"/>
            <a:ext cx="5181600" cy="1801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461" y="3518116"/>
            <a:ext cx="8150470" cy="30409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979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2406741"/>
            <a:ext cx="5987696" cy="3710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06743"/>
            <a:ext cx="5987694" cy="3710293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Proponents combine multiple ideas: starting from filter set#1 (separate </a:t>
            </a:r>
            <a:r>
              <a:rPr lang="en-CA" sz="1200" dirty="0" err="1"/>
              <a:t>Luma</a:t>
            </a:r>
            <a:r>
              <a:rPr lang="en-CA" sz="1200" dirty="0"/>
              <a:t> and Chroma filtering), add ”long-activation from filter set#0, removes partitioning information, unify intra-inter models; further simplify by decomposing 3</a:t>
            </a:r>
            <a:r>
              <a:rPr lang="en-CA" sz="1200" dirty="0">
                <a:sym typeface="Symbol" panose="05050102010706020507" pitchFamily="18" charset="2"/>
              </a:rPr>
              <a:t></a:t>
            </a:r>
            <a:r>
              <a:rPr lang="en-CA" sz="1200" dirty="0"/>
              <a:t>3 convolutions (like in EE1-1.1.1) . BS is used as input. Further improvement are in proposal out of CE. Proponent's preference is EE1-3.5b</a:t>
            </a:r>
            <a:r>
              <a:rPr lang="en-US" sz="1200" dirty="0"/>
              <a:t> </a:t>
            </a:r>
          </a:p>
        </p:txBody>
      </p:sp>
      <p:sp>
        <p:nvSpPr>
          <p:cNvPr id="3" name="Oval 2"/>
          <p:cNvSpPr/>
          <p:nvPr/>
        </p:nvSpPr>
        <p:spPr>
          <a:xfrm>
            <a:off x="2927927" y="4054764"/>
            <a:ext cx="240146" cy="2216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0026842" y="3280003"/>
            <a:ext cx="240146" cy="2216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93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CA" b="1" dirty="0"/>
              <a:t>EE1-1.3.1</a:t>
            </a:r>
            <a:r>
              <a:rPr lang="en-CA" dirty="0"/>
              <a:t> reports the baseline performance of the original architecture (from JVET-AC0155) with NNVC-4.0 (K=64, M=160,</a:t>
            </a:r>
            <a:endParaRPr lang="en-US" dirty="0"/>
          </a:p>
          <a:p>
            <a:pPr hangingPunct="0"/>
            <a:r>
              <a:rPr lang="en-CA" b="1" dirty="0"/>
              <a:t>EE1-1.3.2a</a:t>
            </a:r>
            <a:r>
              <a:rPr lang="en-CA" dirty="0"/>
              <a:t> removes the redundant spatial processing of constant inputs (e.g. QP),</a:t>
            </a:r>
            <a:endParaRPr lang="en-US" dirty="0"/>
          </a:p>
          <a:p>
            <a:pPr hangingPunct="0"/>
            <a:r>
              <a:rPr lang="en-CA" b="1" dirty="0"/>
              <a:t>EE1-1.3.2b</a:t>
            </a:r>
            <a:r>
              <a:rPr lang="en-CA" dirty="0"/>
              <a:t> removes the partitioning input from the intra-frame models,</a:t>
            </a:r>
            <a:endParaRPr lang="en-US" dirty="0"/>
          </a:p>
          <a:p>
            <a:pPr hangingPunct="0"/>
            <a:r>
              <a:rPr lang="en-CA" b="1" dirty="0"/>
              <a:t>EE1-1.3.3</a:t>
            </a:r>
            <a:r>
              <a:rPr lang="en-CA" dirty="0"/>
              <a:t> unifies the intra- and inter-frame models for </a:t>
            </a:r>
            <a:r>
              <a:rPr lang="en-CA" dirty="0" err="1"/>
              <a:t>luma</a:t>
            </a:r>
            <a:r>
              <a:rPr lang="en-CA" dirty="0"/>
              <a:t> and </a:t>
            </a:r>
            <a:r>
              <a:rPr lang="en-CA" dirty="0" err="1"/>
              <a:t>chroma</a:t>
            </a:r>
            <a:r>
              <a:rPr lang="en-CA" dirty="0"/>
              <a:t>, respectively, </a:t>
            </a:r>
            <a:endParaRPr lang="en-US" dirty="0"/>
          </a:p>
          <a:p>
            <a:pPr hangingPunct="0"/>
            <a:r>
              <a:rPr lang="en-CA" b="1" dirty="0"/>
              <a:t>EE1-1.3.5a</a:t>
            </a:r>
            <a:r>
              <a:rPr lang="en-CA" dirty="0"/>
              <a:t> decomposes expensive 3x3 convolutions into separable 3x1 and 1x3 convolutions (R=0.8K),</a:t>
            </a:r>
            <a:endParaRPr lang="en-US" dirty="0"/>
          </a:p>
          <a:p>
            <a:pPr hangingPunct="0"/>
            <a:r>
              <a:rPr lang="en-CA" b="1" dirty="0"/>
              <a:t>EE1-1.3.5b</a:t>
            </a:r>
            <a:r>
              <a:rPr lang="en-CA" dirty="0"/>
              <a:t> proposes a model combining simplifications from these sub-tests.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 descr="Diagram&#10;&#10;Description automatically generated with medium confidence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77025"/>
            <a:ext cx="5181600" cy="30485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61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EE1-1.4&amp;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2406741"/>
            <a:ext cx="5987696" cy="3710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06742"/>
            <a:ext cx="5987694" cy="3710293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redistribution the number of channels in the head of NNLF allows reduction of computational complexity by ~10% with ~0.1% performance drop (filter set#1 architecture).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0558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880</Words>
  <Application>Microsoft Office PowerPoint</Application>
  <PresentationFormat>Widescreen</PresentationFormat>
  <Paragraphs>170</Paragraphs>
  <Slides>28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SimSun</vt:lpstr>
      <vt:lpstr>Arial</vt:lpstr>
      <vt:lpstr>Calibri</vt:lpstr>
      <vt:lpstr>Calibri Light</vt:lpstr>
      <vt:lpstr>DengXian</vt:lpstr>
      <vt:lpstr>Symbol</vt:lpstr>
      <vt:lpstr>Times New Roman</vt:lpstr>
      <vt:lpstr>Office Theme</vt:lpstr>
      <vt:lpstr>JVET-AD0022 EE1: Summary report of exploration experiment on neural network-based video coding</vt:lpstr>
      <vt:lpstr>NNVC-4.0 tools performance – complexity RA configuration</vt:lpstr>
      <vt:lpstr>NN-filter architecture tests</vt:lpstr>
      <vt:lpstr>EE1 tests performance – complexity AI and RA configuration, YUV metric (6Y+U+V)/8</vt:lpstr>
      <vt:lpstr>EE1-1.1&amp; NNVC-4.0 tools</vt:lpstr>
      <vt:lpstr>Some details of EE1-1.1</vt:lpstr>
      <vt:lpstr>EE1-1.3&amp; NNVC-4.0 tools</vt:lpstr>
      <vt:lpstr>Some details of EE1-1.3</vt:lpstr>
      <vt:lpstr>EE1-1.4&amp; NNVC-4.0 tools</vt:lpstr>
      <vt:lpstr>Some details of EE1-1.4</vt:lpstr>
      <vt:lpstr>EE1-1.5&amp; NNVC-4.0 tools</vt:lpstr>
      <vt:lpstr>Some details of EE1-1.5</vt:lpstr>
      <vt:lpstr>EE1-1.6&amp; NNVC-4.0 tools</vt:lpstr>
      <vt:lpstr>Some details of EE1-1.6</vt:lpstr>
      <vt:lpstr>EE1-1.7&amp; NNVC-4.0 tools</vt:lpstr>
      <vt:lpstr>Some details of EE1-1.7</vt:lpstr>
      <vt:lpstr>Can work for to any NN-Filter</vt:lpstr>
      <vt:lpstr>EE1-1.2&amp; NNVC-4.0 tools</vt:lpstr>
      <vt:lpstr>EE1-1.8&amp; NNVC-4.0 tools</vt:lpstr>
      <vt:lpstr>Some details of EE1-1.8</vt:lpstr>
      <vt:lpstr>EE1-1.9&amp; NNVC-4.0 tools</vt:lpstr>
      <vt:lpstr>Some details of EE1-1.9</vt:lpstr>
      <vt:lpstr>NN-Inter</vt:lpstr>
      <vt:lpstr>EE1-2.1&amp; NNVC-4.0 tools</vt:lpstr>
      <vt:lpstr>Some details of EE1-2.1</vt:lpstr>
      <vt:lpstr>Filter architecture tests &amp; NNVC-4.0 tools</vt:lpstr>
      <vt:lpstr>Conclusion</vt:lpstr>
      <vt:lpstr>NN Filter aspects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24</cp:revision>
  <dcterms:created xsi:type="dcterms:W3CDTF">2023-04-21T07:22:16Z</dcterms:created>
  <dcterms:modified xsi:type="dcterms:W3CDTF">2023-04-21T20:26:27Z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1682107290</vt:lpwstr>
  </property>
</Properties>
</file>