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0">
  <p:sldMasterIdLst>
    <p:sldMasterId id="2147483672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61" r:id="rId4"/>
    <p:sldId id="264" r:id="rId5"/>
    <p:sldId id="259" r:id="rId6"/>
    <p:sldId id="260" r:id="rId7"/>
    <p:sldId id="263" r:id="rId8"/>
    <p:sldId id="265" r:id="rId9"/>
  </p:sldIdLst>
  <p:sldSz cx="12192000" cy="6858000"/>
  <p:notesSz cx="6797675" cy="99266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daniyoshitaka" initials="k" lastIdx="2" clrIdx="0">
    <p:extLst>
      <p:ext uri="{19B8F6BF-5375-455C-9EA6-DF929625EA0E}">
        <p15:presenceInfo xmlns:p15="http://schemas.microsoft.com/office/powerpoint/2012/main" userId="kidaniyoshitaka" providerId="None"/>
      </p:ext>
    </p:extLst>
  </p:cmAuthor>
  <p:cmAuthor id="2" name="Kidani Yoshitaka" initials="KY" lastIdx="1" clrIdx="1">
    <p:extLst>
      <p:ext uri="{19B8F6BF-5375-455C-9EA6-DF929625EA0E}">
        <p15:presenceInfo xmlns:p15="http://schemas.microsoft.com/office/powerpoint/2012/main" userId="5a5f0272ae16109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E4FF"/>
    <a:srgbClr val="CCECFF"/>
    <a:srgbClr val="3061EF"/>
    <a:srgbClr val="619EE9"/>
    <a:srgbClr val="99FF99"/>
    <a:srgbClr val="D5DFFB"/>
    <a:srgbClr val="D7D7E5"/>
    <a:srgbClr val="C3C3D7"/>
    <a:srgbClr val="BEBED4"/>
    <a:srgbClr val="6464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505E3EF-67EA-436B-97B2-0124C06EBD24}" styleName="中間スタイル 4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淡色スタイル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B344D84-9AFB-497E-A393-DC336BA19D2E}" styleName="中間スタイル 3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中間スタイル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072" autoAdjust="0"/>
    <p:restoredTop sz="85729" autoAdjust="0"/>
  </p:normalViewPr>
  <p:slideViewPr>
    <p:cSldViewPr>
      <p:cViewPr varScale="1">
        <p:scale>
          <a:sx n="89" d="100"/>
          <a:sy n="89" d="100"/>
        </p:scale>
        <p:origin x="378" y="6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898866AA-18BF-4B89-BCE1-A24A7808011A}" type="datetimeFigureOut">
              <a:rPr kumimoji="1" lang="ja-JP" altLang="en-US" smtClean="0"/>
              <a:pPr/>
              <a:t>2022/10/21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8847E3EF-7A54-414E-B94D-5899260002E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25361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4333C07C-2DC1-49FF-80DF-BF99CF460423}" type="datetimeFigureOut">
              <a:rPr kumimoji="1" lang="ja-JP" altLang="en-US" smtClean="0"/>
              <a:pPr/>
              <a:t>2022/10/21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2" tIns="45652" rIns="91302" bIns="45652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246" y="4715193"/>
            <a:ext cx="5437187" cy="4466274"/>
          </a:xfrm>
          <a:prstGeom prst="rect">
            <a:avLst/>
          </a:prstGeom>
        </p:spPr>
        <p:txBody>
          <a:bodyPr vert="horz" lIns="91302" tIns="45652" rIns="91302" bIns="45652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C2313C58-A294-46CD-87E2-FAD27896B76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85271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34498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54007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線コネクタ 11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sp>
        <p:nvSpPr>
          <p:cNvPr id="14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4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6" name="図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6858000" cy="1443852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61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 bwMode="gray">
          <a:xfrm>
            <a:off x="336629" y="1048121"/>
            <a:ext cx="11520011" cy="527648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n"/>
              <a:defRPr sz="2267" b="1">
                <a:solidFill>
                  <a:schemeClr val="tx1"/>
                </a:solidFill>
              </a:defRPr>
            </a:lvl1pPr>
            <a:lvl2pPr marL="613255" indent="-310235">
              <a:buClr>
                <a:schemeClr val="tx1"/>
              </a:buClr>
              <a:buFont typeface="Wingdings" panose="05000000000000000000" pitchFamily="2" charset="2"/>
              <a:buChar char="l"/>
              <a:defRPr sz="2000" b="1">
                <a:solidFill>
                  <a:schemeClr val="tx1"/>
                </a:solidFill>
              </a:defRPr>
            </a:lvl2pPr>
            <a:lvl3pPr marL="817072" indent="-203818">
              <a:buClr>
                <a:schemeClr val="tx1"/>
              </a:buClr>
              <a:defRPr sz="1867">
                <a:solidFill>
                  <a:schemeClr val="tx1"/>
                </a:solidFill>
              </a:defRPr>
            </a:lvl3pPr>
            <a:lvl4pPr marL="1019085" indent="-202014">
              <a:buClr>
                <a:schemeClr val="tx1"/>
              </a:buClr>
              <a:defRPr sz="1600">
                <a:solidFill>
                  <a:schemeClr val="tx1"/>
                </a:solidFill>
              </a:defRPr>
            </a:lvl4pPr>
            <a:lvl5pPr marL="1221097" indent="-202014">
              <a:defRPr sz="1600"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4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1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0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7072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3562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17559-BB6D-4C96-94D1-43E03D71EB93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2022/10/21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62457765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1" name="テキスト プレースホルダー 2"/>
          <p:cNvSpPr>
            <a:spLocks noGrp="1"/>
          </p:cNvSpPr>
          <p:nvPr>
            <p:ph type="body" idx="11"/>
          </p:nvPr>
        </p:nvSpPr>
        <p:spPr>
          <a:xfrm>
            <a:off x="336629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16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204765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24724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線コネクタ 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111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09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5256" y="1676400"/>
            <a:ext cx="5861488" cy="298386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8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37929" y="365125"/>
            <a:ext cx="115095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37929" y="1825624"/>
            <a:ext cx="11509513" cy="4486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71"/>
          <p:cNvSpPr>
            <a:spLocks noChangeArrowheads="1"/>
          </p:cNvSpPr>
          <p:nvPr userDrawn="1"/>
        </p:nvSpPr>
        <p:spPr bwMode="auto">
          <a:xfrm>
            <a:off x="1" y="6480863"/>
            <a:ext cx="12191999" cy="376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rmAutofit/>
          </a:bodyPr>
          <a:lstStyle/>
          <a:p>
            <a:pPr algn="ctr">
              <a:defRPr/>
            </a:pPr>
            <a:r>
              <a:rPr kumimoji="0" lang="en-US" altLang="en-US" sz="800" b="1" dirty="0">
                <a:solidFill>
                  <a:prstClr val="black"/>
                </a:solidFill>
                <a:latin typeface="メイリオ"/>
              </a:rPr>
              <a:t>Copyright(C) 2022 </a:t>
            </a:r>
            <a:r>
              <a:rPr kumimoji="0" lang="en-US" altLang="ja-JP" sz="800" b="1" dirty="0">
                <a:solidFill>
                  <a:prstClr val="black"/>
                </a:solidFill>
                <a:latin typeface="メイリオ"/>
              </a:rPr>
              <a:t>KDDI Research, Inc</a:t>
            </a:r>
            <a:r>
              <a:rPr kumimoji="0" lang="en-US" altLang="en-US" sz="800" b="1" dirty="0">
                <a:solidFill>
                  <a:prstClr val="black"/>
                </a:solidFill>
                <a:latin typeface="メイリオ"/>
              </a:rPr>
              <a:t>. All Rights Reserved.</a:t>
            </a:r>
            <a:endParaRPr kumimoji="0" lang="ja-JP" altLang="en-US" sz="800" b="1" dirty="0">
              <a:solidFill>
                <a:prstClr val="black"/>
              </a:solidFill>
              <a:latin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1026271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n"/>
        <a:defRPr kumimoji="1"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l"/>
        <a:defRPr kumimoji="1" sz="24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メイリオ" panose="020B0604030504040204" pitchFamily="50" charset="-128"/>
        <a:buChar char="–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AAE1E69-A2C2-4197-AFD6-200D9C56EE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200" dirty="0"/>
              <a:t>JVET-AB0192</a:t>
            </a:r>
            <a:br>
              <a:rPr kumimoji="1" lang="en-US" altLang="ja-JP" sz="3200" dirty="0"/>
            </a:br>
            <a:r>
              <a:rPr kumimoji="1" lang="en-US" altLang="ja-JP" sz="3200" dirty="0"/>
              <a:t>Non-EE2: Extended partitioning mode</a:t>
            </a:r>
            <a:endParaRPr kumimoji="1" lang="ja-JP" altLang="en-US" sz="3200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F9C1EDC-CB6C-4D71-825E-C902DEDFCA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9348780" cy="1443852"/>
          </a:xfrm>
        </p:spPr>
        <p:txBody>
          <a:bodyPr/>
          <a:lstStyle/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Y. Kidani, H. Kato, K. </a:t>
            </a:r>
            <a:r>
              <a:rPr lang="en-US" altLang="ja-JP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Unno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 and K. Kawamura (KDDI)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48616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A6BE8B8-8482-432D-9E8F-E6D2C4E882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8781CB7-899F-48A3-B389-9740315470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/>
              <a:t>Motivation / Background</a:t>
            </a:r>
          </a:p>
          <a:p>
            <a:pPr lvl="1"/>
            <a:r>
              <a:rPr kumimoji="1" lang="en-US" altLang="ja-JP" sz="1800" dirty="0"/>
              <a:t>Improving coding performance of </a:t>
            </a:r>
            <a:r>
              <a:rPr lang="en-US" altLang="ja-JP" sz="1800" dirty="0"/>
              <a:t>GPM for inter/intra prediction</a:t>
            </a:r>
            <a:endParaRPr kumimoji="1" lang="en-US" altLang="ja-JP" sz="1800" dirty="0"/>
          </a:p>
          <a:p>
            <a:pPr lvl="1"/>
            <a:r>
              <a:rPr lang="en-US" altLang="ja-JP" sz="1800" dirty="0"/>
              <a:t>A Single straight line used in GPM, enabling highly accurate prediction around object boundaries.</a:t>
            </a:r>
            <a:endParaRPr kumimoji="1" lang="en-US" altLang="ja-JP" sz="1800" dirty="0"/>
          </a:p>
          <a:p>
            <a:pPr lvl="1"/>
            <a:r>
              <a:rPr lang="en-US" altLang="ja-JP" sz="1800" dirty="0"/>
              <a:t>64 types of GPMs (consists of 10 angles and 4 distances)  in VVC and ECM</a:t>
            </a:r>
          </a:p>
          <a:p>
            <a:pPr marL="613254" lvl="2" indent="0">
              <a:buNone/>
            </a:pPr>
            <a:r>
              <a:rPr lang="en-US" altLang="ja-JP" sz="1800" dirty="0">
                <a:sym typeface="Wingdings" panose="05000000000000000000" pitchFamily="2" charset="2"/>
              </a:rPr>
              <a:t> Not always optimal for object boundaries when block size is large or the object boundary is not separated by a single straight line</a:t>
            </a:r>
            <a:endParaRPr lang="en-US" altLang="ja-JP" sz="2000" dirty="0"/>
          </a:p>
          <a:p>
            <a:r>
              <a:rPr lang="en-US" altLang="ja-JP" sz="2000" dirty="0"/>
              <a:t>Proposal</a:t>
            </a:r>
          </a:p>
          <a:p>
            <a:pPr marL="645920" lvl="1" indent="-342900">
              <a:buFont typeface="+mj-lt"/>
              <a:buAutoNum type="arabicPeriod"/>
            </a:pPr>
            <a:r>
              <a:rPr lang="en-US" altLang="ja-JP" sz="1800" dirty="0"/>
              <a:t>Extended GPM modes (i.e., increasing the number of GPM discrete angles)</a:t>
            </a:r>
          </a:p>
          <a:p>
            <a:pPr marL="645920" lvl="1" indent="-342900">
              <a:buFont typeface="+mj-lt"/>
              <a:buAutoNum type="arabicPeriod"/>
            </a:pPr>
            <a:r>
              <a:rPr kumimoji="1" lang="en-US" altLang="ja-JP" sz="1800" dirty="0"/>
              <a:t>L-shaped </a:t>
            </a:r>
            <a:r>
              <a:rPr lang="en-US" altLang="ja-JP" sz="1800" dirty="0"/>
              <a:t>partitioning mode (i.e., using two orthogonal straight lines for partition)</a:t>
            </a:r>
          </a:p>
          <a:p>
            <a:pPr marL="645920" lvl="1" indent="-342900">
              <a:buFont typeface="+mj-lt"/>
              <a:buAutoNum type="arabicPeriod"/>
            </a:pPr>
            <a:r>
              <a:rPr kumimoji="1" lang="en-US" altLang="ja-JP" sz="1800" dirty="0"/>
              <a:t>1 </a:t>
            </a:r>
            <a:r>
              <a:rPr lang="en-US" altLang="ja-JP" sz="1800" dirty="0"/>
              <a:t>+ </a:t>
            </a:r>
            <a:r>
              <a:rPr lang="en-US" altLang="ja-JP" sz="1800" dirty="0" smtClean="0"/>
              <a:t>2</a:t>
            </a:r>
            <a:endParaRPr lang="en-US" altLang="ja-JP" sz="1800" dirty="0"/>
          </a:p>
          <a:p>
            <a:pPr marL="645920" lvl="1" indent="-342900">
              <a:buFont typeface="+mj-lt"/>
              <a:buAutoNum type="arabicPeriod"/>
            </a:pPr>
            <a:endParaRPr kumimoji="1" lang="en-US" altLang="ja-JP" sz="1800" dirty="0"/>
          </a:p>
          <a:p>
            <a:r>
              <a:rPr lang="en-US" altLang="ja-JP" sz="2000" dirty="0"/>
              <a:t>Results (over ECM-6)</a:t>
            </a:r>
          </a:p>
          <a:p>
            <a:pPr lvl="1"/>
            <a:r>
              <a:rPr kumimoji="1" lang="en-US" altLang="ja-JP" sz="1733" dirty="0"/>
              <a:t>Max. -0.07%/-0.10% coding gains</a:t>
            </a:r>
            <a:endParaRPr kumimoji="1" lang="en-US" altLang="ja-JP" sz="1600" dirty="0"/>
          </a:p>
          <a:p>
            <a:pPr lvl="1"/>
            <a:r>
              <a:rPr lang="en-US" altLang="ja-JP" sz="1733" dirty="0"/>
              <a:t>Minor impact for </a:t>
            </a:r>
            <a:r>
              <a:rPr lang="en-US" altLang="ja-JP" sz="1733" dirty="0" err="1"/>
              <a:t>EncT</a:t>
            </a:r>
            <a:r>
              <a:rPr lang="en-US" altLang="ja-JP" sz="1733" dirty="0"/>
              <a:t>/</a:t>
            </a:r>
            <a:r>
              <a:rPr lang="en-US" altLang="ja-JP" sz="1733" dirty="0" err="1"/>
              <a:t>DecT</a:t>
            </a:r>
            <a:endParaRPr kumimoji="1" lang="en-US" altLang="ja-JP" sz="1733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F9F86E3D-E8E7-43A6-B2D0-982F6E4BE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Summary</a:t>
            </a:r>
            <a:endParaRPr kumimoji="1" lang="ja-JP" altLang="en-US" dirty="0"/>
          </a:p>
        </p:txBody>
      </p:sp>
      <p:graphicFrame>
        <p:nvGraphicFramePr>
          <p:cNvPr id="5" name="表 6">
            <a:extLst>
              <a:ext uri="{FF2B5EF4-FFF2-40B4-BE49-F238E27FC236}">
                <a16:creationId xmlns:a16="http://schemas.microsoft.com/office/drawing/2014/main" id="{E542CF9A-9357-4008-9A65-707BF34510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007083"/>
              </p:ext>
            </p:extLst>
          </p:nvPr>
        </p:nvGraphicFramePr>
        <p:xfrm>
          <a:off x="4655840" y="4077072"/>
          <a:ext cx="7128789" cy="21336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074948">
                  <a:extLst>
                    <a:ext uri="{9D8B030D-6E8A-4147-A177-3AD203B41FA5}">
                      <a16:colId xmlns:a16="http://schemas.microsoft.com/office/drawing/2014/main" val="4235373055"/>
                    </a:ext>
                  </a:extLst>
                </a:gridCol>
                <a:gridCol w="1170701">
                  <a:extLst>
                    <a:ext uri="{9D8B030D-6E8A-4147-A177-3AD203B41FA5}">
                      <a16:colId xmlns:a16="http://schemas.microsoft.com/office/drawing/2014/main" val="63038685"/>
                    </a:ext>
                  </a:extLst>
                </a:gridCol>
                <a:gridCol w="976628">
                  <a:extLst>
                    <a:ext uri="{9D8B030D-6E8A-4147-A177-3AD203B41FA5}">
                      <a16:colId xmlns:a16="http://schemas.microsoft.com/office/drawing/2014/main" val="2821317366"/>
                    </a:ext>
                  </a:extLst>
                </a:gridCol>
                <a:gridCol w="976628">
                  <a:extLst>
                    <a:ext uri="{9D8B030D-6E8A-4147-A177-3AD203B41FA5}">
                      <a16:colId xmlns:a16="http://schemas.microsoft.com/office/drawing/2014/main" val="371714712"/>
                    </a:ext>
                  </a:extLst>
                </a:gridCol>
                <a:gridCol w="976628">
                  <a:extLst>
                    <a:ext uri="{9D8B030D-6E8A-4147-A177-3AD203B41FA5}">
                      <a16:colId xmlns:a16="http://schemas.microsoft.com/office/drawing/2014/main" val="2706833044"/>
                    </a:ext>
                  </a:extLst>
                </a:gridCol>
                <a:gridCol w="976628">
                  <a:extLst>
                    <a:ext uri="{9D8B030D-6E8A-4147-A177-3AD203B41FA5}">
                      <a16:colId xmlns:a16="http://schemas.microsoft.com/office/drawing/2014/main" val="888539241"/>
                    </a:ext>
                  </a:extLst>
                </a:gridCol>
                <a:gridCol w="976628">
                  <a:extLst>
                    <a:ext uri="{9D8B030D-6E8A-4147-A177-3AD203B41FA5}">
                      <a16:colId xmlns:a16="http://schemas.microsoft.com/office/drawing/2014/main" val="477332943"/>
                    </a:ext>
                  </a:extLst>
                </a:gridCol>
              </a:tblGrid>
              <a:tr h="149335"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Y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U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V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err="1"/>
                        <a:t>EncT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err="1"/>
                        <a:t>DecT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671840"/>
                  </a:ext>
                </a:extLst>
              </a:tr>
              <a:tr h="14933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Test 1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RA (Overall)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-0.03%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0.00%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-0.01%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101%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100%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4962427"/>
                  </a:ext>
                </a:extLst>
              </a:tr>
              <a:tr h="149335"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LB (Overall)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-0.02%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0.12%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0.19%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102%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101%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382807"/>
                  </a:ext>
                </a:extLst>
              </a:tr>
              <a:tr h="12274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Test 2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RA (Overall)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-0.03%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0.00%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-0.04%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102%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100%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0783523"/>
                  </a:ext>
                </a:extLst>
              </a:tr>
              <a:tr h="122741"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LB (Overall)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-0.10%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/>
                        <a:t>-0.05%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0.25%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102%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100%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817803"/>
                  </a:ext>
                </a:extLst>
              </a:tr>
              <a:tr h="12274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Test 3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RA (Overall)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-0.07%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0.03%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-0.02%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104%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100%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7343576"/>
                  </a:ext>
                </a:extLst>
              </a:tr>
              <a:tr h="149335"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LB (Overall)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-0.08%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/>
                        <a:t>-0.04%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0.23%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106%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101%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05374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8403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A6BE8B8-8482-432D-9E8F-E6D2C4E882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8781CB7-899F-48A3-B389-9740315470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ja-JP" sz="2000" dirty="0"/>
              <a:t>Extended GPM modes</a:t>
            </a:r>
          </a:p>
          <a:p>
            <a:pPr lvl="1"/>
            <a:r>
              <a:rPr lang="en-US" altLang="ja-JP" sz="1733" dirty="0"/>
              <a:t>Increase the number of GPM discrete angles from 10 to 16</a:t>
            </a:r>
          </a:p>
          <a:p>
            <a:pPr lvl="1"/>
            <a:r>
              <a:rPr lang="en-US" altLang="ja-JP" sz="1733" dirty="0"/>
              <a:t>Keep the same distance variations as the existing GPM</a:t>
            </a:r>
          </a:p>
          <a:p>
            <a:pPr marL="613254" lvl="2" indent="0">
              <a:buNone/>
            </a:pPr>
            <a:r>
              <a:rPr lang="en-US" altLang="ja-JP" sz="1600" dirty="0"/>
              <a:t>42 types of partition modes are added</a:t>
            </a:r>
          </a:p>
          <a:p>
            <a:pPr lvl="1"/>
            <a:r>
              <a:rPr lang="en-US" altLang="ja-JP" sz="1733" dirty="0"/>
              <a:t>Reuse the partition mode index table for CU-</a:t>
            </a:r>
            <a:r>
              <a:rPr lang="en-US" altLang="ja-JP" sz="1733" dirty="0" err="1"/>
              <a:t>signallig</a:t>
            </a:r>
            <a:endParaRPr lang="en-US" altLang="ja-JP" sz="1733" dirty="0"/>
          </a:p>
          <a:p>
            <a:pPr marL="613254" lvl="2" indent="0">
              <a:buNone/>
            </a:pPr>
            <a:r>
              <a:rPr lang="en-US" altLang="ja-JP" sz="1600" dirty="0" err="1"/>
              <a:t>Signalling</a:t>
            </a:r>
            <a:r>
              <a:rPr lang="en-US" altLang="ja-JP" sz="1600" dirty="0"/>
              <a:t> overhead is suppressed by TM-based reordering GPM in ECM</a:t>
            </a:r>
          </a:p>
          <a:p>
            <a:pPr lvl="1"/>
            <a:r>
              <a:rPr lang="en-US" altLang="ja-JP" sz="1733" dirty="0"/>
              <a:t>Apply GPM inter/intra with GPM adaptive blending in ECM</a:t>
            </a:r>
          </a:p>
          <a:p>
            <a:pPr lvl="2"/>
            <a:endParaRPr lang="en-US" altLang="ja-JP" sz="1600" dirty="0"/>
          </a:p>
          <a:p>
            <a:pPr lvl="1"/>
            <a:endParaRPr lang="en-US" altLang="ja-JP" sz="1733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F9F86E3D-E8E7-43A6-B2D0-982F6E4BE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grpSp>
        <p:nvGrpSpPr>
          <p:cNvPr id="245" name="グループ化 244">
            <a:extLst>
              <a:ext uri="{FF2B5EF4-FFF2-40B4-BE49-F238E27FC236}">
                <a16:creationId xmlns:a16="http://schemas.microsoft.com/office/drawing/2014/main" id="{B6A809BD-07DF-4839-82D8-E21F32FF77F6}"/>
              </a:ext>
            </a:extLst>
          </p:cNvPr>
          <p:cNvGrpSpPr/>
          <p:nvPr/>
        </p:nvGrpSpPr>
        <p:grpSpPr>
          <a:xfrm>
            <a:off x="8040216" y="1048121"/>
            <a:ext cx="3680714" cy="3821039"/>
            <a:chOff x="2487294" y="531341"/>
            <a:chExt cx="5762901" cy="5795318"/>
          </a:xfrm>
        </p:grpSpPr>
        <p:cxnSp>
          <p:nvCxnSpPr>
            <p:cNvPr id="189" name="直線コネクタ 188">
              <a:extLst>
                <a:ext uri="{FF2B5EF4-FFF2-40B4-BE49-F238E27FC236}">
                  <a16:creationId xmlns:a16="http://schemas.microsoft.com/office/drawing/2014/main" id="{713A1ED9-FB9F-434F-83D5-F5D3B3F1618C}"/>
                </a:ext>
              </a:extLst>
            </p:cNvPr>
            <p:cNvCxnSpPr>
              <a:cxnSpLocks/>
            </p:cNvCxnSpPr>
            <p:nvPr/>
          </p:nvCxnSpPr>
          <p:spPr>
            <a:xfrm>
              <a:off x="5369011" y="551935"/>
              <a:ext cx="0" cy="2897657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190" name="直線コネクタ 189">
              <a:extLst>
                <a:ext uri="{FF2B5EF4-FFF2-40B4-BE49-F238E27FC236}">
                  <a16:creationId xmlns:a16="http://schemas.microsoft.com/office/drawing/2014/main" id="{52A726FE-F2E9-41CB-BB54-2E49E80E2E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0771" y="3449592"/>
              <a:ext cx="2881183" cy="0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191" name="直線コネクタ 190">
              <a:extLst>
                <a:ext uri="{FF2B5EF4-FFF2-40B4-BE49-F238E27FC236}">
                  <a16:creationId xmlns:a16="http://schemas.microsoft.com/office/drawing/2014/main" id="{6B24F1BD-9E85-4A15-ADAE-768E60839F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0771" y="551935"/>
              <a:ext cx="2889423" cy="2897657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192" name="直線コネクタ 191">
              <a:extLst>
                <a:ext uri="{FF2B5EF4-FFF2-40B4-BE49-F238E27FC236}">
                  <a16:creationId xmlns:a16="http://schemas.microsoft.com/office/drawing/2014/main" id="{8A9F2652-B120-4DE5-B1F9-4D79A349F29F}"/>
                </a:ext>
              </a:extLst>
            </p:cNvPr>
            <p:cNvCxnSpPr>
              <a:cxnSpLocks/>
            </p:cNvCxnSpPr>
            <p:nvPr/>
          </p:nvCxnSpPr>
          <p:spPr>
            <a:xfrm>
              <a:off x="2487823" y="551935"/>
              <a:ext cx="2872948" cy="2877065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193" name="直線コネクタ 192">
              <a:extLst>
                <a:ext uri="{FF2B5EF4-FFF2-40B4-BE49-F238E27FC236}">
                  <a16:creationId xmlns:a16="http://schemas.microsoft.com/office/drawing/2014/main" id="{36ACADB7-B490-4A02-A636-4523E08FAC2D}"/>
                </a:ext>
              </a:extLst>
            </p:cNvPr>
            <p:cNvCxnSpPr>
              <a:cxnSpLocks/>
            </p:cNvCxnSpPr>
            <p:nvPr/>
          </p:nvCxnSpPr>
          <p:spPr>
            <a:xfrm>
              <a:off x="5373093" y="3449592"/>
              <a:ext cx="0" cy="2856473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ysDot"/>
              <a:miter lim="800000"/>
            </a:ln>
            <a:effectLst/>
          </p:spPr>
        </p:cxnSp>
        <p:cxnSp>
          <p:nvCxnSpPr>
            <p:cNvPr id="194" name="直線コネクタ 193">
              <a:extLst>
                <a:ext uri="{FF2B5EF4-FFF2-40B4-BE49-F238E27FC236}">
                  <a16:creationId xmlns:a16="http://schemas.microsoft.com/office/drawing/2014/main" id="{FC412F98-56F7-47B6-A0F2-3135D41EF3F8}"/>
                </a:ext>
              </a:extLst>
            </p:cNvPr>
            <p:cNvCxnSpPr>
              <a:cxnSpLocks/>
            </p:cNvCxnSpPr>
            <p:nvPr/>
          </p:nvCxnSpPr>
          <p:spPr>
            <a:xfrm>
              <a:off x="2487826" y="3429000"/>
              <a:ext cx="2881185" cy="20592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ysDot"/>
              <a:miter lim="800000"/>
            </a:ln>
            <a:effectLst/>
          </p:spPr>
        </p:cxnSp>
        <p:cxnSp>
          <p:nvCxnSpPr>
            <p:cNvPr id="195" name="直線コネクタ 194">
              <a:extLst>
                <a:ext uri="{FF2B5EF4-FFF2-40B4-BE49-F238E27FC236}">
                  <a16:creationId xmlns:a16="http://schemas.microsoft.com/office/drawing/2014/main" id="{BECE65CC-AD8F-42EE-878B-F56A34EA6F33}"/>
                </a:ext>
              </a:extLst>
            </p:cNvPr>
            <p:cNvCxnSpPr>
              <a:cxnSpLocks/>
            </p:cNvCxnSpPr>
            <p:nvPr/>
          </p:nvCxnSpPr>
          <p:spPr>
            <a:xfrm>
              <a:off x="5360771" y="3449592"/>
              <a:ext cx="2881183" cy="2856473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ysDot"/>
              <a:miter lim="800000"/>
            </a:ln>
            <a:effectLst/>
          </p:spPr>
        </p:cxnSp>
        <p:cxnSp>
          <p:nvCxnSpPr>
            <p:cNvPr id="196" name="直線コネクタ 195">
              <a:extLst>
                <a:ext uri="{FF2B5EF4-FFF2-40B4-BE49-F238E27FC236}">
                  <a16:creationId xmlns:a16="http://schemas.microsoft.com/office/drawing/2014/main" id="{B05CA883-EC55-4283-9C22-6E7919F17E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87294" y="3449589"/>
              <a:ext cx="2865229" cy="2856473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ysDot"/>
              <a:miter lim="800000"/>
            </a:ln>
            <a:effectLst/>
          </p:spPr>
        </p:cxnSp>
        <p:cxnSp>
          <p:nvCxnSpPr>
            <p:cNvPr id="197" name="直線コネクタ 196">
              <a:extLst>
                <a:ext uri="{FF2B5EF4-FFF2-40B4-BE49-F238E27FC236}">
                  <a16:creationId xmlns:a16="http://schemas.microsoft.com/office/drawing/2014/main" id="{FF5701A2-A0CF-4E13-83A5-32E605159F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52530" y="1990467"/>
              <a:ext cx="2897664" cy="1459124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198" name="直線コネクタ 197">
              <a:extLst>
                <a:ext uri="{FF2B5EF4-FFF2-40B4-BE49-F238E27FC236}">
                  <a16:creationId xmlns:a16="http://schemas.microsoft.com/office/drawing/2014/main" id="{AD8A8D29-4154-4477-AD92-27D1A07AD5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77243" y="551934"/>
              <a:ext cx="1445747" cy="2897655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199" name="直線コネクタ 198">
              <a:extLst>
                <a:ext uri="{FF2B5EF4-FFF2-40B4-BE49-F238E27FC236}">
                  <a16:creationId xmlns:a16="http://schemas.microsoft.com/office/drawing/2014/main" id="{EA8B8C5C-30E7-4B90-95FC-B270C24778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8486" y="551933"/>
              <a:ext cx="727514" cy="2897656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200" name="直線コネクタ 199">
              <a:extLst>
                <a:ext uri="{FF2B5EF4-FFF2-40B4-BE49-F238E27FC236}">
                  <a16:creationId xmlns:a16="http://schemas.microsoft.com/office/drawing/2014/main" id="{715B1B48-6449-405C-ACDD-F14F43BFB058}"/>
                </a:ext>
              </a:extLst>
            </p:cNvPr>
            <p:cNvCxnSpPr>
              <a:cxnSpLocks/>
            </p:cNvCxnSpPr>
            <p:nvPr/>
          </p:nvCxnSpPr>
          <p:spPr>
            <a:xfrm>
              <a:off x="4642016" y="531341"/>
              <a:ext cx="718749" cy="2918250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201" name="直線コネクタ 200">
              <a:extLst>
                <a:ext uri="{FF2B5EF4-FFF2-40B4-BE49-F238E27FC236}">
                  <a16:creationId xmlns:a16="http://schemas.microsoft.com/office/drawing/2014/main" id="{D1F45F06-BEAA-429E-B7AD-BA3704D1E20C}"/>
                </a:ext>
              </a:extLst>
            </p:cNvPr>
            <p:cNvCxnSpPr>
              <a:cxnSpLocks/>
            </p:cNvCxnSpPr>
            <p:nvPr/>
          </p:nvCxnSpPr>
          <p:spPr>
            <a:xfrm>
              <a:off x="3924297" y="551932"/>
              <a:ext cx="1452947" cy="2918250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202" name="直線コネクタ 201">
              <a:extLst>
                <a:ext uri="{FF2B5EF4-FFF2-40B4-BE49-F238E27FC236}">
                  <a16:creationId xmlns:a16="http://schemas.microsoft.com/office/drawing/2014/main" id="{5EBBACBD-B310-46CB-B0BB-220EE4E4A69E}"/>
                </a:ext>
              </a:extLst>
            </p:cNvPr>
            <p:cNvCxnSpPr>
              <a:cxnSpLocks/>
            </p:cNvCxnSpPr>
            <p:nvPr/>
          </p:nvCxnSpPr>
          <p:spPr>
            <a:xfrm>
              <a:off x="2505333" y="1969876"/>
              <a:ext cx="2862621" cy="1479713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203" name="直線コネクタ 202">
              <a:extLst>
                <a:ext uri="{FF2B5EF4-FFF2-40B4-BE49-F238E27FC236}">
                  <a16:creationId xmlns:a16="http://schemas.microsoft.com/office/drawing/2014/main" id="{4BDEC51E-3371-4749-8801-5F136157DCC5}"/>
                </a:ext>
              </a:extLst>
            </p:cNvPr>
            <p:cNvCxnSpPr>
              <a:cxnSpLocks/>
            </p:cNvCxnSpPr>
            <p:nvPr/>
          </p:nvCxnSpPr>
          <p:spPr>
            <a:xfrm>
              <a:off x="5369005" y="3449591"/>
              <a:ext cx="735230" cy="2856474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ysDot"/>
              <a:miter lim="800000"/>
            </a:ln>
            <a:effectLst/>
          </p:spPr>
        </p:cxnSp>
        <p:cxnSp>
          <p:nvCxnSpPr>
            <p:cNvPr id="204" name="直線コネクタ 203">
              <a:extLst>
                <a:ext uri="{FF2B5EF4-FFF2-40B4-BE49-F238E27FC236}">
                  <a16:creationId xmlns:a16="http://schemas.microsoft.com/office/drawing/2014/main" id="{7081AC6F-CB45-46F0-9272-BCBBD780BBF5}"/>
                </a:ext>
              </a:extLst>
            </p:cNvPr>
            <p:cNvCxnSpPr>
              <a:cxnSpLocks/>
            </p:cNvCxnSpPr>
            <p:nvPr/>
          </p:nvCxnSpPr>
          <p:spPr>
            <a:xfrm>
              <a:off x="5360764" y="3459888"/>
              <a:ext cx="1452951" cy="2846177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ysDot"/>
              <a:miter lim="800000"/>
            </a:ln>
            <a:effectLst/>
          </p:spPr>
        </p:cxnSp>
        <p:cxnSp>
          <p:nvCxnSpPr>
            <p:cNvPr id="205" name="直線コネクタ 204">
              <a:extLst>
                <a:ext uri="{FF2B5EF4-FFF2-40B4-BE49-F238E27FC236}">
                  <a16:creationId xmlns:a16="http://schemas.microsoft.com/office/drawing/2014/main" id="{DD920736-F5E7-451A-B1F0-04E752AB96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9525" y="3449590"/>
              <a:ext cx="717718" cy="2856475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ysDot"/>
              <a:miter lim="800000"/>
            </a:ln>
            <a:effectLst/>
          </p:spPr>
        </p:cxnSp>
        <p:cxnSp>
          <p:nvCxnSpPr>
            <p:cNvPr id="206" name="直線コネクタ 205">
              <a:extLst>
                <a:ext uri="{FF2B5EF4-FFF2-40B4-BE49-F238E27FC236}">
                  <a16:creationId xmlns:a16="http://schemas.microsoft.com/office/drawing/2014/main" id="{F228CD92-CB6C-48AA-AC87-D11040B85B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46525" y="3428998"/>
              <a:ext cx="1422479" cy="2863852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ysDot"/>
              <a:miter lim="800000"/>
            </a:ln>
            <a:effectLst/>
          </p:spPr>
        </p:cxnSp>
        <p:cxnSp>
          <p:nvCxnSpPr>
            <p:cNvPr id="207" name="直線コネクタ 206">
              <a:extLst>
                <a:ext uri="{FF2B5EF4-FFF2-40B4-BE49-F238E27FC236}">
                  <a16:creationId xmlns:a16="http://schemas.microsoft.com/office/drawing/2014/main" id="{E31F4BC7-F3BD-4338-9E02-2B1094CA8E56}"/>
                </a:ext>
              </a:extLst>
            </p:cNvPr>
            <p:cNvCxnSpPr>
              <a:cxnSpLocks/>
            </p:cNvCxnSpPr>
            <p:nvPr/>
          </p:nvCxnSpPr>
          <p:spPr>
            <a:xfrm>
              <a:off x="5368480" y="3439296"/>
              <a:ext cx="2881189" cy="1438531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ysDot"/>
              <a:miter lim="800000"/>
            </a:ln>
            <a:effectLst/>
          </p:spPr>
        </p:cxnSp>
        <p:cxnSp>
          <p:nvCxnSpPr>
            <p:cNvPr id="208" name="直線コネクタ 207">
              <a:extLst>
                <a:ext uri="{FF2B5EF4-FFF2-40B4-BE49-F238E27FC236}">
                  <a16:creationId xmlns:a16="http://schemas.microsoft.com/office/drawing/2014/main" id="{24582D74-D6ED-4F9A-BF94-E75D3EA2C0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04297" y="3428998"/>
              <a:ext cx="2872416" cy="1438533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ysDot"/>
              <a:miter lim="800000"/>
            </a:ln>
            <a:effectLst/>
          </p:spPr>
        </p:cxnSp>
        <p:sp>
          <p:nvSpPr>
            <p:cNvPr id="209" name="正方形/長方形 208">
              <a:extLst>
                <a:ext uri="{FF2B5EF4-FFF2-40B4-BE49-F238E27FC236}">
                  <a16:creationId xmlns:a16="http://schemas.microsoft.com/office/drawing/2014/main" id="{975D83F4-3299-49C9-B75C-6849090F6919}"/>
                </a:ext>
              </a:extLst>
            </p:cNvPr>
            <p:cNvSpPr/>
            <p:nvPr/>
          </p:nvSpPr>
          <p:spPr>
            <a:xfrm>
              <a:off x="2487826" y="551935"/>
              <a:ext cx="5762369" cy="5754130"/>
            </a:xfrm>
            <a:prstGeom prst="rect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cxnSp>
          <p:nvCxnSpPr>
            <p:cNvPr id="210" name="直線コネクタ 209">
              <a:extLst>
                <a:ext uri="{FF2B5EF4-FFF2-40B4-BE49-F238E27FC236}">
                  <a16:creationId xmlns:a16="http://schemas.microsoft.com/office/drawing/2014/main" id="{CD925BFB-6448-4DA2-906F-7B30ED0D05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7954" y="2738438"/>
              <a:ext cx="2874000" cy="711151"/>
            </a:xfrm>
            <a:prstGeom prst="line">
              <a:avLst/>
            </a:prstGeom>
            <a:noFill/>
            <a:ln w="38100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</p:cxnSp>
        <p:cxnSp>
          <p:nvCxnSpPr>
            <p:cNvPr id="211" name="直線コネクタ 210">
              <a:extLst>
                <a:ext uri="{FF2B5EF4-FFF2-40B4-BE49-F238E27FC236}">
                  <a16:creationId xmlns:a16="http://schemas.microsoft.com/office/drawing/2014/main" id="{1C5B6CD8-6060-47A3-8893-B11D494874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76713" y="1249680"/>
              <a:ext cx="2872956" cy="2210208"/>
            </a:xfrm>
            <a:prstGeom prst="line">
              <a:avLst/>
            </a:prstGeom>
            <a:noFill/>
            <a:ln w="38100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</p:cxnSp>
        <p:cxnSp>
          <p:nvCxnSpPr>
            <p:cNvPr id="212" name="直線コネクタ 211">
              <a:extLst>
                <a:ext uri="{FF2B5EF4-FFF2-40B4-BE49-F238E27FC236}">
                  <a16:creationId xmlns:a16="http://schemas.microsoft.com/office/drawing/2014/main" id="{F0B8BD18-C644-4E8B-B377-CED787E866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7954" y="551932"/>
              <a:ext cx="2164416" cy="2887364"/>
            </a:xfrm>
            <a:prstGeom prst="line">
              <a:avLst/>
            </a:prstGeom>
            <a:noFill/>
            <a:ln w="38100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</p:cxnSp>
        <p:cxnSp>
          <p:nvCxnSpPr>
            <p:cNvPr id="213" name="直線コネクタ 212">
              <a:extLst>
                <a:ext uri="{FF2B5EF4-FFF2-40B4-BE49-F238E27FC236}">
                  <a16:creationId xmlns:a16="http://schemas.microsoft.com/office/drawing/2014/main" id="{7A3DC057-42C9-472E-8839-00E62B0D78D8}"/>
                </a:ext>
              </a:extLst>
            </p:cNvPr>
            <p:cNvCxnSpPr>
              <a:cxnSpLocks/>
            </p:cNvCxnSpPr>
            <p:nvPr/>
          </p:nvCxnSpPr>
          <p:spPr>
            <a:xfrm>
              <a:off x="3227070" y="551932"/>
              <a:ext cx="2149643" cy="2887364"/>
            </a:xfrm>
            <a:prstGeom prst="line">
              <a:avLst/>
            </a:prstGeom>
            <a:noFill/>
            <a:ln w="38100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</p:cxnSp>
        <p:cxnSp>
          <p:nvCxnSpPr>
            <p:cNvPr id="214" name="直線コネクタ 213">
              <a:extLst>
                <a:ext uri="{FF2B5EF4-FFF2-40B4-BE49-F238E27FC236}">
                  <a16:creationId xmlns:a16="http://schemas.microsoft.com/office/drawing/2014/main" id="{F7BB2011-3E1A-4FB7-B365-A17AAFFA8199}"/>
                </a:ext>
              </a:extLst>
            </p:cNvPr>
            <p:cNvCxnSpPr>
              <a:cxnSpLocks/>
            </p:cNvCxnSpPr>
            <p:nvPr/>
          </p:nvCxnSpPr>
          <p:spPr>
            <a:xfrm>
              <a:off x="2487294" y="1249680"/>
              <a:ext cx="2889419" cy="2210208"/>
            </a:xfrm>
            <a:prstGeom prst="line">
              <a:avLst/>
            </a:prstGeom>
            <a:noFill/>
            <a:ln w="38100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</p:cxnSp>
        <p:cxnSp>
          <p:nvCxnSpPr>
            <p:cNvPr id="215" name="直線コネクタ 214">
              <a:extLst>
                <a:ext uri="{FF2B5EF4-FFF2-40B4-BE49-F238E27FC236}">
                  <a16:creationId xmlns:a16="http://schemas.microsoft.com/office/drawing/2014/main" id="{CDFB372B-0CD3-412F-8DD6-DD8FD175E12E}"/>
                </a:ext>
              </a:extLst>
            </p:cNvPr>
            <p:cNvCxnSpPr>
              <a:cxnSpLocks/>
            </p:cNvCxnSpPr>
            <p:nvPr/>
          </p:nvCxnSpPr>
          <p:spPr>
            <a:xfrm>
              <a:off x="2504297" y="2697480"/>
              <a:ext cx="2872416" cy="762408"/>
            </a:xfrm>
            <a:prstGeom prst="line">
              <a:avLst/>
            </a:prstGeom>
            <a:noFill/>
            <a:ln w="38100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</p:cxnSp>
        <p:cxnSp>
          <p:nvCxnSpPr>
            <p:cNvPr id="216" name="直線コネクタ 215">
              <a:extLst>
                <a:ext uri="{FF2B5EF4-FFF2-40B4-BE49-F238E27FC236}">
                  <a16:creationId xmlns:a16="http://schemas.microsoft.com/office/drawing/2014/main" id="{A04C7BA9-5265-4F40-A089-EE4D5217C390}"/>
                </a:ext>
              </a:extLst>
            </p:cNvPr>
            <p:cNvCxnSpPr>
              <a:cxnSpLocks/>
            </p:cNvCxnSpPr>
            <p:nvPr/>
          </p:nvCxnSpPr>
          <p:spPr>
            <a:xfrm>
              <a:off x="5367954" y="3470182"/>
              <a:ext cx="2881715" cy="675098"/>
            </a:xfrm>
            <a:prstGeom prst="line">
              <a:avLst/>
            </a:prstGeom>
            <a:noFill/>
            <a:ln w="38100" cap="flat" cmpd="sng" algn="ctr">
              <a:solidFill>
                <a:srgbClr val="ED7D31"/>
              </a:solidFill>
              <a:prstDash val="sysDot"/>
              <a:miter lim="800000"/>
            </a:ln>
            <a:effectLst/>
          </p:spPr>
        </p:cxnSp>
        <p:cxnSp>
          <p:nvCxnSpPr>
            <p:cNvPr id="217" name="直線コネクタ 216">
              <a:extLst>
                <a:ext uri="{FF2B5EF4-FFF2-40B4-BE49-F238E27FC236}">
                  <a16:creationId xmlns:a16="http://schemas.microsoft.com/office/drawing/2014/main" id="{975E5E07-AB15-4424-AFED-9713A2267AED}"/>
                </a:ext>
              </a:extLst>
            </p:cNvPr>
            <p:cNvCxnSpPr>
              <a:cxnSpLocks/>
            </p:cNvCxnSpPr>
            <p:nvPr/>
          </p:nvCxnSpPr>
          <p:spPr>
            <a:xfrm>
              <a:off x="5367954" y="3439296"/>
              <a:ext cx="2881715" cy="2169024"/>
            </a:xfrm>
            <a:prstGeom prst="line">
              <a:avLst/>
            </a:prstGeom>
            <a:noFill/>
            <a:ln w="38100" cap="flat" cmpd="sng" algn="ctr">
              <a:solidFill>
                <a:srgbClr val="ED7D31"/>
              </a:solidFill>
              <a:prstDash val="sysDot"/>
              <a:miter lim="800000"/>
            </a:ln>
            <a:effectLst/>
          </p:spPr>
        </p:cxnSp>
        <p:cxnSp>
          <p:nvCxnSpPr>
            <p:cNvPr id="218" name="直線コネクタ 217">
              <a:extLst>
                <a:ext uri="{FF2B5EF4-FFF2-40B4-BE49-F238E27FC236}">
                  <a16:creationId xmlns:a16="http://schemas.microsoft.com/office/drawing/2014/main" id="{1D66BA30-6327-46A2-B053-2F0C787723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27070" y="3470182"/>
              <a:ext cx="2140884" cy="2835880"/>
            </a:xfrm>
            <a:prstGeom prst="line">
              <a:avLst/>
            </a:prstGeom>
            <a:noFill/>
            <a:ln w="38100" cap="flat" cmpd="sng" algn="ctr">
              <a:solidFill>
                <a:srgbClr val="ED7D31"/>
              </a:solidFill>
              <a:prstDash val="sysDot"/>
              <a:miter lim="800000"/>
            </a:ln>
            <a:effectLst/>
          </p:spPr>
        </p:cxnSp>
        <p:cxnSp>
          <p:nvCxnSpPr>
            <p:cNvPr id="219" name="直線コネクタ 218">
              <a:extLst>
                <a:ext uri="{FF2B5EF4-FFF2-40B4-BE49-F238E27FC236}">
                  <a16:creationId xmlns:a16="http://schemas.microsoft.com/office/drawing/2014/main" id="{793DA856-D718-4562-9E41-BA983A83345B}"/>
                </a:ext>
              </a:extLst>
            </p:cNvPr>
            <p:cNvCxnSpPr>
              <a:cxnSpLocks/>
            </p:cNvCxnSpPr>
            <p:nvPr/>
          </p:nvCxnSpPr>
          <p:spPr>
            <a:xfrm>
              <a:off x="5367954" y="3439296"/>
              <a:ext cx="2164416" cy="2887363"/>
            </a:xfrm>
            <a:prstGeom prst="line">
              <a:avLst/>
            </a:prstGeom>
            <a:noFill/>
            <a:ln w="38100" cap="flat" cmpd="sng" algn="ctr">
              <a:solidFill>
                <a:srgbClr val="ED7D31"/>
              </a:solidFill>
              <a:prstDash val="sysDot"/>
              <a:miter lim="800000"/>
            </a:ln>
            <a:effectLst/>
          </p:spPr>
        </p:cxnSp>
        <p:cxnSp>
          <p:nvCxnSpPr>
            <p:cNvPr id="220" name="直線コネクタ 219">
              <a:extLst>
                <a:ext uri="{FF2B5EF4-FFF2-40B4-BE49-F238E27FC236}">
                  <a16:creationId xmlns:a16="http://schemas.microsoft.com/office/drawing/2014/main" id="{254FE8DD-963D-4771-8EC4-BC3ED220A8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87294" y="3439296"/>
              <a:ext cx="2889419" cy="2169024"/>
            </a:xfrm>
            <a:prstGeom prst="line">
              <a:avLst/>
            </a:prstGeom>
            <a:noFill/>
            <a:ln w="38100" cap="flat" cmpd="sng" algn="ctr">
              <a:solidFill>
                <a:srgbClr val="ED7D31"/>
              </a:solidFill>
              <a:prstDash val="sysDot"/>
              <a:miter lim="800000"/>
            </a:ln>
            <a:effectLst/>
          </p:spPr>
        </p:cxnSp>
        <p:cxnSp>
          <p:nvCxnSpPr>
            <p:cNvPr id="221" name="直線コネクタ 220">
              <a:extLst>
                <a:ext uri="{FF2B5EF4-FFF2-40B4-BE49-F238E27FC236}">
                  <a16:creationId xmlns:a16="http://schemas.microsoft.com/office/drawing/2014/main" id="{C4BA10C4-B556-4722-85BB-51FD35352B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87294" y="3459888"/>
              <a:ext cx="2889419" cy="685392"/>
            </a:xfrm>
            <a:prstGeom prst="line">
              <a:avLst/>
            </a:prstGeom>
            <a:noFill/>
            <a:ln w="38100" cap="flat" cmpd="sng" algn="ctr">
              <a:solidFill>
                <a:srgbClr val="ED7D31"/>
              </a:solidFill>
              <a:prstDash val="sysDot"/>
              <a:miter lim="800000"/>
            </a:ln>
            <a:effectLst/>
          </p:spPr>
        </p:cxnSp>
      </p:grpSp>
      <p:cxnSp>
        <p:nvCxnSpPr>
          <p:cNvPr id="246" name="直線コネクタ 245">
            <a:extLst>
              <a:ext uri="{FF2B5EF4-FFF2-40B4-BE49-F238E27FC236}">
                <a16:creationId xmlns:a16="http://schemas.microsoft.com/office/drawing/2014/main" id="{0AA02C95-831F-4981-A752-5158B4296942}"/>
              </a:ext>
            </a:extLst>
          </p:cNvPr>
          <p:cNvCxnSpPr>
            <a:cxnSpLocks/>
          </p:cNvCxnSpPr>
          <p:nvPr/>
        </p:nvCxnSpPr>
        <p:spPr>
          <a:xfrm>
            <a:off x="8732413" y="5691623"/>
            <a:ext cx="742393" cy="0"/>
          </a:xfrm>
          <a:prstGeom prst="line">
            <a:avLst/>
          </a:prstGeom>
          <a:noFill/>
          <a:ln w="38100" cap="flat" cmpd="sng" algn="ctr">
            <a:solidFill>
              <a:srgbClr val="ED7D31"/>
            </a:solidFill>
            <a:prstDash val="solid"/>
            <a:miter lim="800000"/>
          </a:ln>
          <a:effectLst/>
        </p:spPr>
      </p:cxnSp>
      <p:cxnSp>
        <p:nvCxnSpPr>
          <p:cNvPr id="248" name="直線コネクタ 247">
            <a:extLst>
              <a:ext uri="{FF2B5EF4-FFF2-40B4-BE49-F238E27FC236}">
                <a16:creationId xmlns:a16="http://schemas.microsoft.com/office/drawing/2014/main" id="{EA7630ED-4F86-45B9-97EC-B7E36D3821E0}"/>
              </a:ext>
            </a:extLst>
          </p:cNvPr>
          <p:cNvCxnSpPr>
            <a:cxnSpLocks/>
          </p:cNvCxnSpPr>
          <p:nvPr/>
        </p:nvCxnSpPr>
        <p:spPr>
          <a:xfrm>
            <a:off x="8732413" y="5310419"/>
            <a:ext cx="742393" cy="0"/>
          </a:xfrm>
          <a:prstGeom prst="line">
            <a:avLst/>
          </a:prstGeom>
          <a:noFill/>
          <a:ln w="3810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sp>
        <p:nvSpPr>
          <p:cNvPr id="250" name="テキスト ボックス 249">
            <a:extLst>
              <a:ext uri="{FF2B5EF4-FFF2-40B4-BE49-F238E27FC236}">
                <a16:creationId xmlns:a16="http://schemas.microsoft.com/office/drawing/2014/main" id="{031F3433-BF8E-4DCE-8F72-881554920CD4}"/>
              </a:ext>
            </a:extLst>
          </p:cNvPr>
          <p:cNvSpPr txBox="1"/>
          <p:nvPr/>
        </p:nvSpPr>
        <p:spPr>
          <a:xfrm>
            <a:off x="9645947" y="5107497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Existing angles</a:t>
            </a:r>
            <a:endParaRPr kumimoji="1" lang="ja-JP" altLang="en-US" dirty="0"/>
          </a:p>
        </p:txBody>
      </p:sp>
      <p:sp>
        <p:nvSpPr>
          <p:cNvPr id="251" name="テキスト ボックス 250">
            <a:extLst>
              <a:ext uri="{FF2B5EF4-FFF2-40B4-BE49-F238E27FC236}">
                <a16:creationId xmlns:a16="http://schemas.microsoft.com/office/drawing/2014/main" id="{C62A05B7-5B40-48FE-AD80-DDEB0EB2D348}"/>
              </a:ext>
            </a:extLst>
          </p:cNvPr>
          <p:cNvSpPr txBox="1"/>
          <p:nvPr/>
        </p:nvSpPr>
        <p:spPr>
          <a:xfrm>
            <a:off x="9645947" y="5507940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Extended angles</a:t>
            </a:r>
            <a:endParaRPr kumimoji="1" lang="ja-JP" altLang="en-US" dirty="0"/>
          </a:p>
        </p:txBody>
      </p:sp>
      <p:sp>
        <p:nvSpPr>
          <p:cNvPr id="252" name="テキスト ボックス 251">
            <a:extLst>
              <a:ext uri="{FF2B5EF4-FFF2-40B4-BE49-F238E27FC236}">
                <a16:creationId xmlns:a16="http://schemas.microsoft.com/office/drawing/2014/main" id="{556315BB-29B6-4D72-BCA1-6ECC344BBFB6}"/>
              </a:ext>
            </a:extLst>
          </p:cNvPr>
          <p:cNvSpPr txBox="1"/>
          <p:nvPr/>
        </p:nvSpPr>
        <p:spPr>
          <a:xfrm>
            <a:off x="9649047" y="5894272"/>
            <a:ext cx="2217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180° rotated angles</a:t>
            </a:r>
            <a:endParaRPr kumimoji="1" lang="ja-JP" altLang="en-US" dirty="0"/>
          </a:p>
        </p:txBody>
      </p:sp>
      <p:cxnSp>
        <p:nvCxnSpPr>
          <p:cNvPr id="253" name="直線コネクタ 252">
            <a:extLst>
              <a:ext uri="{FF2B5EF4-FFF2-40B4-BE49-F238E27FC236}">
                <a16:creationId xmlns:a16="http://schemas.microsoft.com/office/drawing/2014/main" id="{0DD8982B-7EC9-4F5E-AD3C-D84AC992127A}"/>
              </a:ext>
            </a:extLst>
          </p:cNvPr>
          <p:cNvCxnSpPr>
            <a:cxnSpLocks/>
          </p:cNvCxnSpPr>
          <p:nvPr/>
        </p:nvCxnSpPr>
        <p:spPr>
          <a:xfrm>
            <a:off x="8732413" y="6078938"/>
            <a:ext cx="742393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ysDot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3342352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A6BE8B8-8482-432D-9E8F-E6D2C4E882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8781CB7-899F-48A3-B389-9740315470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US" altLang="ja-JP" sz="2000" dirty="0"/>
              <a:t>L-shaped partitioning mode (LSPM)</a:t>
            </a:r>
          </a:p>
          <a:p>
            <a:pPr lvl="1"/>
            <a:r>
              <a:rPr lang="en-US" altLang="ja-JP" sz="1733" dirty="0"/>
              <a:t>Using two orthogonal straight lines for partition</a:t>
            </a:r>
          </a:p>
          <a:p>
            <a:pPr marL="613254" lvl="2" indent="0">
              <a:buNone/>
            </a:pPr>
            <a:r>
              <a:rPr lang="en-US" altLang="ja-JP" sz="1600" dirty="0"/>
              <a:t>Defined by 8 partitions points equally spaced at each coding block</a:t>
            </a:r>
          </a:p>
          <a:p>
            <a:pPr lvl="1"/>
            <a:r>
              <a:rPr lang="en-US" altLang="ja-JP" sz="1733" dirty="0"/>
              <a:t>Reuse the partition mode index table for CU-</a:t>
            </a:r>
            <a:r>
              <a:rPr lang="en-US" altLang="ja-JP" sz="1733" dirty="0" err="1"/>
              <a:t>signallig</a:t>
            </a:r>
            <a:endParaRPr lang="en-US" altLang="ja-JP" sz="1733" dirty="0"/>
          </a:p>
          <a:p>
            <a:pPr marL="613254" lvl="2" indent="0">
              <a:buNone/>
            </a:pPr>
            <a:r>
              <a:rPr lang="en-US" altLang="ja-JP" sz="1600" dirty="0" err="1"/>
              <a:t>Signalling</a:t>
            </a:r>
            <a:r>
              <a:rPr lang="en-US" altLang="ja-JP" sz="1600" dirty="0"/>
              <a:t> overhead is suppressed by TM-based reordering GPM in ECM</a:t>
            </a:r>
          </a:p>
          <a:p>
            <a:pPr lvl="1"/>
            <a:r>
              <a:rPr lang="en-US" altLang="ja-JP" sz="1733" dirty="0"/>
              <a:t>Apply GPM inter/intra with GPM adaptive blending in ECM</a:t>
            </a:r>
          </a:p>
          <a:p>
            <a:pPr marL="613254" lvl="2" indent="0">
              <a:buNone/>
            </a:pPr>
            <a:r>
              <a:rPr lang="en-US" altLang="ja-JP" sz="1600" dirty="0"/>
              <a:t>Blending weight is considered for the distance of two orthogonal boundaries </a:t>
            </a:r>
          </a:p>
          <a:p>
            <a:pPr lvl="2"/>
            <a:endParaRPr lang="en-US" altLang="ja-JP" sz="1600" dirty="0"/>
          </a:p>
          <a:p>
            <a:pPr lvl="1"/>
            <a:endParaRPr lang="en-US" altLang="ja-JP" sz="1733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F9F86E3D-E8E7-43A6-B2D0-982F6E4BE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r>
              <a:rPr lang="ja-JP" altLang="en-US" dirty="0"/>
              <a:t> </a:t>
            </a:r>
            <a:r>
              <a:rPr lang="en-US" altLang="ja-JP" dirty="0"/>
              <a:t>(cont.)</a:t>
            </a:r>
            <a:endParaRPr kumimoji="1" lang="ja-JP" altLang="en-US" dirty="0"/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98312B08-035E-4888-BCC6-7978594F20D3}"/>
              </a:ext>
            </a:extLst>
          </p:cNvPr>
          <p:cNvGrpSpPr/>
          <p:nvPr/>
        </p:nvGrpSpPr>
        <p:grpSpPr>
          <a:xfrm>
            <a:off x="410139" y="3368210"/>
            <a:ext cx="7846101" cy="2905123"/>
            <a:chOff x="7250899" y="3338897"/>
            <a:chExt cx="7846101" cy="2905123"/>
          </a:xfrm>
        </p:grpSpPr>
        <p:sp>
          <p:nvSpPr>
            <p:cNvPr id="46" name="正方形/長方形 45">
              <a:extLst>
                <a:ext uri="{FF2B5EF4-FFF2-40B4-BE49-F238E27FC236}">
                  <a16:creationId xmlns:a16="http://schemas.microsoft.com/office/drawing/2014/main" id="{B11252E5-30DC-4A04-BE80-51660C1805DE}"/>
                </a:ext>
              </a:extLst>
            </p:cNvPr>
            <p:cNvSpPr/>
            <p:nvPr/>
          </p:nvSpPr>
          <p:spPr>
            <a:xfrm>
              <a:off x="9048328" y="4095443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正方形/長方形 46">
              <a:extLst>
                <a:ext uri="{FF2B5EF4-FFF2-40B4-BE49-F238E27FC236}">
                  <a16:creationId xmlns:a16="http://schemas.microsoft.com/office/drawing/2014/main" id="{D3E847EC-4C5A-462B-8489-440A8AD2F656}"/>
                </a:ext>
              </a:extLst>
            </p:cNvPr>
            <p:cNvSpPr/>
            <p:nvPr/>
          </p:nvSpPr>
          <p:spPr>
            <a:xfrm>
              <a:off x="9048328" y="409544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BA1902D2-78C1-4EA7-8D19-C8FF6FF68AB5}"/>
                </a:ext>
              </a:extLst>
            </p:cNvPr>
            <p:cNvSpPr/>
            <p:nvPr/>
          </p:nvSpPr>
          <p:spPr>
            <a:xfrm>
              <a:off x="9216240" y="409544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7D110C5F-B165-4872-BD98-7B5D8F365C3F}"/>
                </a:ext>
              </a:extLst>
            </p:cNvPr>
            <p:cNvSpPr/>
            <p:nvPr/>
          </p:nvSpPr>
          <p:spPr>
            <a:xfrm>
              <a:off x="9384153" y="409544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583D9D51-7406-4656-9AED-BB36FAC8EB7C}"/>
                </a:ext>
              </a:extLst>
            </p:cNvPr>
            <p:cNvSpPr/>
            <p:nvPr/>
          </p:nvSpPr>
          <p:spPr>
            <a:xfrm>
              <a:off x="9552066" y="409544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F8BD6E8D-0B5B-4E23-B807-328F917C399D}"/>
                </a:ext>
              </a:extLst>
            </p:cNvPr>
            <p:cNvSpPr/>
            <p:nvPr/>
          </p:nvSpPr>
          <p:spPr>
            <a:xfrm>
              <a:off x="9048328" y="42573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6BA5F061-AD9B-40DF-8E54-6DDC3F4EDA13}"/>
                </a:ext>
              </a:extLst>
            </p:cNvPr>
            <p:cNvSpPr/>
            <p:nvPr/>
          </p:nvSpPr>
          <p:spPr>
            <a:xfrm>
              <a:off x="9216240" y="42573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正方形/長方形 52">
              <a:extLst>
                <a:ext uri="{FF2B5EF4-FFF2-40B4-BE49-F238E27FC236}">
                  <a16:creationId xmlns:a16="http://schemas.microsoft.com/office/drawing/2014/main" id="{286B52B6-04CA-4740-BBD9-24C5651151B9}"/>
                </a:ext>
              </a:extLst>
            </p:cNvPr>
            <p:cNvSpPr/>
            <p:nvPr/>
          </p:nvSpPr>
          <p:spPr>
            <a:xfrm>
              <a:off x="9384153" y="42573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27468CD1-3851-4720-8733-1C6E5CDB78C4}"/>
                </a:ext>
              </a:extLst>
            </p:cNvPr>
            <p:cNvSpPr/>
            <p:nvPr/>
          </p:nvSpPr>
          <p:spPr>
            <a:xfrm>
              <a:off x="9552066" y="42573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正方形/長方形 54">
              <a:extLst>
                <a:ext uri="{FF2B5EF4-FFF2-40B4-BE49-F238E27FC236}">
                  <a16:creationId xmlns:a16="http://schemas.microsoft.com/office/drawing/2014/main" id="{5BA87821-D703-461C-8A07-DB953CBBC538}"/>
                </a:ext>
              </a:extLst>
            </p:cNvPr>
            <p:cNvSpPr/>
            <p:nvPr/>
          </p:nvSpPr>
          <p:spPr>
            <a:xfrm>
              <a:off x="9048328" y="44192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正方形/長方形 55">
              <a:extLst>
                <a:ext uri="{FF2B5EF4-FFF2-40B4-BE49-F238E27FC236}">
                  <a16:creationId xmlns:a16="http://schemas.microsoft.com/office/drawing/2014/main" id="{4ED811A1-7006-4619-BFCD-60D57E9C7097}"/>
                </a:ext>
              </a:extLst>
            </p:cNvPr>
            <p:cNvSpPr/>
            <p:nvPr/>
          </p:nvSpPr>
          <p:spPr>
            <a:xfrm>
              <a:off x="9216240" y="44192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正方形/長方形 56">
              <a:extLst>
                <a:ext uri="{FF2B5EF4-FFF2-40B4-BE49-F238E27FC236}">
                  <a16:creationId xmlns:a16="http://schemas.microsoft.com/office/drawing/2014/main" id="{308CC749-F57E-4E6E-9BF4-1D6B060AEC6E}"/>
                </a:ext>
              </a:extLst>
            </p:cNvPr>
            <p:cNvSpPr/>
            <p:nvPr/>
          </p:nvSpPr>
          <p:spPr>
            <a:xfrm>
              <a:off x="9384153" y="44192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正方形/長方形 57">
              <a:extLst>
                <a:ext uri="{FF2B5EF4-FFF2-40B4-BE49-F238E27FC236}">
                  <a16:creationId xmlns:a16="http://schemas.microsoft.com/office/drawing/2014/main" id="{E1C7FF17-C394-4BF6-934B-B493AB3C4694}"/>
                </a:ext>
              </a:extLst>
            </p:cNvPr>
            <p:cNvSpPr/>
            <p:nvPr/>
          </p:nvSpPr>
          <p:spPr>
            <a:xfrm>
              <a:off x="9552066" y="44192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正方形/長方形 58">
              <a:extLst>
                <a:ext uri="{FF2B5EF4-FFF2-40B4-BE49-F238E27FC236}">
                  <a16:creationId xmlns:a16="http://schemas.microsoft.com/office/drawing/2014/main" id="{4518570B-32E6-4C4F-96F5-34D75514E7F4}"/>
                </a:ext>
              </a:extLst>
            </p:cNvPr>
            <p:cNvSpPr/>
            <p:nvPr/>
          </p:nvSpPr>
          <p:spPr>
            <a:xfrm>
              <a:off x="9048328" y="458108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DB14BC4A-CB7C-4ECE-8D1F-BA7D66A92D76}"/>
                </a:ext>
              </a:extLst>
            </p:cNvPr>
            <p:cNvSpPr/>
            <p:nvPr/>
          </p:nvSpPr>
          <p:spPr>
            <a:xfrm>
              <a:off x="9216240" y="458108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D5243ED3-DF35-4C99-9881-CA9DE47F7B1C}"/>
                </a:ext>
              </a:extLst>
            </p:cNvPr>
            <p:cNvSpPr/>
            <p:nvPr/>
          </p:nvSpPr>
          <p:spPr>
            <a:xfrm>
              <a:off x="9384153" y="458108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485D3EE1-FBEF-4AA2-9FD7-508520B0B96A}"/>
                </a:ext>
              </a:extLst>
            </p:cNvPr>
            <p:cNvSpPr/>
            <p:nvPr/>
          </p:nvSpPr>
          <p:spPr>
            <a:xfrm>
              <a:off x="9552066" y="458108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" name="正方形/長方形 62">
              <a:extLst>
                <a:ext uri="{FF2B5EF4-FFF2-40B4-BE49-F238E27FC236}">
                  <a16:creationId xmlns:a16="http://schemas.microsoft.com/office/drawing/2014/main" id="{019D80AD-24D8-4402-B782-CF2E85D05DDF}"/>
                </a:ext>
              </a:extLst>
            </p:cNvPr>
            <p:cNvSpPr/>
            <p:nvPr/>
          </p:nvSpPr>
          <p:spPr>
            <a:xfrm>
              <a:off x="9811567" y="4095443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" name="正方形/長方形 63">
              <a:extLst>
                <a:ext uri="{FF2B5EF4-FFF2-40B4-BE49-F238E27FC236}">
                  <a16:creationId xmlns:a16="http://schemas.microsoft.com/office/drawing/2014/main" id="{EB7631F3-CC63-4CFB-86DB-67F5C0564879}"/>
                </a:ext>
              </a:extLst>
            </p:cNvPr>
            <p:cNvSpPr/>
            <p:nvPr/>
          </p:nvSpPr>
          <p:spPr>
            <a:xfrm>
              <a:off x="9811567" y="409544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B6F10AD7-336F-4870-9B5F-01CA6B6C2ACA}"/>
                </a:ext>
              </a:extLst>
            </p:cNvPr>
            <p:cNvSpPr/>
            <p:nvPr/>
          </p:nvSpPr>
          <p:spPr>
            <a:xfrm>
              <a:off x="9979480" y="409544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6A7800EA-994E-471C-AB27-0D2C42BF4B5A}"/>
                </a:ext>
              </a:extLst>
            </p:cNvPr>
            <p:cNvSpPr/>
            <p:nvPr/>
          </p:nvSpPr>
          <p:spPr>
            <a:xfrm>
              <a:off x="10147393" y="409544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B66B1299-CDC2-446F-9AF3-F2974C60BE9E}"/>
                </a:ext>
              </a:extLst>
            </p:cNvPr>
            <p:cNvSpPr/>
            <p:nvPr/>
          </p:nvSpPr>
          <p:spPr>
            <a:xfrm>
              <a:off x="10315305" y="409544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8" name="正方形/長方形 67">
              <a:extLst>
                <a:ext uri="{FF2B5EF4-FFF2-40B4-BE49-F238E27FC236}">
                  <a16:creationId xmlns:a16="http://schemas.microsoft.com/office/drawing/2014/main" id="{CC6252D1-612B-4AB7-A88F-80E432606126}"/>
                </a:ext>
              </a:extLst>
            </p:cNvPr>
            <p:cNvSpPr/>
            <p:nvPr/>
          </p:nvSpPr>
          <p:spPr>
            <a:xfrm>
              <a:off x="9811567" y="42573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9" name="正方形/長方形 68">
              <a:extLst>
                <a:ext uri="{FF2B5EF4-FFF2-40B4-BE49-F238E27FC236}">
                  <a16:creationId xmlns:a16="http://schemas.microsoft.com/office/drawing/2014/main" id="{0CD207F9-65FD-43AF-9E3C-1F9D3FBC384F}"/>
                </a:ext>
              </a:extLst>
            </p:cNvPr>
            <p:cNvSpPr/>
            <p:nvPr/>
          </p:nvSpPr>
          <p:spPr>
            <a:xfrm>
              <a:off x="9979480" y="42573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65C55C04-BE6B-47C3-A0BE-0FB1FD8751E5}"/>
                </a:ext>
              </a:extLst>
            </p:cNvPr>
            <p:cNvSpPr/>
            <p:nvPr/>
          </p:nvSpPr>
          <p:spPr>
            <a:xfrm>
              <a:off x="10147393" y="42573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正方形/長方形 70">
              <a:extLst>
                <a:ext uri="{FF2B5EF4-FFF2-40B4-BE49-F238E27FC236}">
                  <a16:creationId xmlns:a16="http://schemas.microsoft.com/office/drawing/2014/main" id="{A13FDA67-D718-49E0-B7E9-8953FB0279F1}"/>
                </a:ext>
              </a:extLst>
            </p:cNvPr>
            <p:cNvSpPr/>
            <p:nvPr/>
          </p:nvSpPr>
          <p:spPr>
            <a:xfrm>
              <a:off x="10315305" y="42573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2" name="正方形/長方形 71">
              <a:extLst>
                <a:ext uri="{FF2B5EF4-FFF2-40B4-BE49-F238E27FC236}">
                  <a16:creationId xmlns:a16="http://schemas.microsoft.com/office/drawing/2014/main" id="{71BD7DDD-1628-4F28-81C1-A542CB9D00D1}"/>
                </a:ext>
              </a:extLst>
            </p:cNvPr>
            <p:cNvSpPr/>
            <p:nvPr/>
          </p:nvSpPr>
          <p:spPr>
            <a:xfrm>
              <a:off x="9811567" y="44192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3" name="正方形/長方形 72">
              <a:extLst>
                <a:ext uri="{FF2B5EF4-FFF2-40B4-BE49-F238E27FC236}">
                  <a16:creationId xmlns:a16="http://schemas.microsoft.com/office/drawing/2014/main" id="{814BF7ED-2880-45FF-AAC8-EE6B99F0FA4D}"/>
                </a:ext>
              </a:extLst>
            </p:cNvPr>
            <p:cNvSpPr/>
            <p:nvPr/>
          </p:nvSpPr>
          <p:spPr>
            <a:xfrm>
              <a:off x="9979480" y="44192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正方形/長方形 73">
              <a:extLst>
                <a:ext uri="{FF2B5EF4-FFF2-40B4-BE49-F238E27FC236}">
                  <a16:creationId xmlns:a16="http://schemas.microsoft.com/office/drawing/2014/main" id="{E6FEC77E-1EDD-462E-9F2E-521A12764814}"/>
                </a:ext>
              </a:extLst>
            </p:cNvPr>
            <p:cNvSpPr/>
            <p:nvPr/>
          </p:nvSpPr>
          <p:spPr>
            <a:xfrm>
              <a:off x="10147393" y="44192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5" name="正方形/長方形 74">
              <a:extLst>
                <a:ext uri="{FF2B5EF4-FFF2-40B4-BE49-F238E27FC236}">
                  <a16:creationId xmlns:a16="http://schemas.microsoft.com/office/drawing/2014/main" id="{F50F608C-043D-4736-AE0F-11276846CF10}"/>
                </a:ext>
              </a:extLst>
            </p:cNvPr>
            <p:cNvSpPr/>
            <p:nvPr/>
          </p:nvSpPr>
          <p:spPr>
            <a:xfrm>
              <a:off x="10315305" y="44192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6" name="正方形/長方形 75">
              <a:extLst>
                <a:ext uri="{FF2B5EF4-FFF2-40B4-BE49-F238E27FC236}">
                  <a16:creationId xmlns:a16="http://schemas.microsoft.com/office/drawing/2014/main" id="{704289A8-0A44-476D-86E2-9B1C128ABA90}"/>
                </a:ext>
              </a:extLst>
            </p:cNvPr>
            <p:cNvSpPr/>
            <p:nvPr/>
          </p:nvSpPr>
          <p:spPr>
            <a:xfrm>
              <a:off x="9811567" y="458108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7" name="正方形/長方形 76">
              <a:extLst>
                <a:ext uri="{FF2B5EF4-FFF2-40B4-BE49-F238E27FC236}">
                  <a16:creationId xmlns:a16="http://schemas.microsoft.com/office/drawing/2014/main" id="{0C92E880-DD94-48CC-BF17-91B43969649A}"/>
                </a:ext>
              </a:extLst>
            </p:cNvPr>
            <p:cNvSpPr/>
            <p:nvPr/>
          </p:nvSpPr>
          <p:spPr>
            <a:xfrm>
              <a:off x="9979480" y="458108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8" name="正方形/長方形 77">
              <a:extLst>
                <a:ext uri="{FF2B5EF4-FFF2-40B4-BE49-F238E27FC236}">
                  <a16:creationId xmlns:a16="http://schemas.microsoft.com/office/drawing/2014/main" id="{10FA818B-3135-4120-BDD2-80952367C9E4}"/>
                </a:ext>
              </a:extLst>
            </p:cNvPr>
            <p:cNvSpPr/>
            <p:nvPr/>
          </p:nvSpPr>
          <p:spPr>
            <a:xfrm>
              <a:off x="10147393" y="458108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9" name="正方形/長方形 78">
              <a:extLst>
                <a:ext uri="{FF2B5EF4-FFF2-40B4-BE49-F238E27FC236}">
                  <a16:creationId xmlns:a16="http://schemas.microsoft.com/office/drawing/2014/main" id="{EE44B9C4-6238-417B-9BBE-FD66EAE402B8}"/>
                </a:ext>
              </a:extLst>
            </p:cNvPr>
            <p:cNvSpPr/>
            <p:nvPr/>
          </p:nvSpPr>
          <p:spPr>
            <a:xfrm>
              <a:off x="10315305" y="458108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0" name="正方形/長方形 79">
              <a:extLst>
                <a:ext uri="{FF2B5EF4-FFF2-40B4-BE49-F238E27FC236}">
                  <a16:creationId xmlns:a16="http://schemas.microsoft.com/office/drawing/2014/main" id="{02FCDBD8-8A7D-407C-B06D-EA2DFE9D3C6D}"/>
                </a:ext>
              </a:extLst>
            </p:cNvPr>
            <p:cNvSpPr/>
            <p:nvPr/>
          </p:nvSpPr>
          <p:spPr>
            <a:xfrm>
              <a:off x="10586255" y="4095443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1" name="正方形/長方形 80">
              <a:extLst>
                <a:ext uri="{FF2B5EF4-FFF2-40B4-BE49-F238E27FC236}">
                  <a16:creationId xmlns:a16="http://schemas.microsoft.com/office/drawing/2014/main" id="{336D083E-80B7-4B6E-ACEF-A9E801F234D5}"/>
                </a:ext>
              </a:extLst>
            </p:cNvPr>
            <p:cNvSpPr/>
            <p:nvPr/>
          </p:nvSpPr>
          <p:spPr>
            <a:xfrm>
              <a:off x="10586255" y="409544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2" name="正方形/長方形 81">
              <a:extLst>
                <a:ext uri="{FF2B5EF4-FFF2-40B4-BE49-F238E27FC236}">
                  <a16:creationId xmlns:a16="http://schemas.microsoft.com/office/drawing/2014/main" id="{B935AD41-6ECD-4785-978E-2557152D86C9}"/>
                </a:ext>
              </a:extLst>
            </p:cNvPr>
            <p:cNvSpPr/>
            <p:nvPr/>
          </p:nvSpPr>
          <p:spPr>
            <a:xfrm>
              <a:off x="10754168" y="409544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3" name="正方形/長方形 82">
              <a:extLst>
                <a:ext uri="{FF2B5EF4-FFF2-40B4-BE49-F238E27FC236}">
                  <a16:creationId xmlns:a16="http://schemas.microsoft.com/office/drawing/2014/main" id="{30C8966E-EF4D-4FC0-83CB-32258EAC97E8}"/>
                </a:ext>
              </a:extLst>
            </p:cNvPr>
            <p:cNvSpPr/>
            <p:nvPr/>
          </p:nvSpPr>
          <p:spPr>
            <a:xfrm>
              <a:off x="10922080" y="409544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4" name="正方形/長方形 83">
              <a:extLst>
                <a:ext uri="{FF2B5EF4-FFF2-40B4-BE49-F238E27FC236}">
                  <a16:creationId xmlns:a16="http://schemas.microsoft.com/office/drawing/2014/main" id="{03E8F873-A76C-448A-A07E-770D55057A0B}"/>
                </a:ext>
              </a:extLst>
            </p:cNvPr>
            <p:cNvSpPr/>
            <p:nvPr/>
          </p:nvSpPr>
          <p:spPr>
            <a:xfrm>
              <a:off x="11089994" y="409544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5" name="正方形/長方形 84">
              <a:extLst>
                <a:ext uri="{FF2B5EF4-FFF2-40B4-BE49-F238E27FC236}">
                  <a16:creationId xmlns:a16="http://schemas.microsoft.com/office/drawing/2014/main" id="{6F032FAF-7673-42E9-A842-DE840A201A74}"/>
                </a:ext>
              </a:extLst>
            </p:cNvPr>
            <p:cNvSpPr/>
            <p:nvPr/>
          </p:nvSpPr>
          <p:spPr>
            <a:xfrm>
              <a:off x="10586255" y="42573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6" name="正方形/長方形 85">
              <a:extLst>
                <a:ext uri="{FF2B5EF4-FFF2-40B4-BE49-F238E27FC236}">
                  <a16:creationId xmlns:a16="http://schemas.microsoft.com/office/drawing/2014/main" id="{FE046EC4-7389-4CED-A52D-2F28F9AE3F03}"/>
                </a:ext>
              </a:extLst>
            </p:cNvPr>
            <p:cNvSpPr/>
            <p:nvPr/>
          </p:nvSpPr>
          <p:spPr>
            <a:xfrm>
              <a:off x="10754168" y="42573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7" name="正方形/長方形 86">
              <a:extLst>
                <a:ext uri="{FF2B5EF4-FFF2-40B4-BE49-F238E27FC236}">
                  <a16:creationId xmlns:a16="http://schemas.microsoft.com/office/drawing/2014/main" id="{BA1B0E2C-ED89-4212-A62D-0BE5E14A9643}"/>
                </a:ext>
              </a:extLst>
            </p:cNvPr>
            <p:cNvSpPr/>
            <p:nvPr/>
          </p:nvSpPr>
          <p:spPr>
            <a:xfrm>
              <a:off x="10922080" y="42573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8" name="正方形/長方形 87">
              <a:extLst>
                <a:ext uri="{FF2B5EF4-FFF2-40B4-BE49-F238E27FC236}">
                  <a16:creationId xmlns:a16="http://schemas.microsoft.com/office/drawing/2014/main" id="{BB19DC3C-F975-4277-9BF2-0A0C1EE5D3C3}"/>
                </a:ext>
              </a:extLst>
            </p:cNvPr>
            <p:cNvSpPr/>
            <p:nvPr/>
          </p:nvSpPr>
          <p:spPr>
            <a:xfrm>
              <a:off x="11089994" y="42573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9" name="正方形/長方形 88">
              <a:extLst>
                <a:ext uri="{FF2B5EF4-FFF2-40B4-BE49-F238E27FC236}">
                  <a16:creationId xmlns:a16="http://schemas.microsoft.com/office/drawing/2014/main" id="{42A6AD1B-8E19-40FB-9A26-7622DE9FC1AA}"/>
                </a:ext>
              </a:extLst>
            </p:cNvPr>
            <p:cNvSpPr/>
            <p:nvPr/>
          </p:nvSpPr>
          <p:spPr>
            <a:xfrm>
              <a:off x="10586255" y="44192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0" name="正方形/長方形 89">
              <a:extLst>
                <a:ext uri="{FF2B5EF4-FFF2-40B4-BE49-F238E27FC236}">
                  <a16:creationId xmlns:a16="http://schemas.microsoft.com/office/drawing/2014/main" id="{55F0F2EB-1199-4DFA-A7EA-987D2DF23741}"/>
                </a:ext>
              </a:extLst>
            </p:cNvPr>
            <p:cNvSpPr/>
            <p:nvPr/>
          </p:nvSpPr>
          <p:spPr>
            <a:xfrm>
              <a:off x="10754168" y="44192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1" name="正方形/長方形 90">
              <a:extLst>
                <a:ext uri="{FF2B5EF4-FFF2-40B4-BE49-F238E27FC236}">
                  <a16:creationId xmlns:a16="http://schemas.microsoft.com/office/drawing/2014/main" id="{2AC371C9-B021-4654-9E11-C10860F2FBBF}"/>
                </a:ext>
              </a:extLst>
            </p:cNvPr>
            <p:cNvSpPr/>
            <p:nvPr/>
          </p:nvSpPr>
          <p:spPr>
            <a:xfrm>
              <a:off x="10922080" y="44192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2" name="正方形/長方形 91">
              <a:extLst>
                <a:ext uri="{FF2B5EF4-FFF2-40B4-BE49-F238E27FC236}">
                  <a16:creationId xmlns:a16="http://schemas.microsoft.com/office/drawing/2014/main" id="{254221DA-1EAA-460A-A8D0-DBA0349720FF}"/>
                </a:ext>
              </a:extLst>
            </p:cNvPr>
            <p:cNvSpPr/>
            <p:nvPr/>
          </p:nvSpPr>
          <p:spPr>
            <a:xfrm>
              <a:off x="11089994" y="44192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4FB0F1BA-4063-43D6-8BDB-BF2854CE42D9}"/>
                </a:ext>
              </a:extLst>
            </p:cNvPr>
            <p:cNvSpPr/>
            <p:nvPr/>
          </p:nvSpPr>
          <p:spPr>
            <a:xfrm>
              <a:off x="10586255" y="458108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4" name="正方形/長方形 93">
              <a:extLst>
                <a:ext uri="{FF2B5EF4-FFF2-40B4-BE49-F238E27FC236}">
                  <a16:creationId xmlns:a16="http://schemas.microsoft.com/office/drawing/2014/main" id="{4AEFA0C2-2A73-4F1F-AD9A-68604A2AED09}"/>
                </a:ext>
              </a:extLst>
            </p:cNvPr>
            <p:cNvSpPr/>
            <p:nvPr/>
          </p:nvSpPr>
          <p:spPr>
            <a:xfrm>
              <a:off x="10754168" y="458108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5" name="正方形/長方形 94">
              <a:extLst>
                <a:ext uri="{FF2B5EF4-FFF2-40B4-BE49-F238E27FC236}">
                  <a16:creationId xmlns:a16="http://schemas.microsoft.com/office/drawing/2014/main" id="{C8273630-5AAD-4C59-8730-340127200C43}"/>
                </a:ext>
              </a:extLst>
            </p:cNvPr>
            <p:cNvSpPr/>
            <p:nvPr/>
          </p:nvSpPr>
          <p:spPr>
            <a:xfrm>
              <a:off x="10922080" y="458108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6" name="正方形/長方形 95">
              <a:extLst>
                <a:ext uri="{FF2B5EF4-FFF2-40B4-BE49-F238E27FC236}">
                  <a16:creationId xmlns:a16="http://schemas.microsoft.com/office/drawing/2014/main" id="{F6C343DB-BDAE-485F-9007-04A609FAA1CF}"/>
                </a:ext>
              </a:extLst>
            </p:cNvPr>
            <p:cNvSpPr/>
            <p:nvPr/>
          </p:nvSpPr>
          <p:spPr>
            <a:xfrm>
              <a:off x="11089994" y="458108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7" name="正方形/長方形 96">
              <a:extLst>
                <a:ext uri="{FF2B5EF4-FFF2-40B4-BE49-F238E27FC236}">
                  <a16:creationId xmlns:a16="http://schemas.microsoft.com/office/drawing/2014/main" id="{78E3EEAA-A64D-4834-860B-DC97FE498D31}"/>
                </a:ext>
              </a:extLst>
            </p:cNvPr>
            <p:cNvSpPr/>
            <p:nvPr/>
          </p:nvSpPr>
          <p:spPr>
            <a:xfrm>
              <a:off x="11360943" y="4095443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8" name="正方形/長方形 97">
              <a:extLst>
                <a:ext uri="{FF2B5EF4-FFF2-40B4-BE49-F238E27FC236}">
                  <a16:creationId xmlns:a16="http://schemas.microsoft.com/office/drawing/2014/main" id="{76164EBD-AB35-4ED0-8DC8-C38872C72465}"/>
                </a:ext>
              </a:extLst>
            </p:cNvPr>
            <p:cNvSpPr/>
            <p:nvPr/>
          </p:nvSpPr>
          <p:spPr>
            <a:xfrm>
              <a:off x="11360943" y="409544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9" name="正方形/長方形 98">
              <a:extLst>
                <a:ext uri="{FF2B5EF4-FFF2-40B4-BE49-F238E27FC236}">
                  <a16:creationId xmlns:a16="http://schemas.microsoft.com/office/drawing/2014/main" id="{A261CA73-1DE5-4E90-88F0-82D36B618E69}"/>
                </a:ext>
              </a:extLst>
            </p:cNvPr>
            <p:cNvSpPr/>
            <p:nvPr/>
          </p:nvSpPr>
          <p:spPr>
            <a:xfrm>
              <a:off x="11528856" y="409544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0" name="正方形/長方形 99">
              <a:extLst>
                <a:ext uri="{FF2B5EF4-FFF2-40B4-BE49-F238E27FC236}">
                  <a16:creationId xmlns:a16="http://schemas.microsoft.com/office/drawing/2014/main" id="{D807E2C6-1616-4423-B6A6-C0294D8FA847}"/>
                </a:ext>
              </a:extLst>
            </p:cNvPr>
            <p:cNvSpPr/>
            <p:nvPr/>
          </p:nvSpPr>
          <p:spPr>
            <a:xfrm>
              <a:off x="11696768" y="409544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1" name="正方形/長方形 100">
              <a:extLst>
                <a:ext uri="{FF2B5EF4-FFF2-40B4-BE49-F238E27FC236}">
                  <a16:creationId xmlns:a16="http://schemas.microsoft.com/office/drawing/2014/main" id="{09D37C15-5AA7-4C6F-AA06-E5C5D7612FD8}"/>
                </a:ext>
              </a:extLst>
            </p:cNvPr>
            <p:cNvSpPr/>
            <p:nvPr/>
          </p:nvSpPr>
          <p:spPr>
            <a:xfrm>
              <a:off x="11864682" y="409544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2" name="正方形/長方形 101">
              <a:extLst>
                <a:ext uri="{FF2B5EF4-FFF2-40B4-BE49-F238E27FC236}">
                  <a16:creationId xmlns:a16="http://schemas.microsoft.com/office/drawing/2014/main" id="{B95DD7F1-888A-487D-8EE6-D3E50229E4BF}"/>
                </a:ext>
              </a:extLst>
            </p:cNvPr>
            <p:cNvSpPr/>
            <p:nvPr/>
          </p:nvSpPr>
          <p:spPr>
            <a:xfrm>
              <a:off x="11360943" y="42573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7C3D4868-0EAE-4298-A90B-4B9FF7BDD7FE}"/>
                </a:ext>
              </a:extLst>
            </p:cNvPr>
            <p:cNvSpPr/>
            <p:nvPr/>
          </p:nvSpPr>
          <p:spPr>
            <a:xfrm>
              <a:off x="11528856" y="42573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4" name="正方形/長方形 103">
              <a:extLst>
                <a:ext uri="{FF2B5EF4-FFF2-40B4-BE49-F238E27FC236}">
                  <a16:creationId xmlns:a16="http://schemas.microsoft.com/office/drawing/2014/main" id="{A1F72346-7F5F-4019-BB92-546D0F670F34}"/>
                </a:ext>
              </a:extLst>
            </p:cNvPr>
            <p:cNvSpPr/>
            <p:nvPr/>
          </p:nvSpPr>
          <p:spPr>
            <a:xfrm>
              <a:off x="11696768" y="42573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5" name="正方形/長方形 104">
              <a:extLst>
                <a:ext uri="{FF2B5EF4-FFF2-40B4-BE49-F238E27FC236}">
                  <a16:creationId xmlns:a16="http://schemas.microsoft.com/office/drawing/2014/main" id="{7849F7D5-B46A-4403-B007-404858ECDD80}"/>
                </a:ext>
              </a:extLst>
            </p:cNvPr>
            <p:cNvSpPr/>
            <p:nvPr/>
          </p:nvSpPr>
          <p:spPr>
            <a:xfrm>
              <a:off x="11864682" y="4257322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6" name="正方形/長方形 105">
              <a:extLst>
                <a:ext uri="{FF2B5EF4-FFF2-40B4-BE49-F238E27FC236}">
                  <a16:creationId xmlns:a16="http://schemas.microsoft.com/office/drawing/2014/main" id="{D1846547-F642-45B3-BC39-79F380264513}"/>
                </a:ext>
              </a:extLst>
            </p:cNvPr>
            <p:cNvSpPr/>
            <p:nvPr/>
          </p:nvSpPr>
          <p:spPr>
            <a:xfrm>
              <a:off x="11360943" y="44192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7" name="正方形/長方形 106">
              <a:extLst>
                <a:ext uri="{FF2B5EF4-FFF2-40B4-BE49-F238E27FC236}">
                  <a16:creationId xmlns:a16="http://schemas.microsoft.com/office/drawing/2014/main" id="{CA75D6FD-E711-4769-82A0-58E9BF8F45AA}"/>
                </a:ext>
              </a:extLst>
            </p:cNvPr>
            <p:cNvSpPr/>
            <p:nvPr/>
          </p:nvSpPr>
          <p:spPr>
            <a:xfrm>
              <a:off x="11528856" y="44192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8" name="正方形/長方形 107">
              <a:extLst>
                <a:ext uri="{FF2B5EF4-FFF2-40B4-BE49-F238E27FC236}">
                  <a16:creationId xmlns:a16="http://schemas.microsoft.com/office/drawing/2014/main" id="{F42596E1-6D1B-4ACA-A949-52CE86C4192B}"/>
                </a:ext>
              </a:extLst>
            </p:cNvPr>
            <p:cNvSpPr/>
            <p:nvPr/>
          </p:nvSpPr>
          <p:spPr>
            <a:xfrm>
              <a:off x="11696768" y="44192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9" name="正方形/長方形 108">
              <a:extLst>
                <a:ext uri="{FF2B5EF4-FFF2-40B4-BE49-F238E27FC236}">
                  <a16:creationId xmlns:a16="http://schemas.microsoft.com/office/drawing/2014/main" id="{2BF11F5C-3E58-4525-8AB3-954C3F177042}"/>
                </a:ext>
              </a:extLst>
            </p:cNvPr>
            <p:cNvSpPr/>
            <p:nvPr/>
          </p:nvSpPr>
          <p:spPr>
            <a:xfrm>
              <a:off x="11864682" y="44192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0" name="正方形/長方形 109">
              <a:extLst>
                <a:ext uri="{FF2B5EF4-FFF2-40B4-BE49-F238E27FC236}">
                  <a16:creationId xmlns:a16="http://schemas.microsoft.com/office/drawing/2014/main" id="{168ED63D-350B-45B0-8573-20654828185E}"/>
                </a:ext>
              </a:extLst>
            </p:cNvPr>
            <p:cNvSpPr/>
            <p:nvPr/>
          </p:nvSpPr>
          <p:spPr>
            <a:xfrm>
              <a:off x="11360943" y="458108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1" name="正方形/長方形 110">
              <a:extLst>
                <a:ext uri="{FF2B5EF4-FFF2-40B4-BE49-F238E27FC236}">
                  <a16:creationId xmlns:a16="http://schemas.microsoft.com/office/drawing/2014/main" id="{3D6C9E0E-60BE-499F-86BF-12583FEDAE93}"/>
                </a:ext>
              </a:extLst>
            </p:cNvPr>
            <p:cNvSpPr/>
            <p:nvPr/>
          </p:nvSpPr>
          <p:spPr>
            <a:xfrm>
              <a:off x="11528856" y="458108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2" name="正方形/長方形 111">
              <a:extLst>
                <a:ext uri="{FF2B5EF4-FFF2-40B4-BE49-F238E27FC236}">
                  <a16:creationId xmlns:a16="http://schemas.microsoft.com/office/drawing/2014/main" id="{8C832CB9-E092-499D-973D-BB3929AE5C62}"/>
                </a:ext>
              </a:extLst>
            </p:cNvPr>
            <p:cNvSpPr/>
            <p:nvPr/>
          </p:nvSpPr>
          <p:spPr>
            <a:xfrm>
              <a:off x="11696768" y="458108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3" name="正方形/長方形 112">
              <a:extLst>
                <a:ext uri="{FF2B5EF4-FFF2-40B4-BE49-F238E27FC236}">
                  <a16:creationId xmlns:a16="http://schemas.microsoft.com/office/drawing/2014/main" id="{FB7106B0-FFD6-4CDD-8940-BC6BC7857752}"/>
                </a:ext>
              </a:extLst>
            </p:cNvPr>
            <p:cNvSpPr/>
            <p:nvPr/>
          </p:nvSpPr>
          <p:spPr>
            <a:xfrm>
              <a:off x="11864682" y="458108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4" name="正方形/長方形 113">
              <a:extLst>
                <a:ext uri="{FF2B5EF4-FFF2-40B4-BE49-F238E27FC236}">
                  <a16:creationId xmlns:a16="http://schemas.microsoft.com/office/drawing/2014/main" id="{E9EE36AF-412C-4A6E-9D95-870C23000E6E}"/>
                </a:ext>
              </a:extLst>
            </p:cNvPr>
            <p:cNvSpPr/>
            <p:nvPr/>
          </p:nvSpPr>
          <p:spPr>
            <a:xfrm>
              <a:off x="12124183" y="4095443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5" name="正方形/長方形 114">
              <a:extLst>
                <a:ext uri="{FF2B5EF4-FFF2-40B4-BE49-F238E27FC236}">
                  <a16:creationId xmlns:a16="http://schemas.microsoft.com/office/drawing/2014/main" id="{D19328E9-2ACC-414D-A226-B48D126F703C}"/>
                </a:ext>
              </a:extLst>
            </p:cNvPr>
            <p:cNvSpPr/>
            <p:nvPr/>
          </p:nvSpPr>
          <p:spPr>
            <a:xfrm>
              <a:off x="12124183" y="409544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6" name="正方形/長方形 115">
              <a:extLst>
                <a:ext uri="{FF2B5EF4-FFF2-40B4-BE49-F238E27FC236}">
                  <a16:creationId xmlns:a16="http://schemas.microsoft.com/office/drawing/2014/main" id="{570AD497-255A-44B0-8DE3-0045314D33A4}"/>
                </a:ext>
              </a:extLst>
            </p:cNvPr>
            <p:cNvSpPr/>
            <p:nvPr/>
          </p:nvSpPr>
          <p:spPr>
            <a:xfrm>
              <a:off x="12292095" y="409544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7" name="正方形/長方形 116">
              <a:extLst>
                <a:ext uri="{FF2B5EF4-FFF2-40B4-BE49-F238E27FC236}">
                  <a16:creationId xmlns:a16="http://schemas.microsoft.com/office/drawing/2014/main" id="{8BB23298-5273-4DD2-B417-CBB6CEB969A5}"/>
                </a:ext>
              </a:extLst>
            </p:cNvPr>
            <p:cNvSpPr/>
            <p:nvPr/>
          </p:nvSpPr>
          <p:spPr>
            <a:xfrm>
              <a:off x="12460008" y="409544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8" name="正方形/長方形 117">
              <a:extLst>
                <a:ext uri="{FF2B5EF4-FFF2-40B4-BE49-F238E27FC236}">
                  <a16:creationId xmlns:a16="http://schemas.microsoft.com/office/drawing/2014/main" id="{988C350B-6518-449B-B86F-EA3C574A3D5D}"/>
                </a:ext>
              </a:extLst>
            </p:cNvPr>
            <p:cNvSpPr/>
            <p:nvPr/>
          </p:nvSpPr>
          <p:spPr>
            <a:xfrm>
              <a:off x="12627921" y="409544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9" name="正方形/長方形 118">
              <a:extLst>
                <a:ext uri="{FF2B5EF4-FFF2-40B4-BE49-F238E27FC236}">
                  <a16:creationId xmlns:a16="http://schemas.microsoft.com/office/drawing/2014/main" id="{990AA826-04D5-4A96-AE08-2547850A864F}"/>
                </a:ext>
              </a:extLst>
            </p:cNvPr>
            <p:cNvSpPr/>
            <p:nvPr/>
          </p:nvSpPr>
          <p:spPr>
            <a:xfrm>
              <a:off x="12124183" y="42573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0" name="正方形/長方形 119">
              <a:extLst>
                <a:ext uri="{FF2B5EF4-FFF2-40B4-BE49-F238E27FC236}">
                  <a16:creationId xmlns:a16="http://schemas.microsoft.com/office/drawing/2014/main" id="{BDA6E666-836D-4FB7-9CCE-5CE4566D807E}"/>
                </a:ext>
              </a:extLst>
            </p:cNvPr>
            <p:cNvSpPr/>
            <p:nvPr/>
          </p:nvSpPr>
          <p:spPr>
            <a:xfrm>
              <a:off x="12292095" y="4257322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1" name="正方形/長方形 120">
              <a:extLst>
                <a:ext uri="{FF2B5EF4-FFF2-40B4-BE49-F238E27FC236}">
                  <a16:creationId xmlns:a16="http://schemas.microsoft.com/office/drawing/2014/main" id="{7FDDA5C6-9EE1-4089-B98D-EE13480935B2}"/>
                </a:ext>
              </a:extLst>
            </p:cNvPr>
            <p:cNvSpPr/>
            <p:nvPr/>
          </p:nvSpPr>
          <p:spPr>
            <a:xfrm>
              <a:off x="12460008" y="4257322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2" name="正方形/長方形 121">
              <a:extLst>
                <a:ext uri="{FF2B5EF4-FFF2-40B4-BE49-F238E27FC236}">
                  <a16:creationId xmlns:a16="http://schemas.microsoft.com/office/drawing/2014/main" id="{206B4BBF-1060-4AF5-A951-E84E0EC338A8}"/>
                </a:ext>
              </a:extLst>
            </p:cNvPr>
            <p:cNvSpPr/>
            <p:nvPr/>
          </p:nvSpPr>
          <p:spPr>
            <a:xfrm>
              <a:off x="12627921" y="4257322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3" name="正方形/長方形 122">
              <a:extLst>
                <a:ext uri="{FF2B5EF4-FFF2-40B4-BE49-F238E27FC236}">
                  <a16:creationId xmlns:a16="http://schemas.microsoft.com/office/drawing/2014/main" id="{D0AB0D31-771E-4676-8BE4-2B8C6475D0F3}"/>
                </a:ext>
              </a:extLst>
            </p:cNvPr>
            <p:cNvSpPr/>
            <p:nvPr/>
          </p:nvSpPr>
          <p:spPr>
            <a:xfrm>
              <a:off x="12124183" y="44192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4" name="正方形/長方形 123">
              <a:extLst>
                <a:ext uri="{FF2B5EF4-FFF2-40B4-BE49-F238E27FC236}">
                  <a16:creationId xmlns:a16="http://schemas.microsoft.com/office/drawing/2014/main" id="{F0D9A92C-A873-4F51-8BE5-D9E13FD69474}"/>
                </a:ext>
              </a:extLst>
            </p:cNvPr>
            <p:cNvSpPr/>
            <p:nvPr/>
          </p:nvSpPr>
          <p:spPr>
            <a:xfrm>
              <a:off x="12292095" y="44192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5" name="正方形/長方形 124">
              <a:extLst>
                <a:ext uri="{FF2B5EF4-FFF2-40B4-BE49-F238E27FC236}">
                  <a16:creationId xmlns:a16="http://schemas.microsoft.com/office/drawing/2014/main" id="{C5C0E285-39BD-40B5-9F8A-85FEDA736DF7}"/>
                </a:ext>
              </a:extLst>
            </p:cNvPr>
            <p:cNvSpPr/>
            <p:nvPr/>
          </p:nvSpPr>
          <p:spPr>
            <a:xfrm>
              <a:off x="12460008" y="44192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6" name="正方形/長方形 125">
              <a:extLst>
                <a:ext uri="{FF2B5EF4-FFF2-40B4-BE49-F238E27FC236}">
                  <a16:creationId xmlns:a16="http://schemas.microsoft.com/office/drawing/2014/main" id="{DDC46F37-013F-491B-9F6D-2F84BCE2FCE0}"/>
                </a:ext>
              </a:extLst>
            </p:cNvPr>
            <p:cNvSpPr/>
            <p:nvPr/>
          </p:nvSpPr>
          <p:spPr>
            <a:xfrm>
              <a:off x="12627921" y="44192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7" name="正方形/長方形 126">
              <a:extLst>
                <a:ext uri="{FF2B5EF4-FFF2-40B4-BE49-F238E27FC236}">
                  <a16:creationId xmlns:a16="http://schemas.microsoft.com/office/drawing/2014/main" id="{18CD0CBA-2D66-443B-B5BE-5FD63A493D18}"/>
                </a:ext>
              </a:extLst>
            </p:cNvPr>
            <p:cNvSpPr/>
            <p:nvPr/>
          </p:nvSpPr>
          <p:spPr>
            <a:xfrm>
              <a:off x="12124183" y="458108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8" name="正方形/長方形 127">
              <a:extLst>
                <a:ext uri="{FF2B5EF4-FFF2-40B4-BE49-F238E27FC236}">
                  <a16:creationId xmlns:a16="http://schemas.microsoft.com/office/drawing/2014/main" id="{F5096F33-FB09-4CEB-8C52-2E00C7D1F027}"/>
                </a:ext>
              </a:extLst>
            </p:cNvPr>
            <p:cNvSpPr/>
            <p:nvPr/>
          </p:nvSpPr>
          <p:spPr>
            <a:xfrm>
              <a:off x="12292095" y="458108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9" name="正方形/長方形 128">
              <a:extLst>
                <a:ext uri="{FF2B5EF4-FFF2-40B4-BE49-F238E27FC236}">
                  <a16:creationId xmlns:a16="http://schemas.microsoft.com/office/drawing/2014/main" id="{13A2669B-E1CF-43DF-9214-0A4E58A6C893}"/>
                </a:ext>
              </a:extLst>
            </p:cNvPr>
            <p:cNvSpPr/>
            <p:nvPr/>
          </p:nvSpPr>
          <p:spPr>
            <a:xfrm>
              <a:off x="12460008" y="458108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0" name="正方形/長方形 129">
              <a:extLst>
                <a:ext uri="{FF2B5EF4-FFF2-40B4-BE49-F238E27FC236}">
                  <a16:creationId xmlns:a16="http://schemas.microsoft.com/office/drawing/2014/main" id="{B9340660-BCB6-4F2C-9C94-5B70DEA4AFDD}"/>
                </a:ext>
              </a:extLst>
            </p:cNvPr>
            <p:cNvSpPr/>
            <p:nvPr/>
          </p:nvSpPr>
          <p:spPr>
            <a:xfrm>
              <a:off x="12627921" y="458108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1" name="正方形/長方形 130">
              <a:extLst>
                <a:ext uri="{FF2B5EF4-FFF2-40B4-BE49-F238E27FC236}">
                  <a16:creationId xmlns:a16="http://schemas.microsoft.com/office/drawing/2014/main" id="{52F99F99-F2A1-46F1-9F21-35BE385948EB}"/>
                </a:ext>
              </a:extLst>
            </p:cNvPr>
            <p:cNvSpPr/>
            <p:nvPr/>
          </p:nvSpPr>
          <p:spPr>
            <a:xfrm>
              <a:off x="12887422" y="4091764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2" name="正方形/長方形 131">
              <a:extLst>
                <a:ext uri="{FF2B5EF4-FFF2-40B4-BE49-F238E27FC236}">
                  <a16:creationId xmlns:a16="http://schemas.microsoft.com/office/drawing/2014/main" id="{3BD0E60C-4262-4AE5-9DCE-853C6A5DFDA6}"/>
                </a:ext>
              </a:extLst>
            </p:cNvPr>
            <p:cNvSpPr/>
            <p:nvPr/>
          </p:nvSpPr>
          <p:spPr>
            <a:xfrm>
              <a:off x="12887422" y="409176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3" name="正方形/長方形 132">
              <a:extLst>
                <a:ext uri="{FF2B5EF4-FFF2-40B4-BE49-F238E27FC236}">
                  <a16:creationId xmlns:a16="http://schemas.microsoft.com/office/drawing/2014/main" id="{60BDEB63-0A74-4313-AFA8-EF08064BA639}"/>
                </a:ext>
              </a:extLst>
            </p:cNvPr>
            <p:cNvSpPr/>
            <p:nvPr/>
          </p:nvSpPr>
          <p:spPr>
            <a:xfrm>
              <a:off x="13055334" y="409176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4" name="正方形/長方形 133">
              <a:extLst>
                <a:ext uri="{FF2B5EF4-FFF2-40B4-BE49-F238E27FC236}">
                  <a16:creationId xmlns:a16="http://schemas.microsoft.com/office/drawing/2014/main" id="{C6B04E61-4341-44CA-B78F-7C65192770D3}"/>
                </a:ext>
              </a:extLst>
            </p:cNvPr>
            <p:cNvSpPr/>
            <p:nvPr/>
          </p:nvSpPr>
          <p:spPr>
            <a:xfrm>
              <a:off x="13223248" y="409176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5" name="正方形/長方形 134">
              <a:extLst>
                <a:ext uri="{FF2B5EF4-FFF2-40B4-BE49-F238E27FC236}">
                  <a16:creationId xmlns:a16="http://schemas.microsoft.com/office/drawing/2014/main" id="{612897D9-BDE9-4B3B-9C63-22D85FCF4437}"/>
                </a:ext>
              </a:extLst>
            </p:cNvPr>
            <p:cNvSpPr/>
            <p:nvPr/>
          </p:nvSpPr>
          <p:spPr>
            <a:xfrm>
              <a:off x="13391160" y="4091764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6" name="正方形/長方形 135">
              <a:extLst>
                <a:ext uri="{FF2B5EF4-FFF2-40B4-BE49-F238E27FC236}">
                  <a16:creationId xmlns:a16="http://schemas.microsoft.com/office/drawing/2014/main" id="{38C1C059-1911-4160-82B2-5787F39347AE}"/>
                </a:ext>
              </a:extLst>
            </p:cNvPr>
            <p:cNvSpPr/>
            <p:nvPr/>
          </p:nvSpPr>
          <p:spPr>
            <a:xfrm>
              <a:off x="12887422" y="425364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7" name="正方形/長方形 136">
              <a:extLst>
                <a:ext uri="{FF2B5EF4-FFF2-40B4-BE49-F238E27FC236}">
                  <a16:creationId xmlns:a16="http://schemas.microsoft.com/office/drawing/2014/main" id="{C4915A50-72E6-4E7C-9E35-E6B863BB4DD1}"/>
                </a:ext>
              </a:extLst>
            </p:cNvPr>
            <p:cNvSpPr/>
            <p:nvPr/>
          </p:nvSpPr>
          <p:spPr>
            <a:xfrm>
              <a:off x="13055334" y="425364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8" name="正方形/長方形 137">
              <a:extLst>
                <a:ext uri="{FF2B5EF4-FFF2-40B4-BE49-F238E27FC236}">
                  <a16:creationId xmlns:a16="http://schemas.microsoft.com/office/drawing/2014/main" id="{EA10AC8B-288E-49CE-B431-3CAE9F32BD7F}"/>
                </a:ext>
              </a:extLst>
            </p:cNvPr>
            <p:cNvSpPr/>
            <p:nvPr/>
          </p:nvSpPr>
          <p:spPr>
            <a:xfrm>
              <a:off x="13223248" y="425364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9" name="正方形/長方形 138">
              <a:extLst>
                <a:ext uri="{FF2B5EF4-FFF2-40B4-BE49-F238E27FC236}">
                  <a16:creationId xmlns:a16="http://schemas.microsoft.com/office/drawing/2014/main" id="{78D5C419-D1D2-4AFE-BF94-F271E30FD19E}"/>
                </a:ext>
              </a:extLst>
            </p:cNvPr>
            <p:cNvSpPr/>
            <p:nvPr/>
          </p:nvSpPr>
          <p:spPr>
            <a:xfrm>
              <a:off x="13391160" y="425364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0" name="正方形/長方形 139">
              <a:extLst>
                <a:ext uri="{FF2B5EF4-FFF2-40B4-BE49-F238E27FC236}">
                  <a16:creationId xmlns:a16="http://schemas.microsoft.com/office/drawing/2014/main" id="{E15BFDD2-183C-4F0E-B0CC-C9FF681B4AC7}"/>
                </a:ext>
              </a:extLst>
            </p:cNvPr>
            <p:cNvSpPr/>
            <p:nvPr/>
          </p:nvSpPr>
          <p:spPr>
            <a:xfrm>
              <a:off x="12887422" y="44155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1" name="正方形/長方形 140">
              <a:extLst>
                <a:ext uri="{FF2B5EF4-FFF2-40B4-BE49-F238E27FC236}">
                  <a16:creationId xmlns:a16="http://schemas.microsoft.com/office/drawing/2014/main" id="{B4647F9A-17E2-451F-A212-319D33F99B7D}"/>
                </a:ext>
              </a:extLst>
            </p:cNvPr>
            <p:cNvSpPr/>
            <p:nvPr/>
          </p:nvSpPr>
          <p:spPr>
            <a:xfrm>
              <a:off x="13055334" y="44155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2" name="正方形/長方形 141">
              <a:extLst>
                <a:ext uri="{FF2B5EF4-FFF2-40B4-BE49-F238E27FC236}">
                  <a16:creationId xmlns:a16="http://schemas.microsoft.com/office/drawing/2014/main" id="{1DF66998-3283-474D-8E34-AACE8D86CED0}"/>
                </a:ext>
              </a:extLst>
            </p:cNvPr>
            <p:cNvSpPr/>
            <p:nvPr/>
          </p:nvSpPr>
          <p:spPr>
            <a:xfrm>
              <a:off x="13223248" y="44155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3" name="正方形/長方形 142">
              <a:extLst>
                <a:ext uri="{FF2B5EF4-FFF2-40B4-BE49-F238E27FC236}">
                  <a16:creationId xmlns:a16="http://schemas.microsoft.com/office/drawing/2014/main" id="{13A27912-C564-43C5-BA56-FD80DC091E9C}"/>
                </a:ext>
              </a:extLst>
            </p:cNvPr>
            <p:cNvSpPr/>
            <p:nvPr/>
          </p:nvSpPr>
          <p:spPr>
            <a:xfrm>
              <a:off x="13391160" y="4415522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4" name="正方形/長方形 143">
              <a:extLst>
                <a:ext uri="{FF2B5EF4-FFF2-40B4-BE49-F238E27FC236}">
                  <a16:creationId xmlns:a16="http://schemas.microsoft.com/office/drawing/2014/main" id="{4D4C8391-EB2B-43E5-99A1-1BC8567AEF12}"/>
                </a:ext>
              </a:extLst>
            </p:cNvPr>
            <p:cNvSpPr/>
            <p:nvPr/>
          </p:nvSpPr>
          <p:spPr>
            <a:xfrm>
              <a:off x="12887422" y="45774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5" name="正方形/長方形 144">
              <a:extLst>
                <a:ext uri="{FF2B5EF4-FFF2-40B4-BE49-F238E27FC236}">
                  <a16:creationId xmlns:a16="http://schemas.microsoft.com/office/drawing/2014/main" id="{AE2FE718-AEC2-4672-B034-84187FD8A30C}"/>
                </a:ext>
              </a:extLst>
            </p:cNvPr>
            <p:cNvSpPr/>
            <p:nvPr/>
          </p:nvSpPr>
          <p:spPr>
            <a:xfrm>
              <a:off x="13055334" y="45774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6" name="正方形/長方形 145">
              <a:extLst>
                <a:ext uri="{FF2B5EF4-FFF2-40B4-BE49-F238E27FC236}">
                  <a16:creationId xmlns:a16="http://schemas.microsoft.com/office/drawing/2014/main" id="{9C463A2F-E18B-41F4-ABE5-B4A97889ABF5}"/>
                </a:ext>
              </a:extLst>
            </p:cNvPr>
            <p:cNvSpPr/>
            <p:nvPr/>
          </p:nvSpPr>
          <p:spPr>
            <a:xfrm>
              <a:off x="13223248" y="45774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7" name="正方形/長方形 146">
              <a:extLst>
                <a:ext uri="{FF2B5EF4-FFF2-40B4-BE49-F238E27FC236}">
                  <a16:creationId xmlns:a16="http://schemas.microsoft.com/office/drawing/2014/main" id="{977F71D6-17AF-42A6-9FE5-DABD7BA84AA0}"/>
                </a:ext>
              </a:extLst>
            </p:cNvPr>
            <p:cNvSpPr/>
            <p:nvPr/>
          </p:nvSpPr>
          <p:spPr>
            <a:xfrm>
              <a:off x="13391160" y="45774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8" name="正方形/長方形 147">
              <a:extLst>
                <a:ext uri="{FF2B5EF4-FFF2-40B4-BE49-F238E27FC236}">
                  <a16:creationId xmlns:a16="http://schemas.microsoft.com/office/drawing/2014/main" id="{33DCC5E8-90E6-47A5-BC47-70D042E36829}"/>
                </a:ext>
              </a:extLst>
            </p:cNvPr>
            <p:cNvSpPr/>
            <p:nvPr/>
          </p:nvSpPr>
          <p:spPr>
            <a:xfrm>
              <a:off x="13650661" y="4091764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9" name="正方形/長方形 148">
              <a:extLst>
                <a:ext uri="{FF2B5EF4-FFF2-40B4-BE49-F238E27FC236}">
                  <a16:creationId xmlns:a16="http://schemas.microsoft.com/office/drawing/2014/main" id="{929C21B7-CF16-44FA-8EE8-49F59BD172F0}"/>
                </a:ext>
              </a:extLst>
            </p:cNvPr>
            <p:cNvSpPr/>
            <p:nvPr/>
          </p:nvSpPr>
          <p:spPr>
            <a:xfrm>
              <a:off x="13650661" y="409176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0" name="正方形/長方形 149">
              <a:extLst>
                <a:ext uri="{FF2B5EF4-FFF2-40B4-BE49-F238E27FC236}">
                  <a16:creationId xmlns:a16="http://schemas.microsoft.com/office/drawing/2014/main" id="{31BDFBB1-8136-47C7-9CF3-B53BACE53F73}"/>
                </a:ext>
              </a:extLst>
            </p:cNvPr>
            <p:cNvSpPr/>
            <p:nvPr/>
          </p:nvSpPr>
          <p:spPr>
            <a:xfrm>
              <a:off x="13818574" y="409176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1" name="正方形/長方形 150">
              <a:extLst>
                <a:ext uri="{FF2B5EF4-FFF2-40B4-BE49-F238E27FC236}">
                  <a16:creationId xmlns:a16="http://schemas.microsoft.com/office/drawing/2014/main" id="{6011526F-7E90-4F76-A897-9B42E34FAEE1}"/>
                </a:ext>
              </a:extLst>
            </p:cNvPr>
            <p:cNvSpPr/>
            <p:nvPr/>
          </p:nvSpPr>
          <p:spPr>
            <a:xfrm>
              <a:off x="13986487" y="4091764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2" name="正方形/長方形 151">
              <a:extLst>
                <a:ext uri="{FF2B5EF4-FFF2-40B4-BE49-F238E27FC236}">
                  <a16:creationId xmlns:a16="http://schemas.microsoft.com/office/drawing/2014/main" id="{18323856-8319-4FE1-94FF-EA592BA19258}"/>
                </a:ext>
              </a:extLst>
            </p:cNvPr>
            <p:cNvSpPr/>
            <p:nvPr/>
          </p:nvSpPr>
          <p:spPr>
            <a:xfrm>
              <a:off x="14154399" y="409176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3" name="正方形/長方形 152">
              <a:extLst>
                <a:ext uri="{FF2B5EF4-FFF2-40B4-BE49-F238E27FC236}">
                  <a16:creationId xmlns:a16="http://schemas.microsoft.com/office/drawing/2014/main" id="{967FFB13-C68B-41C8-A755-5D5CE8507F57}"/>
                </a:ext>
              </a:extLst>
            </p:cNvPr>
            <p:cNvSpPr/>
            <p:nvPr/>
          </p:nvSpPr>
          <p:spPr>
            <a:xfrm>
              <a:off x="13650661" y="425364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4" name="正方形/長方形 153">
              <a:extLst>
                <a:ext uri="{FF2B5EF4-FFF2-40B4-BE49-F238E27FC236}">
                  <a16:creationId xmlns:a16="http://schemas.microsoft.com/office/drawing/2014/main" id="{F2C83C18-7A01-4FA7-8536-D743E83A3268}"/>
                </a:ext>
              </a:extLst>
            </p:cNvPr>
            <p:cNvSpPr/>
            <p:nvPr/>
          </p:nvSpPr>
          <p:spPr>
            <a:xfrm>
              <a:off x="13818574" y="425364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5" name="正方形/長方形 154">
              <a:extLst>
                <a:ext uri="{FF2B5EF4-FFF2-40B4-BE49-F238E27FC236}">
                  <a16:creationId xmlns:a16="http://schemas.microsoft.com/office/drawing/2014/main" id="{4DD2D2A5-7D81-4F13-A216-BEEEEF77B1B6}"/>
                </a:ext>
              </a:extLst>
            </p:cNvPr>
            <p:cNvSpPr/>
            <p:nvPr/>
          </p:nvSpPr>
          <p:spPr>
            <a:xfrm>
              <a:off x="13986487" y="425364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6" name="正方形/長方形 155">
              <a:extLst>
                <a:ext uri="{FF2B5EF4-FFF2-40B4-BE49-F238E27FC236}">
                  <a16:creationId xmlns:a16="http://schemas.microsoft.com/office/drawing/2014/main" id="{8DB8A89B-A0E3-489D-8CB6-96908A175299}"/>
                </a:ext>
              </a:extLst>
            </p:cNvPr>
            <p:cNvSpPr/>
            <p:nvPr/>
          </p:nvSpPr>
          <p:spPr>
            <a:xfrm>
              <a:off x="14154399" y="425364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7" name="正方形/長方形 156">
              <a:extLst>
                <a:ext uri="{FF2B5EF4-FFF2-40B4-BE49-F238E27FC236}">
                  <a16:creationId xmlns:a16="http://schemas.microsoft.com/office/drawing/2014/main" id="{E0919D3A-4B56-4356-AA31-A3027C138BE6}"/>
                </a:ext>
              </a:extLst>
            </p:cNvPr>
            <p:cNvSpPr/>
            <p:nvPr/>
          </p:nvSpPr>
          <p:spPr>
            <a:xfrm>
              <a:off x="13650661" y="44155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8" name="正方形/長方形 157">
              <a:extLst>
                <a:ext uri="{FF2B5EF4-FFF2-40B4-BE49-F238E27FC236}">
                  <a16:creationId xmlns:a16="http://schemas.microsoft.com/office/drawing/2014/main" id="{21180B4C-047C-457D-B187-29C750396B41}"/>
                </a:ext>
              </a:extLst>
            </p:cNvPr>
            <p:cNvSpPr/>
            <p:nvPr/>
          </p:nvSpPr>
          <p:spPr>
            <a:xfrm>
              <a:off x="13818574" y="44155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9" name="正方形/長方形 158">
              <a:extLst>
                <a:ext uri="{FF2B5EF4-FFF2-40B4-BE49-F238E27FC236}">
                  <a16:creationId xmlns:a16="http://schemas.microsoft.com/office/drawing/2014/main" id="{0948B9D2-D612-43CE-9092-B7D6C98E0A8D}"/>
                </a:ext>
              </a:extLst>
            </p:cNvPr>
            <p:cNvSpPr/>
            <p:nvPr/>
          </p:nvSpPr>
          <p:spPr>
            <a:xfrm>
              <a:off x="13986487" y="4415522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0" name="正方形/長方形 159">
              <a:extLst>
                <a:ext uri="{FF2B5EF4-FFF2-40B4-BE49-F238E27FC236}">
                  <a16:creationId xmlns:a16="http://schemas.microsoft.com/office/drawing/2014/main" id="{77BB26AE-B31D-47B2-BC41-7A3452A4A8F8}"/>
                </a:ext>
              </a:extLst>
            </p:cNvPr>
            <p:cNvSpPr/>
            <p:nvPr/>
          </p:nvSpPr>
          <p:spPr>
            <a:xfrm>
              <a:off x="14154399" y="4415522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1" name="正方形/長方形 160">
              <a:extLst>
                <a:ext uri="{FF2B5EF4-FFF2-40B4-BE49-F238E27FC236}">
                  <a16:creationId xmlns:a16="http://schemas.microsoft.com/office/drawing/2014/main" id="{C0CB84C4-221F-48A8-A233-AE413FC14596}"/>
                </a:ext>
              </a:extLst>
            </p:cNvPr>
            <p:cNvSpPr/>
            <p:nvPr/>
          </p:nvSpPr>
          <p:spPr>
            <a:xfrm>
              <a:off x="13650661" y="45774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2" name="正方形/長方形 161">
              <a:extLst>
                <a:ext uri="{FF2B5EF4-FFF2-40B4-BE49-F238E27FC236}">
                  <a16:creationId xmlns:a16="http://schemas.microsoft.com/office/drawing/2014/main" id="{495B42F8-576D-434E-A655-9A563C913FF2}"/>
                </a:ext>
              </a:extLst>
            </p:cNvPr>
            <p:cNvSpPr/>
            <p:nvPr/>
          </p:nvSpPr>
          <p:spPr>
            <a:xfrm>
              <a:off x="13818574" y="45774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3" name="正方形/長方形 162">
              <a:extLst>
                <a:ext uri="{FF2B5EF4-FFF2-40B4-BE49-F238E27FC236}">
                  <a16:creationId xmlns:a16="http://schemas.microsoft.com/office/drawing/2014/main" id="{62351A72-5E8B-46FD-B363-E2F3782DBDB0}"/>
                </a:ext>
              </a:extLst>
            </p:cNvPr>
            <p:cNvSpPr/>
            <p:nvPr/>
          </p:nvSpPr>
          <p:spPr>
            <a:xfrm>
              <a:off x="13986487" y="45774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4" name="正方形/長方形 163">
              <a:extLst>
                <a:ext uri="{FF2B5EF4-FFF2-40B4-BE49-F238E27FC236}">
                  <a16:creationId xmlns:a16="http://schemas.microsoft.com/office/drawing/2014/main" id="{F6179201-665F-4CC2-96E6-64CA48BBAC9B}"/>
                </a:ext>
              </a:extLst>
            </p:cNvPr>
            <p:cNvSpPr/>
            <p:nvPr/>
          </p:nvSpPr>
          <p:spPr>
            <a:xfrm>
              <a:off x="14154399" y="45774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5" name="正方形/長方形 164">
              <a:extLst>
                <a:ext uri="{FF2B5EF4-FFF2-40B4-BE49-F238E27FC236}">
                  <a16:creationId xmlns:a16="http://schemas.microsoft.com/office/drawing/2014/main" id="{460C75A7-CFD2-4D28-906D-D0FC45FB03FC}"/>
                </a:ext>
              </a:extLst>
            </p:cNvPr>
            <p:cNvSpPr/>
            <p:nvPr/>
          </p:nvSpPr>
          <p:spPr>
            <a:xfrm>
              <a:off x="14425349" y="4091764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6" name="正方形/長方形 165">
              <a:extLst>
                <a:ext uri="{FF2B5EF4-FFF2-40B4-BE49-F238E27FC236}">
                  <a16:creationId xmlns:a16="http://schemas.microsoft.com/office/drawing/2014/main" id="{7220A6C3-81A8-4CFE-AB2D-3BA2C5E5AA1B}"/>
                </a:ext>
              </a:extLst>
            </p:cNvPr>
            <p:cNvSpPr/>
            <p:nvPr/>
          </p:nvSpPr>
          <p:spPr>
            <a:xfrm>
              <a:off x="14425349" y="409176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7" name="正方形/長方形 166">
              <a:extLst>
                <a:ext uri="{FF2B5EF4-FFF2-40B4-BE49-F238E27FC236}">
                  <a16:creationId xmlns:a16="http://schemas.microsoft.com/office/drawing/2014/main" id="{24C82070-CD42-4BB4-9770-0582970A55C8}"/>
                </a:ext>
              </a:extLst>
            </p:cNvPr>
            <p:cNvSpPr/>
            <p:nvPr/>
          </p:nvSpPr>
          <p:spPr>
            <a:xfrm>
              <a:off x="14593262" y="4091764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8" name="正方形/長方形 167">
              <a:extLst>
                <a:ext uri="{FF2B5EF4-FFF2-40B4-BE49-F238E27FC236}">
                  <a16:creationId xmlns:a16="http://schemas.microsoft.com/office/drawing/2014/main" id="{DF667C3E-1F94-47EC-9148-9A9DFF8B259F}"/>
                </a:ext>
              </a:extLst>
            </p:cNvPr>
            <p:cNvSpPr/>
            <p:nvPr/>
          </p:nvSpPr>
          <p:spPr>
            <a:xfrm>
              <a:off x="14761175" y="4091764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9" name="正方形/長方形 168">
              <a:extLst>
                <a:ext uri="{FF2B5EF4-FFF2-40B4-BE49-F238E27FC236}">
                  <a16:creationId xmlns:a16="http://schemas.microsoft.com/office/drawing/2014/main" id="{86511BAF-4AF5-42F1-A0BA-EB39B44569CC}"/>
                </a:ext>
              </a:extLst>
            </p:cNvPr>
            <p:cNvSpPr/>
            <p:nvPr/>
          </p:nvSpPr>
          <p:spPr>
            <a:xfrm>
              <a:off x="14929088" y="409176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0" name="正方形/長方形 169">
              <a:extLst>
                <a:ext uri="{FF2B5EF4-FFF2-40B4-BE49-F238E27FC236}">
                  <a16:creationId xmlns:a16="http://schemas.microsoft.com/office/drawing/2014/main" id="{061C9C33-EEEC-4A51-A7DB-D90EDA59C5F7}"/>
                </a:ext>
              </a:extLst>
            </p:cNvPr>
            <p:cNvSpPr/>
            <p:nvPr/>
          </p:nvSpPr>
          <p:spPr>
            <a:xfrm>
              <a:off x="14425349" y="425364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1" name="正方形/長方形 170">
              <a:extLst>
                <a:ext uri="{FF2B5EF4-FFF2-40B4-BE49-F238E27FC236}">
                  <a16:creationId xmlns:a16="http://schemas.microsoft.com/office/drawing/2014/main" id="{C19B0699-543A-4589-87EA-8258E4D15074}"/>
                </a:ext>
              </a:extLst>
            </p:cNvPr>
            <p:cNvSpPr/>
            <p:nvPr/>
          </p:nvSpPr>
          <p:spPr>
            <a:xfrm>
              <a:off x="14593262" y="425364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2" name="正方形/長方形 171">
              <a:extLst>
                <a:ext uri="{FF2B5EF4-FFF2-40B4-BE49-F238E27FC236}">
                  <a16:creationId xmlns:a16="http://schemas.microsoft.com/office/drawing/2014/main" id="{7FB49318-0749-424E-AE64-C5F9FF0B125E}"/>
                </a:ext>
              </a:extLst>
            </p:cNvPr>
            <p:cNvSpPr/>
            <p:nvPr/>
          </p:nvSpPr>
          <p:spPr>
            <a:xfrm>
              <a:off x="14761175" y="425364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3" name="正方形/長方形 172">
              <a:extLst>
                <a:ext uri="{FF2B5EF4-FFF2-40B4-BE49-F238E27FC236}">
                  <a16:creationId xmlns:a16="http://schemas.microsoft.com/office/drawing/2014/main" id="{153C0489-BDA5-4786-A321-50F1336BC478}"/>
                </a:ext>
              </a:extLst>
            </p:cNvPr>
            <p:cNvSpPr/>
            <p:nvPr/>
          </p:nvSpPr>
          <p:spPr>
            <a:xfrm>
              <a:off x="14929088" y="425364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4" name="正方形/長方形 173">
              <a:extLst>
                <a:ext uri="{FF2B5EF4-FFF2-40B4-BE49-F238E27FC236}">
                  <a16:creationId xmlns:a16="http://schemas.microsoft.com/office/drawing/2014/main" id="{F02A4A41-1732-46B3-95D0-8A475EF726BA}"/>
                </a:ext>
              </a:extLst>
            </p:cNvPr>
            <p:cNvSpPr/>
            <p:nvPr/>
          </p:nvSpPr>
          <p:spPr>
            <a:xfrm>
              <a:off x="14425349" y="441552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5" name="正方形/長方形 174">
              <a:extLst>
                <a:ext uri="{FF2B5EF4-FFF2-40B4-BE49-F238E27FC236}">
                  <a16:creationId xmlns:a16="http://schemas.microsoft.com/office/drawing/2014/main" id="{FA6334AA-0E6A-4276-8AFD-96DF5B1C1DB5}"/>
                </a:ext>
              </a:extLst>
            </p:cNvPr>
            <p:cNvSpPr/>
            <p:nvPr/>
          </p:nvSpPr>
          <p:spPr>
            <a:xfrm>
              <a:off x="14593262" y="4415522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6" name="正方形/長方形 175">
              <a:extLst>
                <a:ext uri="{FF2B5EF4-FFF2-40B4-BE49-F238E27FC236}">
                  <a16:creationId xmlns:a16="http://schemas.microsoft.com/office/drawing/2014/main" id="{5778ACF5-AA03-41B4-8492-C25A78C15095}"/>
                </a:ext>
              </a:extLst>
            </p:cNvPr>
            <p:cNvSpPr/>
            <p:nvPr/>
          </p:nvSpPr>
          <p:spPr>
            <a:xfrm>
              <a:off x="14761175" y="4415522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7" name="正方形/長方形 176">
              <a:extLst>
                <a:ext uri="{FF2B5EF4-FFF2-40B4-BE49-F238E27FC236}">
                  <a16:creationId xmlns:a16="http://schemas.microsoft.com/office/drawing/2014/main" id="{AE3B6C7D-F75F-48CB-97FA-AF78D3BF82CE}"/>
                </a:ext>
              </a:extLst>
            </p:cNvPr>
            <p:cNvSpPr/>
            <p:nvPr/>
          </p:nvSpPr>
          <p:spPr>
            <a:xfrm>
              <a:off x="14929088" y="4415522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8" name="正方形/長方形 177">
              <a:extLst>
                <a:ext uri="{FF2B5EF4-FFF2-40B4-BE49-F238E27FC236}">
                  <a16:creationId xmlns:a16="http://schemas.microsoft.com/office/drawing/2014/main" id="{FAD0C9C2-48D6-48AC-AB5B-09175E57AAEC}"/>
                </a:ext>
              </a:extLst>
            </p:cNvPr>
            <p:cNvSpPr/>
            <p:nvPr/>
          </p:nvSpPr>
          <p:spPr>
            <a:xfrm>
              <a:off x="14425349" y="45774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9" name="正方形/長方形 178">
              <a:extLst>
                <a:ext uri="{FF2B5EF4-FFF2-40B4-BE49-F238E27FC236}">
                  <a16:creationId xmlns:a16="http://schemas.microsoft.com/office/drawing/2014/main" id="{EF29386A-9824-4BDA-9A83-EE16CC481C3C}"/>
                </a:ext>
              </a:extLst>
            </p:cNvPr>
            <p:cNvSpPr/>
            <p:nvPr/>
          </p:nvSpPr>
          <p:spPr>
            <a:xfrm>
              <a:off x="14593262" y="45774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0" name="正方形/長方形 179">
              <a:extLst>
                <a:ext uri="{FF2B5EF4-FFF2-40B4-BE49-F238E27FC236}">
                  <a16:creationId xmlns:a16="http://schemas.microsoft.com/office/drawing/2014/main" id="{C59CB473-2BA4-49DB-8DD7-A78207AC8C44}"/>
                </a:ext>
              </a:extLst>
            </p:cNvPr>
            <p:cNvSpPr/>
            <p:nvPr/>
          </p:nvSpPr>
          <p:spPr>
            <a:xfrm>
              <a:off x="14761175" y="45774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1" name="正方形/長方形 180">
              <a:extLst>
                <a:ext uri="{FF2B5EF4-FFF2-40B4-BE49-F238E27FC236}">
                  <a16:creationId xmlns:a16="http://schemas.microsoft.com/office/drawing/2014/main" id="{7394832F-65E5-4D64-AF4C-5F73DE422C0E}"/>
                </a:ext>
              </a:extLst>
            </p:cNvPr>
            <p:cNvSpPr/>
            <p:nvPr/>
          </p:nvSpPr>
          <p:spPr>
            <a:xfrm>
              <a:off x="14929088" y="457740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2" name="正方形/長方形 181">
              <a:extLst>
                <a:ext uri="{FF2B5EF4-FFF2-40B4-BE49-F238E27FC236}">
                  <a16:creationId xmlns:a16="http://schemas.microsoft.com/office/drawing/2014/main" id="{864DF67C-0E31-472D-B3F0-DA3AD2B4FD9F}"/>
                </a:ext>
              </a:extLst>
            </p:cNvPr>
            <p:cNvSpPr/>
            <p:nvPr/>
          </p:nvSpPr>
          <p:spPr>
            <a:xfrm>
              <a:off x="9048328" y="4836163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3" name="正方形/長方形 182">
              <a:extLst>
                <a:ext uri="{FF2B5EF4-FFF2-40B4-BE49-F238E27FC236}">
                  <a16:creationId xmlns:a16="http://schemas.microsoft.com/office/drawing/2014/main" id="{5BF10B2E-6534-4756-8D9E-BD44EB32E81A}"/>
                </a:ext>
              </a:extLst>
            </p:cNvPr>
            <p:cNvSpPr/>
            <p:nvPr/>
          </p:nvSpPr>
          <p:spPr>
            <a:xfrm>
              <a:off x="9048328" y="483616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4" name="正方形/長方形 183">
              <a:extLst>
                <a:ext uri="{FF2B5EF4-FFF2-40B4-BE49-F238E27FC236}">
                  <a16:creationId xmlns:a16="http://schemas.microsoft.com/office/drawing/2014/main" id="{C4E150A7-334A-4854-B677-88F7E42DE85E}"/>
                </a:ext>
              </a:extLst>
            </p:cNvPr>
            <p:cNvSpPr/>
            <p:nvPr/>
          </p:nvSpPr>
          <p:spPr>
            <a:xfrm>
              <a:off x="9216240" y="483616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5" name="正方形/長方形 184">
              <a:extLst>
                <a:ext uri="{FF2B5EF4-FFF2-40B4-BE49-F238E27FC236}">
                  <a16:creationId xmlns:a16="http://schemas.microsoft.com/office/drawing/2014/main" id="{AD7417C4-DA47-444A-AED8-DA8A62D94F21}"/>
                </a:ext>
              </a:extLst>
            </p:cNvPr>
            <p:cNvSpPr/>
            <p:nvPr/>
          </p:nvSpPr>
          <p:spPr>
            <a:xfrm>
              <a:off x="9384153" y="483616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6" name="正方形/長方形 185">
              <a:extLst>
                <a:ext uri="{FF2B5EF4-FFF2-40B4-BE49-F238E27FC236}">
                  <a16:creationId xmlns:a16="http://schemas.microsoft.com/office/drawing/2014/main" id="{0DE4BA70-1D3C-42E1-9820-CBD8DF3D9E49}"/>
                </a:ext>
              </a:extLst>
            </p:cNvPr>
            <p:cNvSpPr/>
            <p:nvPr/>
          </p:nvSpPr>
          <p:spPr>
            <a:xfrm>
              <a:off x="9552066" y="483616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7" name="正方形/長方形 186">
              <a:extLst>
                <a:ext uri="{FF2B5EF4-FFF2-40B4-BE49-F238E27FC236}">
                  <a16:creationId xmlns:a16="http://schemas.microsoft.com/office/drawing/2014/main" id="{D2B625AE-312A-431F-ADD5-D834F4FA1CAC}"/>
                </a:ext>
              </a:extLst>
            </p:cNvPr>
            <p:cNvSpPr/>
            <p:nvPr/>
          </p:nvSpPr>
          <p:spPr>
            <a:xfrm>
              <a:off x="9048328" y="49980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8" name="正方形/長方形 187">
              <a:extLst>
                <a:ext uri="{FF2B5EF4-FFF2-40B4-BE49-F238E27FC236}">
                  <a16:creationId xmlns:a16="http://schemas.microsoft.com/office/drawing/2014/main" id="{909CC577-FD17-4C98-B3C6-8D800C93F4FB}"/>
                </a:ext>
              </a:extLst>
            </p:cNvPr>
            <p:cNvSpPr/>
            <p:nvPr/>
          </p:nvSpPr>
          <p:spPr>
            <a:xfrm>
              <a:off x="9216240" y="49980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2" name="正方形/長方形 221">
              <a:extLst>
                <a:ext uri="{FF2B5EF4-FFF2-40B4-BE49-F238E27FC236}">
                  <a16:creationId xmlns:a16="http://schemas.microsoft.com/office/drawing/2014/main" id="{A63622C0-0752-4573-A003-1C2EEBA68D21}"/>
                </a:ext>
              </a:extLst>
            </p:cNvPr>
            <p:cNvSpPr/>
            <p:nvPr/>
          </p:nvSpPr>
          <p:spPr>
            <a:xfrm>
              <a:off x="9384153" y="49980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3" name="正方形/長方形 222">
              <a:extLst>
                <a:ext uri="{FF2B5EF4-FFF2-40B4-BE49-F238E27FC236}">
                  <a16:creationId xmlns:a16="http://schemas.microsoft.com/office/drawing/2014/main" id="{16D2C0D6-13A1-492F-AA63-541DF092628F}"/>
                </a:ext>
              </a:extLst>
            </p:cNvPr>
            <p:cNvSpPr/>
            <p:nvPr/>
          </p:nvSpPr>
          <p:spPr>
            <a:xfrm>
              <a:off x="9552066" y="49980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4" name="正方形/長方形 223">
              <a:extLst>
                <a:ext uri="{FF2B5EF4-FFF2-40B4-BE49-F238E27FC236}">
                  <a16:creationId xmlns:a16="http://schemas.microsoft.com/office/drawing/2014/main" id="{9409F23A-0264-4E41-9E88-765CF1564523}"/>
                </a:ext>
              </a:extLst>
            </p:cNvPr>
            <p:cNvSpPr/>
            <p:nvPr/>
          </p:nvSpPr>
          <p:spPr>
            <a:xfrm>
              <a:off x="9048328" y="51599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5" name="正方形/長方形 224">
              <a:extLst>
                <a:ext uri="{FF2B5EF4-FFF2-40B4-BE49-F238E27FC236}">
                  <a16:creationId xmlns:a16="http://schemas.microsoft.com/office/drawing/2014/main" id="{CF262673-54AD-46C9-93E8-C6F697505615}"/>
                </a:ext>
              </a:extLst>
            </p:cNvPr>
            <p:cNvSpPr/>
            <p:nvPr/>
          </p:nvSpPr>
          <p:spPr>
            <a:xfrm>
              <a:off x="9216240" y="51599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6" name="正方形/長方形 225">
              <a:extLst>
                <a:ext uri="{FF2B5EF4-FFF2-40B4-BE49-F238E27FC236}">
                  <a16:creationId xmlns:a16="http://schemas.microsoft.com/office/drawing/2014/main" id="{857E14A0-A6A1-479E-BB54-FD6A0F9D200F}"/>
                </a:ext>
              </a:extLst>
            </p:cNvPr>
            <p:cNvSpPr/>
            <p:nvPr/>
          </p:nvSpPr>
          <p:spPr>
            <a:xfrm>
              <a:off x="9384153" y="51599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7" name="正方形/長方形 226">
              <a:extLst>
                <a:ext uri="{FF2B5EF4-FFF2-40B4-BE49-F238E27FC236}">
                  <a16:creationId xmlns:a16="http://schemas.microsoft.com/office/drawing/2014/main" id="{2908C27D-8A2F-432A-869D-40A990494F46}"/>
                </a:ext>
              </a:extLst>
            </p:cNvPr>
            <p:cNvSpPr/>
            <p:nvPr/>
          </p:nvSpPr>
          <p:spPr>
            <a:xfrm>
              <a:off x="9552066" y="51599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8" name="正方形/長方形 227">
              <a:extLst>
                <a:ext uri="{FF2B5EF4-FFF2-40B4-BE49-F238E27FC236}">
                  <a16:creationId xmlns:a16="http://schemas.microsoft.com/office/drawing/2014/main" id="{C6F73A25-E846-4272-84B8-D32F536B3906}"/>
                </a:ext>
              </a:extLst>
            </p:cNvPr>
            <p:cNvSpPr/>
            <p:nvPr/>
          </p:nvSpPr>
          <p:spPr>
            <a:xfrm>
              <a:off x="9048328" y="5321799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9" name="正方形/長方形 228">
              <a:extLst>
                <a:ext uri="{FF2B5EF4-FFF2-40B4-BE49-F238E27FC236}">
                  <a16:creationId xmlns:a16="http://schemas.microsoft.com/office/drawing/2014/main" id="{853ECD94-7B59-4EE0-A1F9-65D410B47AC4}"/>
                </a:ext>
              </a:extLst>
            </p:cNvPr>
            <p:cNvSpPr/>
            <p:nvPr/>
          </p:nvSpPr>
          <p:spPr>
            <a:xfrm>
              <a:off x="9216240" y="5321799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0" name="正方形/長方形 229">
              <a:extLst>
                <a:ext uri="{FF2B5EF4-FFF2-40B4-BE49-F238E27FC236}">
                  <a16:creationId xmlns:a16="http://schemas.microsoft.com/office/drawing/2014/main" id="{9A3C74D9-61D1-461A-B738-6DCF86C19AD5}"/>
                </a:ext>
              </a:extLst>
            </p:cNvPr>
            <p:cNvSpPr/>
            <p:nvPr/>
          </p:nvSpPr>
          <p:spPr>
            <a:xfrm>
              <a:off x="9384153" y="5321799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1" name="正方形/長方形 230">
              <a:extLst>
                <a:ext uri="{FF2B5EF4-FFF2-40B4-BE49-F238E27FC236}">
                  <a16:creationId xmlns:a16="http://schemas.microsoft.com/office/drawing/2014/main" id="{6EF6DCF0-BC52-4D27-9EFB-3E4455D1A209}"/>
                </a:ext>
              </a:extLst>
            </p:cNvPr>
            <p:cNvSpPr/>
            <p:nvPr/>
          </p:nvSpPr>
          <p:spPr>
            <a:xfrm>
              <a:off x="9552066" y="5321799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2" name="正方形/長方形 231">
              <a:extLst>
                <a:ext uri="{FF2B5EF4-FFF2-40B4-BE49-F238E27FC236}">
                  <a16:creationId xmlns:a16="http://schemas.microsoft.com/office/drawing/2014/main" id="{92AB078C-D4A4-4039-83FE-50082285C14E}"/>
                </a:ext>
              </a:extLst>
            </p:cNvPr>
            <p:cNvSpPr/>
            <p:nvPr/>
          </p:nvSpPr>
          <p:spPr>
            <a:xfrm>
              <a:off x="9811567" y="4836163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3" name="正方形/長方形 232">
              <a:extLst>
                <a:ext uri="{FF2B5EF4-FFF2-40B4-BE49-F238E27FC236}">
                  <a16:creationId xmlns:a16="http://schemas.microsoft.com/office/drawing/2014/main" id="{60246CE7-88EC-4F71-8EFC-9A7C83D3DF72}"/>
                </a:ext>
              </a:extLst>
            </p:cNvPr>
            <p:cNvSpPr/>
            <p:nvPr/>
          </p:nvSpPr>
          <p:spPr>
            <a:xfrm>
              <a:off x="9811567" y="483616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4" name="正方形/長方形 233">
              <a:extLst>
                <a:ext uri="{FF2B5EF4-FFF2-40B4-BE49-F238E27FC236}">
                  <a16:creationId xmlns:a16="http://schemas.microsoft.com/office/drawing/2014/main" id="{8EDD0917-8438-42FF-8982-F2D3CFABEE81}"/>
                </a:ext>
              </a:extLst>
            </p:cNvPr>
            <p:cNvSpPr/>
            <p:nvPr/>
          </p:nvSpPr>
          <p:spPr>
            <a:xfrm>
              <a:off x="9979480" y="483616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5" name="正方形/長方形 234">
              <a:extLst>
                <a:ext uri="{FF2B5EF4-FFF2-40B4-BE49-F238E27FC236}">
                  <a16:creationId xmlns:a16="http://schemas.microsoft.com/office/drawing/2014/main" id="{7C5C9811-4FA2-4D62-8EE5-A28691110F7C}"/>
                </a:ext>
              </a:extLst>
            </p:cNvPr>
            <p:cNvSpPr/>
            <p:nvPr/>
          </p:nvSpPr>
          <p:spPr>
            <a:xfrm>
              <a:off x="10147393" y="483616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6" name="正方形/長方形 235">
              <a:extLst>
                <a:ext uri="{FF2B5EF4-FFF2-40B4-BE49-F238E27FC236}">
                  <a16:creationId xmlns:a16="http://schemas.microsoft.com/office/drawing/2014/main" id="{6A613B43-F51F-414C-A770-FEC3A28B2BEF}"/>
                </a:ext>
              </a:extLst>
            </p:cNvPr>
            <p:cNvSpPr/>
            <p:nvPr/>
          </p:nvSpPr>
          <p:spPr>
            <a:xfrm>
              <a:off x="10315305" y="483616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7" name="正方形/長方形 236">
              <a:extLst>
                <a:ext uri="{FF2B5EF4-FFF2-40B4-BE49-F238E27FC236}">
                  <a16:creationId xmlns:a16="http://schemas.microsoft.com/office/drawing/2014/main" id="{93161270-29CD-492A-964B-D82455A80B36}"/>
                </a:ext>
              </a:extLst>
            </p:cNvPr>
            <p:cNvSpPr/>
            <p:nvPr/>
          </p:nvSpPr>
          <p:spPr>
            <a:xfrm>
              <a:off x="9811567" y="49980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8" name="正方形/長方形 237">
              <a:extLst>
                <a:ext uri="{FF2B5EF4-FFF2-40B4-BE49-F238E27FC236}">
                  <a16:creationId xmlns:a16="http://schemas.microsoft.com/office/drawing/2014/main" id="{86463D26-0D2C-47F3-8FFD-2C89EBDBEB78}"/>
                </a:ext>
              </a:extLst>
            </p:cNvPr>
            <p:cNvSpPr/>
            <p:nvPr/>
          </p:nvSpPr>
          <p:spPr>
            <a:xfrm>
              <a:off x="9979480" y="49980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9" name="正方形/長方形 238">
              <a:extLst>
                <a:ext uri="{FF2B5EF4-FFF2-40B4-BE49-F238E27FC236}">
                  <a16:creationId xmlns:a16="http://schemas.microsoft.com/office/drawing/2014/main" id="{55334898-D2A5-41E7-A5AB-5358B4001E06}"/>
                </a:ext>
              </a:extLst>
            </p:cNvPr>
            <p:cNvSpPr/>
            <p:nvPr/>
          </p:nvSpPr>
          <p:spPr>
            <a:xfrm>
              <a:off x="10147393" y="49980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0" name="正方形/長方形 239">
              <a:extLst>
                <a:ext uri="{FF2B5EF4-FFF2-40B4-BE49-F238E27FC236}">
                  <a16:creationId xmlns:a16="http://schemas.microsoft.com/office/drawing/2014/main" id="{3913BCC4-7F77-4DB4-8B92-758875962B7D}"/>
                </a:ext>
              </a:extLst>
            </p:cNvPr>
            <p:cNvSpPr/>
            <p:nvPr/>
          </p:nvSpPr>
          <p:spPr>
            <a:xfrm>
              <a:off x="10315305" y="49980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1" name="正方形/長方形 240">
              <a:extLst>
                <a:ext uri="{FF2B5EF4-FFF2-40B4-BE49-F238E27FC236}">
                  <a16:creationId xmlns:a16="http://schemas.microsoft.com/office/drawing/2014/main" id="{5F735963-54AD-41D7-AC9A-AD4C60B9BB11}"/>
                </a:ext>
              </a:extLst>
            </p:cNvPr>
            <p:cNvSpPr/>
            <p:nvPr/>
          </p:nvSpPr>
          <p:spPr>
            <a:xfrm>
              <a:off x="9811567" y="51599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2" name="正方形/長方形 241">
              <a:extLst>
                <a:ext uri="{FF2B5EF4-FFF2-40B4-BE49-F238E27FC236}">
                  <a16:creationId xmlns:a16="http://schemas.microsoft.com/office/drawing/2014/main" id="{72452B64-EFA8-4BD1-90CC-A6E785D68EEC}"/>
                </a:ext>
              </a:extLst>
            </p:cNvPr>
            <p:cNvSpPr/>
            <p:nvPr/>
          </p:nvSpPr>
          <p:spPr>
            <a:xfrm>
              <a:off x="9979480" y="51599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3" name="正方形/長方形 242">
              <a:extLst>
                <a:ext uri="{FF2B5EF4-FFF2-40B4-BE49-F238E27FC236}">
                  <a16:creationId xmlns:a16="http://schemas.microsoft.com/office/drawing/2014/main" id="{A53B1ABA-172D-4B49-8373-096A1E552A38}"/>
                </a:ext>
              </a:extLst>
            </p:cNvPr>
            <p:cNvSpPr/>
            <p:nvPr/>
          </p:nvSpPr>
          <p:spPr>
            <a:xfrm>
              <a:off x="10147393" y="51599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4" name="正方形/長方形 243">
              <a:extLst>
                <a:ext uri="{FF2B5EF4-FFF2-40B4-BE49-F238E27FC236}">
                  <a16:creationId xmlns:a16="http://schemas.microsoft.com/office/drawing/2014/main" id="{F4467F75-E34B-430C-91B7-3E32532FD9AB}"/>
                </a:ext>
              </a:extLst>
            </p:cNvPr>
            <p:cNvSpPr/>
            <p:nvPr/>
          </p:nvSpPr>
          <p:spPr>
            <a:xfrm>
              <a:off x="10315305" y="51599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7" name="正方形/長方形 246">
              <a:extLst>
                <a:ext uri="{FF2B5EF4-FFF2-40B4-BE49-F238E27FC236}">
                  <a16:creationId xmlns:a16="http://schemas.microsoft.com/office/drawing/2014/main" id="{93F2BEF2-6620-435C-AF12-CB501E74B0AD}"/>
                </a:ext>
              </a:extLst>
            </p:cNvPr>
            <p:cNvSpPr/>
            <p:nvPr/>
          </p:nvSpPr>
          <p:spPr>
            <a:xfrm>
              <a:off x="9811567" y="5321799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9" name="正方形/長方形 248">
              <a:extLst>
                <a:ext uri="{FF2B5EF4-FFF2-40B4-BE49-F238E27FC236}">
                  <a16:creationId xmlns:a16="http://schemas.microsoft.com/office/drawing/2014/main" id="{14425F17-D5C5-4211-81C7-417E963E2E31}"/>
                </a:ext>
              </a:extLst>
            </p:cNvPr>
            <p:cNvSpPr/>
            <p:nvPr/>
          </p:nvSpPr>
          <p:spPr>
            <a:xfrm>
              <a:off x="9979480" y="5321799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4" name="正方形/長方形 253">
              <a:extLst>
                <a:ext uri="{FF2B5EF4-FFF2-40B4-BE49-F238E27FC236}">
                  <a16:creationId xmlns:a16="http://schemas.microsoft.com/office/drawing/2014/main" id="{ACEDE6BB-B283-4E90-AC27-07EFFC2708F7}"/>
                </a:ext>
              </a:extLst>
            </p:cNvPr>
            <p:cNvSpPr/>
            <p:nvPr/>
          </p:nvSpPr>
          <p:spPr>
            <a:xfrm>
              <a:off x="10147393" y="5321799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5" name="正方形/長方形 254">
              <a:extLst>
                <a:ext uri="{FF2B5EF4-FFF2-40B4-BE49-F238E27FC236}">
                  <a16:creationId xmlns:a16="http://schemas.microsoft.com/office/drawing/2014/main" id="{ECB9E96D-17BF-43F9-B16B-99D81F570D96}"/>
                </a:ext>
              </a:extLst>
            </p:cNvPr>
            <p:cNvSpPr/>
            <p:nvPr/>
          </p:nvSpPr>
          <p:spPr>
            <a:xfrm>
              <a:off x="10315305" y="5321799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6" name="正方形/長方形 255">
              <a:extLst>
                <a:ext uri="{FF2B5EF4-FFF2-40B4-BE49-F238E27FC236}">
                  <a16:creationId xmlns:a16="http://schemas.microsoft.com/office/drawing/2014/main" id="{F4ED8F52-015A-45F9-A570-A90EE37C1403}"/>
                </a:ext>
              </a:extLst>
            </p:cNvPr>
            <p:cNvSpPr/>
            <p:nvPr/>
          </p:nvSpPr>
          <p:spPr>
            <a:xfrm>
              <a:off x="10586255" y="4836163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7" name="正方形/長方形 256">
              <a:extLst>
                <a:ext uri="{FF2B5EF4-FFF2-40B4-BE49-F238E27FC236}">
                  <a16:creationId xmlns:a16="http://schemas.microsoft.com/office/drawing/2014/main" id="{36EE8305-9E11-48D3-AB1C-EF87811BAFD8}"/>
                </a:ext>
              </a:extLst>
            </p:cNvPr>
            <p:cNvSpPr/>
            <p:nvPr/>
          </p:nvSpPr>
          <p:spPr>
            <a:xfrm>
              <a:off x="10586255" y="483616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8" name="正方形/長方形 257">
              <a:extLst>
                <a:ext uri="{FF2B5EF4-FFF2-40B4-BE49-F238E27FC236}">
                  <a16:creationId xmlns:a16="http://schemas.microsoft.com/office/drawing/2014/main" id="{115CBC88-47AA-44D4-83D1-76CAE44C69E0}"/>
                </a:ext>
              </a:extLst>
            </p:cNvPr>
            <p:cNvSpPr/>
            <p:nvPr/>
          </p:nvSpPr>
          <p:spPr>
            <a:xfrm>
              <a:off x="10754168" y="483616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9" name="正方形/長方形 258">
              <a:extLst>
                <a:ext uri="{FF2B5EF4-FFF2-40B4-BE49-F238E27FC236}">
                  <a16:creationId xmlns:a16="http://schemas.microsoft.com/office/drawing/2014/main" id="{F7EA4215-978B-4879-BBD7-828312F872EA}"/>
                </a:ext>
              </a:extLst>
            </p:cNvPr>
            <p:cNvSpPr/>
            <p:nvPr/>
          </p:nvSpPr>
          <p:spPr>
            <a:xfrm>
              <a:off x="10922080" y="483616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0" name="正方形/長方形 259">
              <a:extLst>
                <a:ext uri="{FF2B5EF4-FFF2-40B4-BE49-F238E27FC236}">
                  <a16:creationId xmlns:a16="http://schemas.microsoft.com/office/drawing/2014/main" id="{3ADF67F9-3F03-4136-A225-562CD35B5063}"/>
                </a:ext>
              </a:extLst>
            </p:cNvPr>
            <p:cNvSpPr/>
            <p:nvPr/>
          </p:nvSpPr>
          <p:spPr>
            <a:xfrm>
              <a:off x="11089994" y="483616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1" name="正方形/長方形 260">
              <a:extLst>
                <a:ext uri="{FF2B5EF4-FFF2-40B4-BE49-F238E27FC236}">
                  <a16:creationId xmlns:a16="http://schemas.microsoft.com/office/drawing/2014/main" id="{44986B16-BF7F-457E-8ACE-A6886C8AD5E3}"/>
                </a:ext>
              </a:extLst>
            </p:cNvPr>
            <p:cNvSpPr/>
            <p:nvPr/>
          </p:nvSpPr>
          <p:spPr>
            <a:xfrm>
              <a:off x="10586255" y="49980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2" name="正方形/長方形 261">
              <a:extLst>
                <a:ext uri="{FF2B5EF4-FFF2-40B4-BE49-F238E27FC236}">
                  <a16:creationId xmlns:a16="http://schemas.microsoft.com/office/drawing/2014/main" id="{3A3530EF-6CFE-43A4-AAF2-9E2401784F2A}"/>
                </a:ext>
              </a:extLst>
            </p:cNvPr>
            <p:cNvSpPr/>
            <p:nvPr/>
          </p:nvSpPr>
          <p:spPr>
            <a:xfrm>
              <a:off x="10754168" y="49980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3" name="正方形/長方形 262">
              <a:extLst>
                <a:ext uri="{FF2B5EF4-FFF2-40B4-BE49-F238E27FC236}">
                  <a16:creationId xmlns:a16="http://schemas.microsoft.com/office/drawing/2014/main" id="{F726389C-C0D9-4752-BF84-90DA51BB3355}"/>
                </a:ext>
              </a:extLst>
            </p:cNvPr>
            <p:cNvSpPr/>
            <p:nvPr/>
          </p:nvSpPr>
          <p:spPr>
            <a:xfrm>
              <a:off x="10922080" y="49980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4" name="正方形/長方形 263">
              <a:extLst>
                <a:ext uri="{FF2B5EF4-FFF2-40B4-BE49-F238E27FC236}">
                  <a16:creationId xmlns:a16="http://schemas.microsoft.com/office/drawing/2014/main" id="{28C1AFBA-8436-4E4F-8DCA-A979956E2438}"/>
                </a:ext>
              </a:extLst>
            </p:cNvPr>
            <p:cNvSpPr/>
            <p:nvPr/>
          </p:nvSpPr>
          <p:spPr>
            <a:xfrm>
              <a:off x="11089994" y="49980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5" name="正方形/長方形 264">
              <a:extLst>
                <a:ext uri="{FF2B5EF4-FFF2-40B4-BE49-F238E27FC236}">
                  <a16:creationId xmlns:a16="http://schemas.microsoft.com/office/drawing/2014/main" id="{0F026C01-A699-493F-9DDC-178CF93811D2}"/>
                </a:ext>
              </a:extLst>
            </p:cNvPr>
            <p:cNvSpPr/>
            <p:nvPr/>
          </p:nvSpPr>
          <p:spPr>
            <a:xfrm>
              <a:off x="10586255" y="51599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6" name="正方形/長方形 265">
              <a:extLst>
                <a:ext uri="{FF2B5EF4-FFF2-40B4-BE49-F238E27FC236}">
                  <a16:creationId xmlns:a16="http://schemas.microsoft.com/office/drawing/2014/main" id="{B6902A33-3783-46F6-847F-668C5D956426}"/>
                </a:ext>
              </a:extLst>
            </p:cNvPr>
            <p:cNvSpPr/>
            <p:nvPr/>
          </p:nvSpPr>
          <p:spPr>
            <a:xfrm>
              <a:off x="10754168" y="51599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7" name="正方形/長方形 266">
              <a:extLst>
                <a:ext uri="{FF2B5EF4-FFF2-40B4-BE49-F238E27FC236}">
                  <a16:creationId xmlns:a16="http://schemas.microsoft.com/office/drawing/2014/main" id="{99983FA9-B17A-476A-991C-338982BF66B6}"/>
                </a:ext>
              </a:extLst>
            </p:cNvPr>
            <p:cNvSpPr/>
            <p:nvPr/>
          </p:nvSpPr>
          <p:spPr>
            <a:xfrm>
              <a:off x="10922080" y="51599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8" name="正方形/長方形 267">
              <a:extLst>
                <a:ext uri="{FF2B5EF4-FFF2-40B4-BE49-F238E27FC236}">
                  <a16:creationId xmlns:a16="http://schemas.microsoft.com/office/drawing/2014/main" id="{B78953B7-D511-4273-B588-4DCDE55A0F37}"/>
                </a:ext>
              </a:extLst>
            </p:cNvPr>
            <p:cNvSpPr/>
            <p:nvPr/>
          </p:nvSpPr>
          <p:spPr>
            <a:xfrm>
              <a:off x="11089994" y="51599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9" name="正方形/長方形 268">
              <a:extLst>
                <a:ext uri="{FF2B5EF4-FFF2-40B4-BE49-F238E27FC236}">
                  <a16:creationId xmlns:a16="http://schemas.microsoft.com/office/drawing/2014/main" id="{3ED1A0F3-95E6-42A4-ABC8-885B527D56A9}"/>
                </a:ext>
              </a:extLst>
            </p:cNvPr>
            <p:cNvSpPr/>
            <p:nvPr/>
          </p:nvSpPr>
          <p:spPr>
            <a:xfrm>
              <a:off x="10586255" y="5321799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0" name="正方形/長方形 269">
              <a:extLst>
                <a:ext uri="{FF2B5EF4-FFF2-40B4-BE49-F238E27FC236}">
                  <a16:creationId xmlns:a16="http://schemas.microsoft.com/office/drawing/2014/main" id="{F6395939-D88A-4073-8097-F8B87C549DB5}"/>
                </a:ext>
              </a:extLst>
            </p:cNvPr>
            <p:cNvSpPr/>
            <p:nvPr/>
          </p:nvSpPr>
          <p:spPr>
            <a:xfrm>
              <a:off x="10754168" y="5321799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1" name="正方形/長方形 270">
              <a:extLst>
                <a:ext uri="{FF2B5EF4-FFF2-40B4-BE49-F238E27FC236}">
                  <a16:creationId xmlns:a16="http://schemas.microsoft.com/office/drawing/2014/main" id="{B2FDFFAA-9CDB-4FBC-8424-BF342F972B46}"/>
                </a:ext>
              </a:extLst>
            </p:cNvPr>
            <p:cNvSpPr/>
            <p:nvPr/>
          </p:nvSpPr>
          <p:spPr>
            <a:xfrm>
              <a:off x="10922080" y="5321799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2" name="正方形/長方形 271">
              <a:extLst>
                <a:ext uri="{FF2B5EF4-FFF2-40B4-BE49-F238E27FC236}">
                  <a16:creationId xmlns:a16="http://schemas.microsoft.com/office/drawing/2014/main" id="{5B8E7443-6BF8-4C2C-8AA7-6D3D886557A1}"/>
                </a:ext>
              </a:extLst>
            </p:cNvPr>
            <p:cNvSpPr/>
            <p:nvPr/>
          </p:nvSpPr>
          <p:spPr>
            <a:xfrm>
              <a:off x="11089994" y="5321799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3" name="正方形/長方形 272">
              <a:extLst>
                <a:ext uri="{FF2B5EF4-FFF2-40B4-BE49-F238E27FC236}">
                  <a16:creationId xmlns:a16="http://schemas.microsoft.com/office/drawing/2014/main" id="{5F96A039-1240-4C5B-B180-CEC7EF650D80}"/>
                </a:ext>
              </a:extLst>
            </p:cNvPr>
            <p:cNvSpPr/>
            <p:nvPr/>
          </p:nvSpPr>
          <p:spPr>
            <a:xfrm>
              <a:off x="11360943" y="4836163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4" name="正方形/長方形 273">
              <a:extLst>
                <a:ext uri="{FF2B5EF4-FFF2-40B4-BE49-F238E27FC236}">
                  <a16:creationId xmlns:a16="http://schemas.microsoft.com/office/drawing/2014/main" id="{41D643C4-0716-4801-B1EA-2225E0C0B613}"/>
                </a:ext>
              </a:extLst>
            </p:cNvPr>
            <p:cNvSpPr/>
            <p:nvPr/>
          </p:nvSpPr>
          <p:spPr>
            <a:xfrm>
              <a:off x="11360943" y="483616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5" name="正方形/長方形 274">
              <a:extLst>
                <a:ext uri="{FF2B5EF4-FFF2-40B4-BE49-F238E27FC236}">
                  <a16:creationId xmlns:a16="http://schemas.microsoft.com/office/drawing/2014/main" id="{B5490098-0CE1-43A8-A8EE-29A9D9F932E6}"/>
                </a:ext>
              </a:extLst>
            </p:cNvPr>
            <p:cNvSpPr/>
            <p:nvPr/>
          </p:nvSpPr>
          <p:spPr>
            <a:xfrm>
              <a:off x="11528856" y="483616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6" name="正方形/長方形 275">
              <a:extLst>
                <a:ext uri="{FF2B5EF4-FFF2-40B4-BE49-F238E27FC236}">
                  <a16:creationId xmlns:a16="http://schemas.microsoft.com/office/drawing/2014/main" id="{F962E994-25FC-4957-A021-3527A23C454C}"/>
                </a:ext>
              </a:extLst>
            </p:cNvPr>
            <p:cNvSpPr/>
            <p:nvPr/>
          </p:nvSpPr>
          <p:spPr>
            <a:xfrm>
              <a:off x="11696768" y="483616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7" name="正方形/長方形 276">
              <a:extLst>
                <a:ext uri="{FF2B5EF4-FFF2-40B4-BE49-F238E27FC236}">
                  <a16:creationId xmlns:a16="http://schemas.microsoft.com/office/drawing/2014/main" id="{E8D1D979-BB48-4AE8-80E0-89DD5C89A292}"/>
                </a:ext>
              </a:extLst>
            </p:cNvPr>
            <p:cNvSpPr/>
            <p:nvPr/>
          </p:nvSpPr>
          <p:spPr>
            <a:xfrm>
              <a:off x="11864682" y="483616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8" name="正方形/長方形 277">
              <a:extLst>
                <a:ext uri="{FF2B5EF4-FFF2-40B4-BE49-F238E27FC236}">
                  <a16:creationId xmlns:a16="http://schemas.microsoft.com/office/drawing/2014/main" id="{14ECF218-DFFC-437D-89AF-29362D7DFE75}"/>
                </a:ext>
              </a:extLst>
            </p:cNvPr>
            <p:cNvSpPr/>
            <p:nvPr/>
          </p:nvSpPr>
          <p:spPr>
            <a:xfrm>
              <a:off x="11360943" y="49980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9" name="正方形/長方形 278">
              <a:extLst>
                <a:ext uri="{FF2B5EF4-FFF2-40B4-BE49-F238E27FC236}">
                  <a16:creationId xmlns:a16="http://schemas.microsoft.com/office/drawing/2014/main" id="{DF58C229-C018-43D4-9019-BBC303BA0F62}"/>
                </a:ext>
              </a:extLst>
            </p:cNvPr>
            <p:cNvSpPr/>
            <p:nvPr/>
          </p:nvSpPr>
          <p:spPr>
            <a:xfrm>
              <a:off x="11528856" y="49980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0" name="正方形/長方形 279">
              <a:extLst>
                <a:ext uri="{FF2B5EF4-FFF2-40B4-BE49-F238E27FC236}">
                  <a16:creationId xmlns:a16="http://schemas.microsoft.com/office/drawing/2014/main" id="{5B6D2701-96CC-4B3E-AC01-27C1D93BC5B9}"/>
                </a:ext>
              </a:extLst>
            </p:cNvPr>
            <p:cNvSpPr/>
            <p:nvPr/>
          </p:nvSpPr>
          <p:spPr>
            <a:xfrm>
              <a:off x="11696768" y="49980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1" name="正方形/長方形 280">
              <a:extLst>
                <a:ext uri="{FF2B5EF4-FFF2-40B4-BE49-F238E27FC236}">
                  <a16:creationId xmlns:a16="http://schemas.microsoft.com/office/drawing/2014/main" id="{3C42C8D2-026A-4768-BD4B-1F9E3F50A642}"/>
                </a:ext>
              </a:extLst>
            </p:cNvPr>
            <p:cNvSpPr/>
            <p:nvPr/>
          </p:nvSpPr>
          <p:spPr>
            <a:xfrm>
              <a:off x="11864682" y="4998041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2" name="正方形/長方形 281">
              <a:extLst>
                <a:ext uri="{FF2B5EF4-FFF2-40B4-BE49-F238E27FC236}">
                  <a16:creationId xmlns:a16="http://schemas.microsoft.com/office/drawing/2014/main" id="{67BE7ED7-506A-4154-BE3C-E91C6B1E90A8}"/>
                </a:ext>
              </a:extLst>
            </p:cNvPr>
            <p:cNvSpPr/>
            <p:nvPr/>
          </p:nvSpPr>
          <p:spPr>
            <a:xfrm>
              <a:off x="11360943" y="51599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3" name="正方形/長方形 282">
              <a:extLst>
                <a:ext uri="{FF2B5EF4-FFF2-40B4-BE49-F238E27FC236}">
                  <a16:creationId xmlns:a16="http://schemas.microsoft.com/office/drawing/2014/main" id="{9CC999D5-9213-4FEC-8AD4-D85EE1186ABA}"/>
                </a:ext>
              </a:extLst>
            </p:cNvPr>
            <p:cNvSpPr/>
            <p:nvPr/>
          </p:nvSpPr>
          <p:spPr>
            <a:xfrm>
              <a:off x="11528856" y="51599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4" name="正方形/長方形 283">
              <a:extLst>
                <a:ext uri="{FF2B5EF4-FFF2-40B4-BE49-F238E27FC236}">
                  <a16:creationId xmlns:a16="http://schemas.microsoft.com/office/drawing/2014/main" id="{BE7B5B01-94ED-48C7-BAB0-7A84D5A768A1}"/>
                </a:ext>
              </a:extLst>
            </p:cNvPr>
            <p:cNvSpPr/>
            <p:nvPr/>
          </p:nvSpPr>
          <p:spPr>
            <a:xfrm>
              <a:off x="11696768" y="51599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5" name="正方形/長方形 284">
              <a:extLst>
                <a:ext uri="{FF2B5EF4-FFF2-40B4-BE49-F238E27FC236}">
                  <a16:creationId xmlns:a16="http://schemas.microsoft.com/office/drawing/2014/main" id="{ED35284F-051B-4AE3-8BE2-08D3622FA367}"/>
                </a:ext>
              </a:extLst>
            </p:cNvPr>
            <p:cNvSpPr/>
            <p:nvPr/>
          </p:nvSpPr>
          <p:spPr>
            <a:xfrm>
              <a:off x="11864682" y="5159920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6" name="正方形/長方形 285">
              <a:extLst>
                <a:ext uri="{FF2B5EF4-FFF2-40B4-BE49-F238E27FC236}">
                  <a16:creationId xmlns:a16="http://schemas.microsoft.com/office/drawing/2014/main" id="{995CCE92-AC88-4148-9F2B-7CE3A273FF41}"/>
                </a:ext>
              </a:extLst>
            </p:cNvPr>
            <p:cNvSpPr/>
            <p:nvPr/>
          </p:nvSpPr>
          <p:spPr>
            <a:xfrm>
              <a:off x="11360943" y="5321799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7" name="正方形/長方形 286">
              <a:extLst>
                <a:ext uri="{FF2B5EF4-FFF2-40B4-BE49-F238E27FC236}">
                  <a16:creationId xmlns:a16="http://schemas.microsoft.com/office/drawing/2014/main" id="{E3FEBB50-CA30-4FB2-966F-7B7BE5009A97}"/>
                </a:ext>
              </a:extLst>
            </p:cNvPr>
            <p:cNvSpPr/>
            <p:nvPr/>
          </p:nvSpPr>
          <p:spPr>
            <a:xfrm>
              <a:off x="11528856" y="5321799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8" name="正方形/長方形 287">
              <a:extLst>
                <a:ext uri="{FF2B5EF4-FFF2-40B4-BE49-F238E27FC236}">
                  <a16:creationId xmlns:a16="http://schemas.microsoft.com/office/drawing/2014/main" id="{44AEF1BF-9947-490C-9B14-46D30F33AE09}"/>
                </a:ext>
              </a:extLst>
            </p:cNvPr>
            <p:cNvSpPr/>
            <p:nvPr/>
          </p:nvSpPr>
          <p:spPr>
            <a:xfrm>
              <a:off x="11696768" y="5321799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9" name="正方形/長方形 288">
              <a:extLst>
                <a:ext uri="{FF2B5EF4-FFF2-40B4-BE49-F238E27FC236}">
                  <a16:creationId xmlns:a16="http://schemas.microsoft.com/office/drawing/2014/main" id="{9117D99A-E3E4-42AC-AA81-EC72D7CCD2B5}"/>
                </a:ext>
              </a:extLst>
            </p:cNvPr>
            <p:cNvSpPr/>
            <p:nvPr/>
          </p:nvSpPr>
          <p:spPr>
            <a:xfrm>
              <a:off x="11864682" y="5321799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0" name="正方形/長方形 289">
              <a:extLst>
                <a:ext uri="{FF2B5EF4-FFF2-40B4-BE49-F238E27FC236}">
                  <a16:creationId xmlns:a16="http://schemas.microsoft.com/office/drawing/2014/main" id="{7170E747-FEB2-48D4-BC7A-6C906088A1A0}"/>
                </a:ext>
              </a:extLst>
            </p:cNvPr>
            <p:cNvSpPr/>
            <p:nvPr/>
          </p:nvSpPr>
          <p:spPr>
            <a:xfrm>
              <a:off x="12124183" y="4836163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1" name="正方形/長方形 290">
              <a:extLst>
                <a:ext uri="{FF2B5EF4-FFF2-40B4-BE49-F238E27FC236}">
                  <a16:creationId xmlns:a16="http://schemas.microsoft.com/office/drawing/2014/main" id="{0BBB0AF0-A914-4181-AA08-AA519322E106}"/>
                </a:ext>
              </a:extLst>
            </p:cNvPr>
            <p:cNvSpPr/>
            <p:nvPr/>
          </p:nvSpPr>
          <p:spPr>
            <a:xfrm>
              <a:off x="12124183" y="483616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2" name="正方形/長方形 291">
              <a:extLst>
                <a:ext uri="{FF2B5EF4-FFF2-40B4-BE49-F238E27FC236}">
                  <a16:creationId xmlns:a16="http://schemas.microsoft.com/office/drawing/2014/main" id="{E627536C-2463-4A84-B34A-BECDD438F298}"/>
                </a:ext>
              </a:extLst>
            </p:cNvPr>
            <p:cNvSpPr/>
            <p:nvPr/>
          </p:nvSpPr>
          <p:spPr>
            <a:xfrm>
              <a:off x="12292095" y="483616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3" name="正方形/長方形 292">
              <a:extLst>
                <a:ext uri="{FF2B5EF4-FFF2-40B4-BE49-F238E27FC236}">
                  <a16:creationId xmlns:a16="http://schemas.microsoft.com/office/drawing/2014/main" id="{4B7D70E1-9B09-4073-A347-228C49EC589D}"/>
                </a:ext>
              </a:extLst>
            </p:cNvPr>
            <p:cNvSpPr/>
            <p:nvPr/>
          </p:nvSpPr>
          <p:spPr>
            <a:xfrm>
              <a:off x="12460008" y="483616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4" name="正方形/長方形 293">
              <a:extLst>
                <a:ext uri="{FF2B5EF4-FFF2-40B4-BE49-F238E27FC236}">
                  <a16:creationId xmlns:a16="http://schemas.microsoft.com/office/drawing/2014/main" id="{5B29C5F2-97AD-4900-87E7-783E782AB05F}"/>
                </a:ext>
              </a:extLst>
            </p:cNvPr>
            <p:cNvSpPr/>
            <p:nvPr/>
          </p:nvSpPr>
          <p:spPr>
            <a:xfrm>
              <a:off x="12627921" y="483616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5" name="正方形/長方形 294">
              <a:extLst>
                <a:ext uri="{FF2B5EF4-FFF2-40B4-BE49-F238E27FC236}">
                  <a16:creationId xmlns:a16="http://schemas.microsoft.com/office/drawing/2014/main" id="{1AEA1663-6C42-4CBD-A555-24F3F524B19B}"/>
                </a:ext>
              </a:extLst>
            </p:cNvPr>
            <p:cNvSpPr/>
            <p:nvPr/>
          </p:nvSpPr>
          <p:spPr>
            <a:xfrm>
              <a:off x="12124183" y="49980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6" name="正方形/長方形 295">
              <a:extLst>
                <a:ext uri="{FF2B5EF4-FFF2-40B4-BE49-F238E27FC236}">
                  <a16:creationId xmlns:a16="http://schemas.microsoft.com/office/drawing/2014/main" id="{658F9491-042B-4D76-A26B-6BC110CAD36D}"/>
                </a:ext>
              </a:extLst>
            </p:cNvPr>
            <p:cNvSpPr/>
            <p:nvPr/>
          </p:nvSpPr>
          <p:spPr>
            <a:xfrm>
              <a:off x="12292095" y="4998041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7" name="正方形/長方形 296">
              <a:extLst>
                <a:ext uri="{FF2B5EF4-FFF2-40B4-BE49-F238E27FC236}">
                  <a16:creationId xmlns:a16="http://schemas.microsoft.com/office/drawing/2014/main" id="{6AC24C31-AC2E-463B-BE13-2254C09883DF}"/>
                </a:ext>
              </a:extLst>
            </p:cNvPr>
            <p:cNvSpPr/>
            <p:nvPr/>
          </p:nvSpPr>
          <p:spPr>
            <a:xfrm>
              <a:off x="12460008" y="4998041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8" name="正方形/長方形 297">
              <a:extLst>
                <a:ext uri="{FF2B5EF4-FFF2-40B4-BE49-F238E27FC236}">
                  <a16:creationId xmlns:a16="http://schemas.microsoft.com/office/drawing/2014/main" id="{B4ABF1FE-565C-4DA4-8363-E1C3864BC61D}"/>
                </a:ext>
              </a:extLst>
            </p:cNvPr>
            <p:cNvSpPr/>
            <p:nvPr/>
          </p:nvSpPr>
          <p:spPr>
            <a:xfrm>
              <a:off x="12627921" y="4998041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9" name="正方形/長方形 298">
              <a:extLst>
                <a:ext uri="{FF2B5EF4-FFF2-40B4-BE49-F238E27FC236}">
                  <a16:creationId xmlns:a16="http://schemas.microsoft.com/office/drawing/2014/main" id="{10032E02-2C71-4E0F-BDA3-9000D6031614}"/>
                </a:ext>
              </a:extLst>
            </p:cNvPr>
            <p:cNvSpPr/>
            <p:nvPr/>
          </p:nvSpPr>
          <p:spPr>
            <a:xfrm>
              <a:off x="12124183" y="51599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0" name="正方形/長方形 299">
              <a:extLst>
                <a:ext uri="{FF2B5EF4-FFF2-40B4-BE49-F238E27FC236}">
                  <a16:creationId xmlns:a16="http://schemas.microsoft.com/office/drawing/2014/main" id="{DFF63EC0-5634-4B9A-9150-95182F284652}"/>
                </a:ext>
              </a:extLst>
            </p:cNvPr>
            <p:cNvSpPr/>
            <p:nvPr/>
          </p:nvSpPr>
          <p:spPr>
            <a:xfrm>
              <a:off x="12292095" y="5159920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1" name="正方形/長方形 300">
              <a:extLst>
                <a:ext uri="{FF2B5EF4-FFF2-40B4-BE49-F238E27FC236}">
                  <a16:creationId xmlns:a16="http://schemas.microsoft.com/office/drawing/2014/main" id="{D95B08E5-0799-4788-8B45-58AD27ECF173}"/>
                </a:ext>
              </a:extLst>
            </p:cNvPr>
            <p:cNvSpPr/>
            <p:nvPr/>
          </p:nvSpPr>
          <p:spPr>
            <a:xfrm>
              <a:off x="12460008" y="5159920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2" name="正方形/長方形 301">
              <a:extLst>
                <a:ext uri="{FF2B5EF4-FFF2-40B4-BE49-F238E27FC236}">
                  <a16:creationId xmlns:a16="http://schemas.microsoft.com/office/drawing/2014/main" id="{9D082F16-FDEE-41D6-97D4-1561347F88E0}"/>
                </a:ext>
              </a:extLst>
            </p:cNvPr>
            <p:cNvSpPr/>
            <p:nvPr/>
          </p:nvSpPr>
          <p:spPr>
            <a:xfrm>
              <a:off x="12627921" y="5159920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3" name="正方形/長方形 302">
              <a:extLst>
                <a:ext uri="{FF2B5EF4-FFF2-40B4-BE49-F238E27FC236}">
                  <a16:creationId xmlns:a16="http://schemas.microsoft.com/office/drawing/2014/main" id="{CDCD7031-A73A-494D-A6FA-30186EE46B30}"/>
                </a:ext>
              </a:extLst>
            </p:cNvPr>
            <p:cNvSpPr/>
            <p:nvPr/>
          </p:nvSpPr>
          <p:spPr>
            <a:xfrm>
              <a:off x="12124183" y="5321799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4" name="正方形/長方形 303">
              <a:extLst>
                <a:ext uri="{FF2B5EF4-FFF2-40B4-BE49-F238E27FC236}">
                  <a16:creationId xmlns:a16="http://schemas.microsoft.com/office/drawing/2014/main" id="{D73B4E25-BEA4-4E9C-8C6E-EBA71D838351}"/>
                </a:ext>
              </a:extLst>
            </p:cNvPr>
            <p:cNvSpPr/>
            <p:nvPr/>
          </p:nvSpPr>
          <p:spPr>
            <a:xfrm>
              <a:off x="12292095" y="5321799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5" name="正方形/長方形 304">
              <a:extLst>
                <a:ext uri="{FF2B5EF4-FFF2-40B4-BE49-F238E27FC236}">
                  <a16:creationId xmlns:a16="http://schemas.microsoft.com/office/drawing/2014/main" id="{22DBEB63-DCF1-4A68-84B5-91E97C92A623}"/>
                </a:ext>
              </a:extLst>
            </p:cNvPr>
            <p:cNvSpPr/>
            <p:nvPr/>
          </p:nvSpPr>
          <p:spPr>
            <a:xfrm>
              <a:off x="12460008" y="5321799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6" name="正方形/長方形 305">
              <a:extLst>
                <a:ext uri="{FF2B5EF4-FFF2-40B4-BE49-F238E27FC236}">
                  <a16:creationId xmlns:a16="http://schemas.microsoft.com/office/drawing/2014/main" id="{33F6600D-2433-4E5B-A189-60A2ADE5FF78}"/>
                </a:ext>
              </a:extLst>
            </p:cNvPr>
            <p:cNvSpPr/>
            <p:nvPr/>
          </p:nvSpPr>
          <p:spPr>
            <a:xfrm>
              <a:off x="12627921" y="5321799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7" name="正方形/長方形 306">
              <a:extLst>
                <a:ext uri="{FF2B5EF4-FFF2-40B4-BE49-F238E27FC236}">
                  <a16:creationId xmlns:a16="http://schemas.microsoft.com/office/drawing/2014/main" id="{F940CA63-7DBD-449D-9578-E93FA05252B4}"/>
                </a:ext>
              </a:extLst>
            </p:cNvPr>
            <p:cNvSpPr/>
            <p:nvPr/>
          </p:nvSpPr>
          <p:spPr>
            <a:xfrm>
              <a:off x="12887422" y="4832483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8" name="正方形/長方形 307">
              <a:extLst>
                <a:ext uri="{FF2B5EF4-FFF2-40B4-BE49-F238E27FC236}">
                  <a16:creationId xmlns:a16="http://schemas.microsoft.com/office/drawing/2014/main" id="{9F3DE93C-72B6-4E3E-A912-B6862674B3E6}"/>
                </a:ext>
              </a:extLst>
            </p:cNvPr>
            <p:cNvSpPr/>
            <p:nvPr/>
          </p:nvSpPr>
          <p:spPr>
            <a:xfrm>
              <a:off x="12887422" y="48324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9" name="正方形/長方形 308">
              <a:extLst>
                <a:ext uri="{FF2B5EF4-FFF2-40B4-BE49-F238E27FC236}">
                  <a16:creationId xmlns:a16="http://schemas.microsoft.com/office/drawing/2014/main" id="{A15325FB-8D98-48E2-BB2D-40C547D34BAB}"/>
                </a:ext>
              </a:extLst>
            </p:cNvPr>
            <p:cNvSpPr/>
            <p:nvPr/>
          </p:nvSpPr>
          <p:spPr>
            <a:xfrm>
              <a:off x="13055334" y="48324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0" name="正方形/長方形 309">
              <a:extLst>
                <a:ext uri="{FF2B5EF4-FFF2-40B4-BE49-F238E27FC236}">
                  <a16:creationId xmlns:a16="http://schemas.microsoft.com/office/drawing/2014/main" id="{EC980FE4-355A-4372-93D3-CF6747478D1F}"/>
                </a:ext>
              </a:extLst>
            </p:cNvPr>
            <p:cNvSpPr/>
            <p:nvPr/>
          </p:nvSpPr>
          <p:spPr>
            <a:xfrm>
              <a:off x="13223248" y="48324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1" name="正方形/長方形 310">
              <a:extLst>
                <a:ext uri="{FF2B5EF4-FFF2-40B4-BE49-F238E27FC236}">
                  <a16:creationId xmlns:a16="http://schemas.microsoft.com/office/drawing/2014/main" id="{000623C4-E1A2-45C0-9E1D-4A4C2D414962}"/>
                </a:ext>
              </a:extLst>
            </p:cNvPr>
            <p:cNvSpPr/>
            <p:nvPr/>
          </p:nvSpPr>
          <p:spPr>
            <a:xfrm>
              <a:off x="13391160" y="483248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2" name="正方形/長方形 311">
              <a:extLst>
                <a:ext uri="{FF2B5EF4-FFF2-40B4-BE49-F238E27FC236}">
                  <a16:creationId xmlns:a16="http://schemas.microsoft.com/office/drawing/2014/main" id="{C66E3B2E-E705-4628-A1EC-BFFBA2B92383}"/>
                </a:ext>
              </a:extLst>
            </p:cNvPr>
            <p:cNvSpPr/>
            <p:nvPr/>
          </p:nvSpPr>
          <p:spPr>
            <a:xfrm>
              <a:off x="12887422" y="499436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3" name="正方形/長方形 312">
              <a:extLst>
                <a:ext uri="{FF2B5EF4-FFF2-40B4-BE49-F238E27FC236}">
                  <a16:creationId xmlns:a16="http://schemas.microsoft.com/office/drawing/2014/main" id="{0D0AC839-8CE6-47FB-A82F-634161E76EE4}"/>
                </a:ext>
              </a:extLst>
            </p:cNvPr>
            <p:cNvSpPr/>
            <p:nvPr/>
          </p:nvSpPr>
          <p:spPr>
            <a:xfrm>
              <a:off x="13055334" y="499436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4" name="正方形/長方形 313">
              <a:extLst>
                <a:ext uri="{FF2B5EF4-FFF2-40B4-BE49-F238E27FC236}">
                  <a16:creationId xmlns:a16="http://schemas.microsoft.com/office/drawing/2014/main" id="{0D13CACE-AB75-416A-9887-ED816DE58EB7}"/>
                </a:ext>
              </a:extLst>
            </p:cNvPr>
            <p:cNvSpPr/>
            <p:nvPr/>
          </p:nvSpPr>
          <p:spPr>
            <a:xfrm>
              <a:off x="13223248" y="499436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5" name="正方形/長方形 314">
              <a:extLst>
                <a:ext uri="{FF2B5EF4-FFF2-40B4-BE49-F238E27FC236}">
                  <a16:creationId xmlns:a16="http://schemas.microsoft.com/office/drawing/2014/main" id="{25BCF9D9-F6E6-44BC-A242-42A12BB0B81B}"/>
                </a:ext>
              </a:extLst>
            </p:cNvPr>
            <p:cNvSpPr/>
            <p:nvPr/>
          </p:nvSpPr>
          <p:spPr>
            <a:xfrm>
              <a:off x="13391160" y="499436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6" name="正方形/長方形 315">
              <a:extLst>
                <a:ext uri="{FF2B5EF4-FFF2-40B4-BE49-F238E27FC236}">
                  <a16:creationId xmlns:a16="http://schemas.microsoft.com/office/drawing/2014/main" id="{4A8A1E54-80CF-4B44-83EC-E69FA85AFEC4}"/>
                </a:ext>
              </a:extLst>
            </p:cNvPr>
            <p:cNvSpPr/>
            <p:nvPr/>
          </p:nvSpPr>
          <p:spPr>
            <a:xfrm>
              <a:off x="12887422" y="51562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7" name="正方形/長方形 316">
              <a:extLst>
                <a:ext uri="{FF2B5EF4-FFF2-40B4-BE49-F238E27FC236}">
                  <a16:creationId xmlns:a16="http://schemas.microsoft.com/office/drawing/2014/main" id="{D656A674-DDF7-4BB2-B6C7-2E58F28E9B3B}"/>
                </a:ext>
              </a:extLst>
            </p:cNvPr>
            <p:cNvSpPr/>
            <p:nvPr/>
          </p:nvSpPr>
          <p:spPr>
            <a:xfrm>
              <a:off x="13055334" y="51562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8" name="正方形/長方形 317">
              <a:extLst>
                <a:ext uri="{FF2B5EF4-FFF2-40B4-BE49-F238E27FC236}">
                  <a16:creationId xmlns:a16="http://schemas.microsoft.com/office/drawing/2014/main" id="{A98E723E-142B-4FBB-B95B-B9B453A4131A}"/>
                </a:ext>
              </a:extLst>
            </p:cNvPr>
            <p:cNvSpPr/>
            <p:nvPr/>
          </p:nvSpPr>
          <p:spPr>
            <a:xfrm>
              <a:off x="13223248" y="51562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9" name="正方形/長方形 318">
              <a:extLst>
                <a:ext uri="{FF2B5EF4-FFF2-40B4-BE49-F238E27FC236}">
                  <a16:creationId xmlns:a16="http://schemas.microsoft.com/office/drawing/2014/main" id="{1223A2AB-7F88-4B16-9030-98C514515EF4}"/>
                </a:ext>
              </a:extLst>
            </p:cNvPr>
            <p:cNvSpPr/>
            <p:nvPr/>
          </p:nvSpPr>
          <p:spPr>
            <a:xfrm>
              <a:off x="13391160" y="5156241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0" name="正方形/長方形 319">
              <a:extLst>
                <a:ext uri="{FF2B5EF4-FFF2-40B4-BE49-F238E27FC236}">
                  <a16:creationId xmlns:a16="http://schemas.microsoft.com/office/drawing/2014/main" id="{8E9D0F78-1C6B-45A9-B959-C32D900190AD}"/>
                </a:ext>
              </a:extLst>
            </p:cNvPr>
            <p:cNvSpPr/>
            <p:nvPr/>
          </p:nvSpPr>
          <p:spPr>
            <a:xfrm>
              <a:off x="12887422" y="53181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1" name="正方形/長方形 320">
              <a:extLst>
                <a:ext uri="{FF2B5EF4-FFF2-40B4-BE49-F238E27FC236}">
                  <a16:creationId xmlns:a16="http://schemas.microsoft.com/office/drawing/2014/main" id="{1066792E-03DD-43DD-94A1-5717CB9E389A}"/>
                </a:ext>
              </a:extLst>
            </p:cNvPr>
            <p:cNvSpPr/>
            <p:nvPr/>
          </p:nvSpPr>
          <p:spPr>
            <a:xfrm>
              <a:off x="13055334" y="53181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2" name="正方形/長方形 321">
              <a:extLst>
                <a:ext uri="{FF2B5EF4-FFF2-40B4-BE49-F238E27FC236}">
                  <a16:creationId xmlns:a16="http://schemas.microsoft.com/office/drawing/2014/main" id="{CF06A9FD-EC9A-4417-8509-0BE104E09427}"/>
                </a:ext>
              </a:extLst>
            </p:cNvPr>
            <p:cNvSpPr/>
            <p:nvPr/>
          </p:nvSpPr>
          <p:spPr>
            <a:xfrm>
              <a:off x="13223248" y="53181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3" name="正方形/長方形 322">
              <a:extLst>
                <a:ext uri="{FF2B5EF4-FFF2-40B4-BE49-F238E27FC236}">
                  <a16:creationId xmlns:a16="http://schemas.microsoft.com/office/drawing/2014/main" id="{5EA76282-A2BB-4926-8FB0-25B01002173B}"/>
                </a:ext>
              </a:extLst>
            </p:cNvPr>
            <p:cNvSpPr/>
            <p:nvPr/>
          </p:nvSpPr>
          <p:spPr>
            <a:xfrm>
              <a:off x="13391160" y="5318120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4" name="正方形/長方形 323">
              <a:extLst>
                <a:ext uri="{FF2B5EF4-FFF2-40B4-BE49-F238E27FC236}">
                  <a16:creationId xmlns:a16="http://schemas.microsoft.com/office/drawing/2014/main" id="{6BFADE8F-7EE4-430F-9C70-5B773C1B80A5}"/>
                </a:ext>
              </a:extLst>
            </p:cNvPr>
            <p:cNvSpPr/>
            <p:nvPr/>
          </p:nvSpPr>
          <p:spPr>
            <a:xfrm>
              <a:off x="13650661" y="4832483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5" name="正方形/長方形 324">
              <a:extLst>
                <a:ext uri="{FF2B5EF4-FFF2-40B4-BE49-F238E27FC236}">
                  <a16:creationId xmlns:a16="http://schemas.microsoft.com/office/drawing/2014/main" id="{0C9CAD9A-AADE-4FD5-A036-649305372004}"/>
                </a:ext>
              </a:extLst>
            </p:cNvPr>
            <p:cNvSpPr/>
            <p:nvPr/>
          </p:nvSpPr>
          <p:spPr>
            <a:xfrm>
              <a:off x="13650661" y="48324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6" name="正方形/長方形 325">
              <a:extLst>
                <a:ext uri="{FF2B5EF4-FFF2-40B4-BE49-F238E27FC236}">
                  <a16:creationId xmlns:a16="http://schemas.microsoft.com/office/drawing/2014/main" id="{CCC4A52B-E88C-4D17-B2F4-6916C726769B}"/>
                </a:ext>
              </a:extLst>
            </p:cNvPr>
            <p:cNvSpPr/>
            <p:nvPr/>
          </p:nvSpPr>
          <p:spPr>
            <a:xfrm>
              <a:off x="13818574" y="48324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7" name="正方形/長方形 326">
              <a:extLst>
                <a:ext uri="{FF2B5EF4-FFF2-40B4-BE49-F238E27FC236}">
                  <a16:creationId xmlns:a16="http://schemas.microsoft.com/office/drawing/2014/main" id="{081D5503-95AD-42F9-9504-2C4CA7207571}"/>
                </a:ext>
              </a:extLst>
            </p:cNvPr>
            <p:cNvSpPr/>
            <p:nvPr/>
          </p:nvSpPr>
          <p:spPr>
            <a:xfrm>
              <a:off x="13986487" y="483248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8" name="正方形/長方形 327">
              <a:extLst>
                <a:ext uri="{FF2B5EF4-FFF2-40B4-BE49-F238E27FC236}">
                  <a16:creationId xmlns:a16="http://schemas.microsoft.com/office/drawing/2014/main" id="{FA88E6F3-CD54-4B42-BAF4-D34E24E47F3B}"/>
                </a:ext>
              </a:extLst>
            </p:cNvPr>
            <p:cNvSpPr/>
            <p:nvPr/>
          </p:nvSpPr>
          <p:spPr>
            <a:xfrm>
              <a:off x="14154399" y="483248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9" name="正方形/長方形 328">
              <a:extLst>
                <a:ext uri="{FF2B5EF4-FFF2-40B4-BE49-F238E27FC236}">
                  <a16:creationId xmlns:a16="http://schemas.microsoft.com/office/drawing/2014/main" id="{B5E7A63B-94F8-40CA-B79D-30D3C5E99B68}"/>
                </a:ext>
              </a:extLst>
            </p:cNvPr>
            <p:cNvSpPr/>
            <p:nvPr/>
          </p:nvSpPr>
          <p:spPr>
            <a:xfrm>
              <a:off x="13650661" y="499436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0" name="正方形/長方形 329">
              <a:extLst>
                <a:ext uri="{FF2B5EF4-FFF2-40B4-BE49-F238E27FC236}">
                  <a16:creationId xmlns:a16="http://schemas.microsoft.com/office/drawing/2014/main" id="{4F1CB717-60CD-4EF2-A8CF-7B324841F812}"/>
                </a:ext>
              </a:extLst>
            </p:cNvPr>
            <p:cNvSpPr/>
            <p:nvPr/>
          </p:nvSpPr>
          <p:spPr>
            <a:xfrm>
              <a:off x="13818574" y="499436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1" name="正方形/長方形 330">
              <a:extLst>
                <a:ext uri="{FF2B5EF4-FFF2-40B4-BE49-F238E27FC236}">
                  <a16:creationId xmlns:a16="http://schemas.microsoft.com/office/drawing/2014/main" id="{288A2081-1566-4851-9D3D-A6281C2E0CF6}"/>
                </a:ext>
              </a:extLst>
            </p:cNvPr>
            <p:cNvSpPr/>
            <p:nvPr/>
          </p:nvSpPr>
          <p:spPr>
            <a:xfrm>
              <a:off x="13986487" y="499436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2" name="正方形/長方形 331">
              <a:extLst>
                <a:ext uri="{FF2B5EF4-FFF2-40B4-BE49-F238E27FC236}">
                  <a16:creationId xmlns:a16="http://schemas.microsoft.com/office/drawing/2014/main" id="{E2CCF329-7A46-4DF5-A5D1-879191DAD41F}"/>
                </a:ext>
              </a:extLst>
            </p:cNvPr>
            <p:cNvSpPr/>
            <p:nvPr/>
          </p:nvSpPr>
          <p:spPr>
            <a:xfrm>
              <a:off x="14154399" y="499436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3" name="正方形/長方形 332">
              <a:extLst>
                <a:ext uri="{FF2B5EF4-FFF2-40B4-BE49-F238E27FC236}">
                  <a16:creationId xmlns:a16="http://schemas.microsoft.com/office/drawing/2014/main" id="{B64484F0-79F0-4EFB-8DC6-23624107D402}"/>
                </a:ext>
              </a:extLst>
            </p:cNvPr>
            <p:cNvSpPr/>
            <p:nvPr/>
          </p:nvSpPr>
          <p:spPr>
            <a:xfrm>
              <a:off x="13650661" y="51562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4" name="正方形/長方形 333">
              <a:extLst>
                <a:ext uri="{FF2B5EF4-FFF2-40B4-BE49-F238E27FC236}">
                  <a16:creationId xmlns:a16="http://schemas.microsoft.com/office/drawing/2014/main" id="{90500A83-524E-4F4B-AD31-8DA321965A8F}"/>
                </a:ext>
              </a:extLst>
            </p:cNvPr>
            <p:cNvSpPr/>
            <p:nvPr/>
          </p:nvSpPr>
          <p:spPr>
            <a:xfrm>
              <a:off x="13818574" y="51562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5" name="正方形/長方形 334">
              <a:extLst>
                <a:ext uri="{FF2B5EF4-FFF2-40B4-BE49-F238E27FC236}">
                  <a16:creationId xmlns:a16="http://schemas.microsoft.com/office/drawing/2014/main" id="{5B795B1E-403F-4CCC-B05D-14BA0085E396}"/>
                </a:ext>
              </a:extLst>
            </p:cNvPr>
            <p:cNvSpPr/>
            <p:nvPr/>
          </p:nvSpPr>
          <p:spPr>
            <a:xfrm>
              <a:off x="13986487" y="5156241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6" name="正方形/長方形 335">
              <a:extLst>
                <a:ext uri="{FF2B5EF4-FFF2-40B4-BE49-F238E27FC236}">
                  <a16:creationId xmlns:a16="http://schemas.microsoft.com/office/drawing/2014/main" id="{02B588F7-8063-4B30-97AD-CF89180BC5C5}"/>
                </a:ext>
              </a:extLst>
            </p:cNvPr>
            <p:cNvSpPr/>
            <p:nvPr/>
          </p:nvSpPr>
          <p:spPr>
            <a:xfrm>
              <a:off x="14154399" y="5156241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7" name="正方形/長方形 336">
              <a:extLst>
                <a:ext uri="{FF2B5EF4-FFF2-40B4-BE49-F238E27FC236}">
                  <a16:creationId xmlns:a16="http://schemas.microsoft.com/office/drawing/2014/main" id="{70A4A1CC-53E3-4FED-990C-A55C0E940868}"/>
                </a:ext>
              </a:extLst>
            </p:cNvPr>
            <p:cNvSpPr/>
            <p:nvPr/>
          </p:nvSpPr>
          <p:spPr>
            <a:xfrm>
              <a:off x="13650661" y="53181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8" name="正方形/長方形 337">
              <a:extLst>
                <a:ext uri="{FF2B5EF4-FFF2-40B4-BE49-F238E27FC236}">
                  <a16:creationId xmlns:a16="http://schemas.microsoft.com/office/drawing/2014/main" id="{4E27088E-0BA9-4166-8207-D3F104A2E777}"/>
                </a:ext>
              </a:extLst>
            </p:cNvPr>
            <p:cNvSpPr/>
            <p:nvPr/>
          </p:nvSpPr>
          <p:spPr>
            <a:xfrm>
              <a:off x="13818574" y="53181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9" name="正方形/長方形 338">
              <a:extLst>
                <a:ext uri="{FF2B5EF4-FFF2-40B4-BE49-F238E27FC236}">
                  <a16:creationId xmlns:a16="http://schemas.microsoft.com/office/drawing/2014/main" id="{76647A93-BEBB-45F7-9916-CABD4DBDE85E}"/>
                </a:ext>
              </a:extLst>
            </p:cNvPr>
            <p:cNvSpPr/>
            <p:nvPr/>
          </p:nvSpPr>
          <p:spPr>
            <a:xfrm>
              <a:off x="13986487" y="5318120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0" name="正方形/長方形 339">
              <a:extLst>
                <a:ext uri="{FF2B5EF4-FFF2-40B4-BE49-F238E27FC236}">
                  <a16:creationId xmlns:a16="http://schemas.microsoft.com/office/drawing/2014/main" id="{DF84F115-A019-4B3C-906E-5108500A0056}"/>
                </a:ext>
              </a:extLst>
            </p:cNvPr>
            <p:cNvSpPr/>
            <p:nvPr/>
          </p:nvSpPr>
          <p:spPr>
            <a:xfrm>
              <a:off x="14154399" y="5318120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1" name="正方形/長方形 340">
              <a:extLst>
                <a:ext uri="{FF2B5EF4-FFF2-40B4-BE49-F238E27FC236}">
                  <a16:creationId xmlns:a16="http://schemas.microsoft.com/office/drawing/2014/main" id="{A8AB2272-0C6B-41DC-83F4-0735C77D571D}"/>
                </a:ext>
              </a:extLst>
            </p:cNvPr>
            <p:cNvSpPr/>
            <p:nvPr/>
          </p:nvSpPr>
          <p:spPr>
            <a:xfrm>
              <a:off x="14425349" y="4832483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2" name="正方形/長方形 341">
              <a:extLst>
                <a:ext uri="{FF2B5EF4-FFF2-40B4-BE49-F238E27FC236}">
                  <a16:creationId xmlns:a16="http://schemas.microsoft.com/office/drawing/2014/main" id="{54FFCA50-5757-458F-9955-95F285653AC3}"/>
                </a:ext>
              </a:extLst>
            </p:cNvPr>
            <p:cNvSpPr/>
            <p:nvPr/>
          </p:nvSpPr>
          <p:spPr>
            <a:xfrm>
              <a:off x="14425349" y="48324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3" name="正方形/長方形 342">
              <a:extLst>
                <a:ext uri="{FF2B5EF4-FFF2-40B4-BE49-F238E27FC236}">
                  <a16:creationId xmlns:a16="http://schemas.microsoft.com/office/drawing/2014/main" id="{182EE5F1-0C72-487D-AFBF-D8BA51376450}"/>
                </a:ext>
              </a:extLst>
            </p:cNvPr>
            <p:cNvSpPr/>
            <p:nvPr/>
          </p:nvSpPr>
          <p:spPr>
            <a:xfrm>
              <a:off x="14593262" y="483248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4" name="正方形/長方形 343">
              <a:extLst>
                <a:ext uri="{FF2B5EF4-FFF2-40B4-BE49-F238E27FC236}">
                  <a16:creationId xmlns:a16="http://schemas.microsoft.com/office/drawing/2014/main" id="{11E0A03E-0445-4672-A5AE-FD229E46A6B4}"/>
                </a:ext>
              </a:extLst>
            </p:cNvPr>
            <p:cNvSpPr/>
            <p:nvPr/>
          </p:nvSpPr>
          <p:spPr>
            <a:xfrm>
              <a:off x="14761175" y="483248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5" name="正方形/長方形 344">
              <a:extLst>
                <a:ext uri="{FF2B5EF4-FFF2-40B4-BE49-F238E27FC236}">
                  <a16:creationId xmlns:a16="http://schemas.microsoft.com/office/drawing/2014/main" id="{D62E8081-AC62-4E98-9970-562375FDF5E6}"/>
                </a:ext>
              </a:extLst>
            </p:cNvPr>
            <p:cNvSpPr/>
            <p:nvPr/>
          </p:nvSpPr>
          <p:spPr>
            <a:xfrm>
              <a:off x="14929088" y="483248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6" name="正方形/長方形 345">
              <a:extLst>
                <a:ext uri="{FF2B5EF4-FFF2-40B4-BE49-F238E27FC236}">
                  <a16:creationId xmlns:a16="http://schemas.microsoft.com/office/drawing/2014/main" id="{C16596A5-64C2-4131-9C4E-A67C6B03EB81}"/>
                </a:ext>
              </a:extLst>
            </p:cNvPr>
            <p:cNvSpPr/>
            <p:nvPr/>
          </p:nvSpPr>
          <p:spPr>
            <a:xfrm>
              <a:off x="14425349" y="499436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7" name="正方形/長方形 346">
              <a:extLst>
                <a:ext uri="{FF2B5EF4-FFF2-40B4-BE49-F238E27FC236}">
                  <a16:creationId xmlns:a16="http://schemas.microsoft.com/office/drawing/2014/main" id="{CDFCF361-5B73-40B0-ACD1-B10F5AD37433}"/>
                </a:ext>
              </a:extLst>
            </p:cNvPr>
            <p:cNvSpPr/>
            <p:nvPr/>
          </p:nvSpPr>
          <p:spPr>
            <a:xfrm>
              <a:off x="14593262" y="499436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8" name="正方形/長方形 347">
              <a:extLst>
                <a:ext uri="{FF2B5EF4-FFF2-40B4-BE49-F238E27FC236}">
                  <a16:creationId xmlns:a16="http://schemas.microsoft.com/office/drawing/2014/main" id="{2B5DFBB5-192C-4C28-A799-6A3506E05C49}"/>
                </a:ext>
              </a:extLst>
            </p:cNvPr>
            <p:cNvSpPr/>
            <p:nvPr/>
          </p:nvSpPr>
          <p:spPr>
            <a:xfrm>
              <a:off x="14761175" y="499436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9" name="正方形/長方形 348">
              <a:extLst>
                <a:ext uri="{FF2B5EF4-FFF2-40B4-BE49-F238E27FC236}">
                  <a16:creationId xmlns:a16="http://schemas.microsoft.com/office/drawing/2014/main" id="{E8779C36-E311-44E0-9979-A5DAF48493E5}"/>
                </a:ext>
              </a:extLst>
            </p:cNvPr>
            <p:cNvSpPr/>
            <p:nvPr/>
          </p:nvSpPr>
          <p:spPr>
            <a:xfrm>
              <a:off x="14929088" y="499436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0" name="正方形/長方形 349">
              <a:extLst>
                <a:ext uri="{FF2B5EF4-FFF2-40B4-BE49-F238E27FC236}">
                  <a16:creationId xmlns:a16="http://schemas.microsoft.com/office/drawing/2014/main" id="{F9F8D6A6-8371-4B3A-AC4D-3CBA9571EF56}"/>
                </a:ext>
              </a:extLst>
            </p:cNvPr>
            <p:cNvSpPr/>
            <p:nvPr/>
          </p:nvSpPr>
          <p:spPr>
            <a:xfrm>
              <a:off x="14425349" y="515624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1" name="正方形/長方形 350">
              <a:extLst>
                <a:ext uri="{FF2B5EF4-FFF2-40B4-BE49-F238E27FC236}">
                  <a16:creationId xmlns:a16="http://schemas.microsoft.com/office/drawing/2014/main" id="{A0F6A15D-9230-447A-A421-A7089A53FF38}"/>
                </a:ext>
              </a:extLst>
            </p:cNvPr>
            <p:cNvSpPr/>
            <p:nvPr/>
          </p:nvSpPr>
          <p:spPr>
            <a:xfrm>
              <a:off x="14593262" y="5156241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2" name="正方形/長方形 351">
              <a:extLst>
                <a:ext uri="{FF2B5EF4-FFF2-40B4-BE49-F238E27FC236}">
                  <a16:creationId xmlns:a16="http://schemas.microsoft.com/office/drawing/2014/main" id="{8DC263BA-3157-4631-8260-8AB0F04D069B}"/>
                </a:ext>
              </a:extLst>
            </p:cNvPr>
            <p:cNvSpPr/>
            <p:nvPr/>
          </p:nvSpPr>
          <p:spPr>
            <a:xfrm>
              <a:off x="14761175" y="5156241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3" name="正方形/長方形 352">
              <a:extLst>
                <a:ext uri="{FF2B5EF4-FFF2-40B4-BE49-F238E27FC236}">
                  <a16:creationId xmlns:a16="http://schemas.microsoft.com/office/drawing/2014/main" id="{38B35DAC-9649-4E30-8B03-593FD3743A57}"/>
                </a:ext>
              </a:extLst>
            </p:cNvPr>
            <p:cNvSpPr/>
            <p:nvPr/>
          </p:nvSpPr>
          <p:spPr>
            <a:xfrm>
              <a:off x="14929088" y="5156241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4" name="正方形/長方形 353">
              <a:extLst>
                <a:ext uri="{FF2B5EF4-FFF2-40B4-BE49-F238E27FC236}">
                  <a16:creationId xmlns:a16="http://schemas.microsoft.com/office/drawing/2014/main" id="{754A912B-9037-4714-8F47-A7BBC50E1CA8}"/>
                </a:ext>
              </a:extLst>
            </p:cNvPr>
            <p:cNvSpPr/>
            <p:nvPr/>
          </p:nvSpPr>
          <p:spPr>
            <a:xfrm>
              <a:off x="14425349" y="531812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5" name="正方形/長方形 354">
              <a:extLst>
                <a:ext uri="{FF2B5EF4-FFF2-40B4-BE49-F238E27FC236}">
                  <a16:creationId xmlns:a16="http://schemas.microsoft.com/office/drawing/2014/main" id="{8B625BD5-E701-4017-B232-98AA54589B32}"/>
                </a:ext>
              </a:extLst>
            </p:cNvPr>
            <p:cNvSpPr/>
            <p:nvPr/>
          </p:nvSpPr>
          <p:spPr>
            <a:xfrm>
              <a:off x="14593262" y="5318120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6" name="正方形/長方形 355">
              <a:extLst>
                <a:ext uri="{FF2B5EF4-FFF2-40B4-BE49-F238E27FC236}">
                  <a16:creationId xmlns:a16="http://schemas.microsoft.com/office/drawing/2014/main" id="{4B24224E-C324-42EA-AAF6-1FA5CF8E9ACC}"/>
                </a:ext>
              </a:extLst>
            </p:cNvPr>
            <p:cNvSpPr/>
            <p:nvPr/>
          </p:nvSpPr>
          <p:spPr>
            <a:xfrm>
              <a:off x="14761175" y="5318120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7" name="正方形/長方形 356">
              <a:extLst>
                <a:ext uri="{FF2B5EF4-FFF2-40B4-BE49-F238E27FC236}">
                  <a16:creationId xmlns:a16="http://schemas.microsoft.com/office/drawing/2014/main" id="{DE5F2F31-F6E4-4297-A5A1-0B5D9329E97A}"/>
                </a:ext>
              </a:extLst>
            </p:cNvPr>
            <p:cNvSpPr/>
            <p:nvPr/>
          </p:nvSpPr>
          <p:spPr>
            <a:xfrm>
              <a:off x="14929088" y="5318120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8" name="正方形/長方形 357">
              <a:extLst>
                <a:ext uri="{FF2B5EF4-FFF2-40B4-BE49-F238E27FC236}">
                  <a16:creationId xmlns:a16="http://schemas.microsoft.com/office/drawing/2014/main" id="{1207A48F-BFA2-4306-AAEA-485EBBAE7422}"/>
                </a:ext>
              </a:extLst>
            </p:cNvPr>
            <p:cNvSpPr/>
            <p:nvPr/>
          </p:nvSpPr>
          <p:spPr>
            <a:xfrm>
              <a:off x="9048328" y="5596504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9" name="正方形/長方形 358">
              <a:extLst>
                <a:ext uri="{FF2B5EF4-FFF2-40B4-BE49-F238E27FC236}">
                  <a16:creationId xmlns:a16="http://schemas.microsoft.com/office/drawing/2014/main" id="{676AB3EA-814E-4D6C-9356-5811158889ED}"/>
                </a:ext>
              </a:extLst>
            </p:cNvPr>
            <p:cNvSpPr/>
            <p:nvPr/>
          </p:nvSpPr>
          <p:spPr>
            <a:xfrm>
              <a:off x="9048328" y="559650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0" name="正方形/長方形 359">
              <a:extLst>
                <a:ext uri="{FF2B5EF4-FFF2-40B4-BE49-F238E27FC236}">
                  <a16:creationId xmlns:a16="http://schemas.microsoft.com/office/drawing/2014/main" id="{C35509C9-5302-49DE-BF86-8A3E1B6E981B}"/>
                </a:ext>
              </a:extLst>
            </p:cNvPr>
            <p:cNvSpPr/>
            <p:nvPr/>
          </p:nvSpPr>
          <p:spPr>
            <a:xfrm>
              <a:off x="9216240" y="559650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1" name="正方形/長方形 360">
              <a:extLst>
                <a:ext uri="{FF2B5EF4-FFF2-40B4-BE49-F238E27FC236}">
                  <a16:creationId xmlns:a16="http://schemas.microsoft.com/office/drawing/2014/main" id="{C44A0875-F756-47A0-B4D1-DE248F2EC1FA}"/>
                </a:ext>
              </a:extLst>
            </p:cNvPr>
            <p:cNvSpPr/>
            <p:nvPr/>
          </p:nvSpPr>
          <p:spPr>
            <a:xfrm>
              <a:off x="9384153" y="559650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2" name="正方形/長方形 361">
              <a:extLst>
                <a:ext uri="{FF2B5EF4-FFF2-40B4-BE49-F238E27FC236}">
                  <a16:creationId xmlns:a16="http://schemas.microsoft.com/office/drawing/2014/main" id="{938C9D16-58BE-4A42-AFFA-FC00078AF44E}"/>
                </a:ext>
              </a:extLst>
            </p:cNvPr>
            <p:cNvSpPr/>
            <p:nvPr/>
          </p:nvSpPr>
          <p:spPr>
            <a:xfrm>
              <a:off x="9552066" y="559650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3" name="正方形/長方形 362">
              <a:extLst>
                <a:ext uri="{FF2B5EF4-FFF2-40B4-BE49-F238E27FC236}">
                  <a16:creationId xmlns:a16="http://schemas.microsoft.com/office/drawing/2014/main" id="{3E64EF3F-2BC4-4D14-AE42-9A1074C13EB7}"/>
                </a:ext>
              </a:extLst>
            </p:cNvPr>
            <p:cNvSpPr/>
            <p:nvPr/>
          </p:nvSpPr>
          <p:spPr>
            <a:xfrm>
              <a:off x="9048328" y="57583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4" name="正方形/長方形 363">
              <a:extLst>
                <a:ext uri="{FF2B5EF4-FFF2-40B4-BE49-F238E27FC236}">
                  <a16:creationId xmlns:a16="http://schemas.microsoft.com/office/drawing/2014/main" id="{6D171080-1A88-4E8F-AD32-6B30453C947E}"/>
                </a:ext>
              </a:extLst>
            </p:cNvPr>
            <p:cNvSpPr/>
            <p:nvPr/>
          </p:nvSpPr>
          <p:spPr>
            <a:xfrm>
              <a:off x="9216240" y="57583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5" name="正方形/長方形 364">
              <a:extLst>
                <a:ext uri="{FF2B5EF4-FFF2-40B4-BE49-F238E27FC236}">
                  <a16:creationId xmlns:a16="http://schemas.microsoft.com/office/drawing/2014/main" id="{DF5F5873-19F9-4903-90E3-1B0A08C4C457}"/>
                </a:ext>
              </a:extLst>
            </p:cNvPr>
            <p:cNvSpPr/>
            <p:nvPr/>
          </p:nvSpPr>
          <p:spPr>
            <a:xfrm>
              <a:off x="9384153" y="57583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6" name="正方形/長方形 365">
              <a:extLst>
                <a:ext uri="{FF2B5EF4-FFF2-40B4-BE49-F238E27FC236}">
                  <a16:creationId xmlns:a16="http://schemas.microsoft.com/office/drawing/2014/main" id="{FCD04514-612A-44E6-B506-6729B64051B8}"/>
                </a:ext>
              </a:extLst>
            </p:cNvPr>
            <p:cNvSpPr/>
            <p:nvPr/>
          </p:nvSpPr>
          <p:spPr>
            <a:xfrm>
              <a:off x="9552066" y="57583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7" name="正方形/長方形 366">
              <a:extLst>
                <a:ext uri="{FF2B5EF4-FFF2-40B4-BE49-F238E27FC236}">
                  <a16:creationId xmlns:a16="http://schemas.microsoft.com/office/drawing/2014/main" id="{6DC84570-799A-495D-8CF2-940FC8942790}"/>
                </a:ext>
              </a:extLst>
            </p:cNvPr>
            <p:cNvSpPr/>
            <p:nvPr/>
          </p:nvSpPr>
          <p:spPr>
            <a:xfrm>
              <a:off x="9048328" y="59202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8" name="正方形/長方形 367">
              <a:extLst>
                <a:ext uri="{FF2B5EF4-FFF2-40B4-BE49-F238E27FC236}">
                  <a16:creationId xmlns:a16="http://schemas.microsoft.com/office/drawing/2014/main" id="{070F02C2-86C4-4A40-9C02-D0D738D726F2}"/>
                </a:ext>
              </a:extLst>
            </p:cNvPr>
            <p:cNvSpPr/>
            <p:nvPr/>
          </p:nvSpPr>
          <p:spPr>
            <a:xfrm>
              <a:off x="9216240" y="59202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9" name="正方形/長方形 368">
              <a:extLst>
                <a:ext uri="{FF2B5EF4-FFF2-40B4-BE49-F238E27FC236}">
                  <a16:creationId xmlns:a16="http://schemas.microsoft.com/office/drawing/2014/main" id="{FF2B1AA5-428F-4028-93A6-862726C5FD40}"/>
                </a:ext>
              </a:extLst>
            </p:cNvPr>
            <p:cNvSpPr/>
            <p:nvPr/>
          </p:nvSpPr>
          <p:spPr>
            <a:xfrm>
              <a:off x="9384153" y="59202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0" name="正方形/長方形 369">
              <a:extLst>
                <a:ext uri="{FF2B5EF4-FFF2-40B4-BE49-F238E27FC236}">
                  <a16:creationId xmlns:a16="http://schemas.microsoft.com/office/drawing/2014/main" id="{C4F1D22C-CAB5-4CF4-A448-84DFAF5699C8}"/>
                </a:ext>
              </a:extLst>
            </p:cNvPr>
            <p:cNvSpPr/>
            <p:nvPr/>
          </p:nvSpPr>
          <p:spPr>
            <a:xfrm>
              <a:off x="9552066" y="59202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1" name="正方形/長方形 370">
              <a:extLst>
                <a:ext uri="{FF2B5EF4-FFF2-40B4-BE49-F238E27FC236}">
                  <a16:creationId xmlns:a16="http://schemas.microsoft.com/office/drawing/2014/main" id="{B1C394A2-1D02-4784-9AAB-2B59A52EDAFD}"/>
                </a:ext>
              </a:extLst>
            </p:cNvPr>
            <p:cNvSpPr/>
            <p:nvPr/>
          </p:nvSpPr>
          <p:spPr>
            <a:xfrm>
              <a:off x="9048328" y="6082140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2" name="正方形/長方形 371">
              <a:extLst>
                <a:ext uri="{FF2B5EF4-FFF2-40B4-BE49-F238E27FC236}">
                  <a16:creationId xmlns:a16="http://schemas.microsoft.com/office/drawing/2014/main" id="{77C497D5-D6FF-4525-A982-3180E0F9DFC9}"/>
                </a:ext>
              </a:extLst>
            </p:cNvPr>
            <p:cNvSpPr/>
            <p:nvPr/>
          </p:nvSpPr>
          <p:spPr>
            <a:xfrm>
              <a:off x="9216240" y="608214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3" name="正方形/長方形 372">
              <a:extLst>
                <a:ext uri="{FF2B5EF4-FFF2-40B4-BE49-F238E27FC236}">
                  <a16:creationId xmlns:a16="http://schemas.microsoft.com/office/drawing/2014/main" id="{E781466B-2837-4E28-B597-9D4282EEDB2A}"/>
                </a:ext>
              </a:extLst>
            </p:cNvPr>
            <p:cNvSpPr/>
            <p:nvPr/>
          </p:nvSpPr>
          <p:spPr>
            <a:xfrm>
              <a:off x="9384153" y="608214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4" name="正方形/長方形 373">
              <a:extLst>
                <a:ext uri="{FF2B5EF4-FFF2-40B4-BE49-F238E27FC236}">
                  <a16:creationId xmlns:a16="http://schemas.microsoft.com/office/drawing/2014/main" id="{A334E787-C2D8-4C71-825F-C0A42968CBAD}"/>
                </a:ext>
              </a:extLst>
            </p:cNvPr>
            <p:cNvSpPr/>
            <p:nvPr/>
          </p:nvSpPr>
          <p:spPr>
            <a:xfrm>
              <a:off x="9552066" y="608214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5" name="正方形/長方形 374">
              <a:extLst>
                <a:ext uri="{FF2B5EF4-FFF2-40B4-BE49-F238E27FC236}">
                  <a16:creationId xmlns:a16="http://schemas.microsoft.com/office/drawing/2014/main" id="{ED883AF3-6884-44CD-9C77-2E6F08E9E781}"/>
                </a:ext>
              </a:extLst>
            </p:cNvPr>
            <p:cNvSpPr/>
            <p:nvPr/>
          </p:nvSpPr>
          <p:spPr>
            <a:xfrm>
              <a:off x="9811567" y="5596504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6" name="正方形/長方形 375">
              <a:extLst>
                <a:ext uri="{FF2B5EF4-FFF2-40B4-BE49-F238E27FC236}">
                  <a16:creationId xmlns:a16="http://schemas.microsoft.com/office/drawing/2014/main" id="{B3FC28F5-703D-434A-8B64-DAFCCFB23E93}"/>
                </a:ext>
              </a:extLst>
            </p:cNvPr>
            <p:cNvSpPr/>
            <p:nvPr/>
          </p:nvSpPr>
          <p:spPr>
            <a:xfrm>
              <a:off x="9811567" y="559650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7" name="正方形/長方形 376">
              <a:extLst>
                <a:ext uri="{FF2B5EF4-FFF2-40B4-BE49-F238E27FC236}">
                  <a16:creationId xmlns:a16="http://schemas.microsoft.com/office/drawing/2014/main" id="{70DE3B40-032F-477C-AB8E-FF4F103E4899}"/>
                </a:ext>
              </a:extLst>
            </p:cNvPr>
            <p:cNvSpPr/>
            <p:nvPr/>
          </p:nvSpPr>
          <p:spPr>
            <a:xfrm>
              <a:off x="9979480" y="559650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8" name="正方形/長方形 377">
              <a:extLst>
                <a:ext uri="{FF2B5EF4-FFF2-40B4-BE49-F238E27FC236}">
                  <a16:creationId xmlns:a16="http://schemas.microsoft.com/office/drawing/2014/main" id="{34D460D7-0C6E-4FE4-80CF-74C784615548}"/>
                </a:ext>
              </a:extLst>
            </p:cNvPr>
            <p:cNvSpPr/>
            <p:nvPr/>
          </p:nvSpPr>
          <p:spPr>
            <a:xfrm>
              <a:off x="10147393" y="559650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9" name="正方形/長方形 378">
              <a:extLst>
                <a:ext uri="{FF2B5EF4-FFF2-40B4-BE49-F238E27FC236}">
                  <a16:creationId xmlns:a16="http://schemas.microsoft.com/office/drawing/2014/main" id="{843A2D2B-8825-4FD5-A590-5C8103F9862E}"/>
                </a:ext>
              </a:extLst>
            </p:cNvPr>
            <p:cNvSpPr/>
            <p:nvPr/>
          </p:nvSpPr>
          <p:spPr>
            <a:xfrm>
              <a:off x="10315305" y="559650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0" name="正方形/長方形 379">
              <a:extLst>
                <a:ext uri="{FF2B5EF4-FFF2-40B4-BE49-F238E27FC236}">
                  <a16:creationId xmlns:a16="http://schemas.microsoft.com/office/drawing/2014/main" id="{CE6714C4-BE12-41C2-A5EC-6B4F3CB4FFA9}"/>
                </a:ext>
              </a:extLst>
            </p:cNvPr>
            <p:cNvSpPr/>
            <p:nvPr/>
          </p:nvSpPr>
          <p:spPr>
            <a:xfrm>
              <a:off x="9811567" y="57583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1" name="正方形/長方形 380">
              <a:extLst>
                <a:ext uri="{FF2B5EF4-FFF2-40B4-BE49-F238E27FC236}">
                  <a16:creationId xmlns:a16="http://schemas.microsoft.com/office/drawing/2014/main" id="{A44E50CD-832F-4536-B880-BB012A682F8F}"/>
                </a:ext>
              </a:extLst>
            </p:cNvPr>
            <p:cNvSpPr/>
            <p:nvPr/>
          </p:nvSpPr>
          <p:spPr>
            <a:xfrm>
              <a:off x="9979480" y="57583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2" name="正方形/長方形 381">
              <a:extLst>
                <a:ext uri="{FF2B5EF4-FFF2-40B4-BE49-F238E27FC236}">
                  <a16:creationId xmlns:a16="http://schemas.microsoft.com/office/drawing/2014/main" id="{E78F189B-F0D3-4279-A686-64A3BA313D30}"/>
                </a:ext>
              </a:extLst>
            </p:cNvPr>
            <p:cNvSpPr/>
            <p:nvPr/>
          </p:nvSpPr>
          <p:spPr>
            <a:xfrm>
              <a:off x="10147393" y="57583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3" name="正方形/長方形 382">
              <a:extLst>
                <a:ext uri="{FF2B5EF4-FFF2-40B4-BE49-F238E27FC236}">
                  <a16:creationId xmlns:a16="http://schemas.microsoft.com/office/drawing/2014/main" id="{1DD4566D-0984-4C7E-B4C9-550789184947}"/>
                </a:ext>
              </a:extLst>
            </p:cNvPr>
            <p:cNvSpPr/>
            <p:nvPr/>
          </p:nvSpPr>
          <p:spPr>
            <a:xfrm>
              <a:off x="10315305" y="57583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4" name="正方形/長方形 383">
              <a:extLst>
                <a:ext uri="{FF2B5EF4-FFF2-40B4-BE49-F238E27FC236}">
                  <a16:creationId xmlns:a16="http://schemas.microsoft.com/office/drawing/2014/main" id="{D2DED8CC-6AB4-4BAD-9DB9-4CE4ECFEB5A0}"/>
                </a:ext>
              </a:extLst>
            </p:cNvPr>
            <p:cNvSpPr/>
            <p:nvPr/>
          </p:nvSpPr>
          <p:spPr>
            <a:xfrm>
              <a:off x="9811567" y="59202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5" name="正方形/長方形 384">
              <a:extLst>
                <a:ext uri="{FF2B5EF4-FFF2-40B4-BE49-F238E27FC236}">
                  <a16:creationId xmlns:a16="http://schemas.microsoft.com/office/drawing/2014/main" id="{B3131C15-2F2E-47C2-AB66-CC614FC61A4D}"/>
                </a:ext>
              </a:extLst>
            </p:cNvPr>
            <p:cNvSpPr/>
            <p:nvPr/>
          </p:nvSpPr>
          <p:spPr>
            <a:xfrm>
              <a:off x="9979480" y="59202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6" name="正方形/長方形 385">
              <a:extLst>
                <a:ext uri="{FF2B5EF4-FFF2-40B4-BE49-F238E27FC236}">
                  <a16:creationId xmlns:a16="http://schemas.microsoft.com/office/drawing/2014/main" id="{2D6E0F62-ABD4-4103-8E38-846220E8D106}"/>
                </a:ext>
              </a:extLst>
            </p:cNvPr>
            <p:cNvSpPr/>
            <p:nvPr/>
          </p:nvSpPr>
          <p:spPr>
            <a:xfrm>
              <a:off x="10147393" y="59202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7" name="正方形/長方形 386">
              <a:extLst>
                <a:ext uri="{FF2B5EF4-FFF2-40B4-BE49-F238E27FC236}">
                  <a16:creationId xmlns:a16="http://schemas.microsoft.com/office/drawing/2014/main" id="{1116B98F-AB01-434B-9BE8-89955EAB919C}"/>
                </a:ext>
              </a:extLst>
            </p:cNvPr>
            <p:cNvSpPr/>
            <p:nvPr/>
          </p:nvSpPr>
          <p:spPr>
            <a:xfrm>
              <a:off x="10315305" y="59202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8" name="正方形/長方形 387">
              <a:extLst>
                <a:ext uri="{FF2B5EF4-FFF2-40B4-BE49-F238E27FC236}">
                  <a16:creationId xmlns:a16="http://schemas.microsoft.com/office/drawing/2014/main" id="{50069728-F806-426E-9068-7D1C2143FFC0}"/>
                </a:ext>
              </a:extLst>
            </p:cNvPr>
            <p:cNvSpPr/>
            <p:nvPr/>
          </p:nvSpPr>
          <p:spPr>
            <a:xfrm>
              <a:off x="9811567" y="6082140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9" name="正方形/長方形 388">
              <a:extLst>
                <a:ext uri="{FF2B5EF4-FFF2-40B4-BE49-F238E27FC236}">
                  <a16:creationId xmlns:a16="http://schemas.microsoft.com/office/drawing/2014/main" id="{88A8E71D-343A-4D01-B366-AFB71ADE8E33}"/>
                </a:ext>
              </a:extLst>
            </p:cNvPr>
            <p:cNvSpPr/>
            <p:nvPr/>
          </p:nvSpPr>
          <p:spPr>
            <a:xfrm>
              <a:off x="9979480" y="6082140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0" name="正方形/長方形 389">
              <a:extLst>
                <a:ext uri="{FF2B5EF4-FFF2-40B4-BE49-F238E27FC236}">
                  <a16:creationId xmlns:a16="http://schemas.microsoft.com/office/drawing/2014/main" id="{12189120-C7B3-4079-8696-7DDC159B7687}"/>
                </a:ext>
              </a:extLst>
            </p:cNvPr>
            <p:cNvSpPr/>
            <p:nvPr/>
          </p:nvSpPr>
          <p:spPr>
            <a:xfrm>
              <a:off x="10147393" y="608214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1" name="正方形/長方形 390">
              <a:extLst>
                <a:ext uri="{FF2B5EF4-FFF2-40B4-BE49-F238E27FC236}">
                  <a16:creationId xmlns:a16="http://schemas.microsoft.com/office/drawing/2014/main" id="{69412FAB-720D-425D-B2C2-5BFF49A62BFF}"/>
                </a:ext>
              </a:extLst>
            </p:cNvPr>
            <p:cNvSpPr/>
            <p:nvPr/>
          </p:nvSpPr>
          <p:spPr>
            <a:xfrm>
              <a:off x="10315305" y="608214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2" name="正方形/長方形 391">
              <a:extLst>
                <a:ext uri="{FF2B5EF4-FFF2-40B4-BE49-F238E27FC236}">
                  <a16:creationId xmlns:a16="http://schemas.microsoft.com/office/drawing/2014/main" id="{3FF7E28D-ED85-4981-915C-0EE03D35A197}"/>
                </a:ext>
              </a:extLst>
            </p:cNvPr>
            <p:cNvSpPr/>
            <p:nvPr/>
          </p:nvSpPr>
          <p:spPr>
            <a:xfrm>
              <a:off x="10586255" y="5596504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3" name="正方形/長方形 392">
              <a:extLst>
                <a:ext uri="{FF2B5EF4-FFF2-40B4-BE49-F238E27FC236}">
                  <a16:creationId xmlns:a16="http://schemas.microsoft.com/office/drawing/2014/main" id="{74D55658-3DB4-42B2-B01D-C75703BDC219}"/>
                </a:ext>
              </a:extLst>
            </p:cNvPr>
            <p:cNvSpPr/>
            <p:nvPr/>
          </p:nvSpPr>
          <p:spPr>
            <a:xfrm>
              <a:off x="10586255" y="559650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4" name="正方形/長方形 393">
              <a:extLst>
                <a:ext uri="{FF2B5EF4-FFF2-40B4-BE49-F238E27FC236}">
                  <a16:creationId xmlns:a16="http://schemas.microsoft.com/office/drawing/2014/main" id="{7EDDF76E-C096-4167-94B5-B2709E73703D}"/>
                </a:ext>
              </a:extLst>
            </p:cNvPr>
            <p:cNvSpPr/>
            <p:nvPr/>
          </p:nvSpPr>
          <p:spPr>
            <a:xfrm>
              <a:off x="10754168" y="559650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5" name="正方形/長方形 394">
              <a:extLst>
                <a:ext uri="{FF2B5EF4-FFF2-40B4-BE49-F238E27FC236}">
                  <a16:creationId xmlns:a16="http://schemas.microsoft.com/office/drawing/2014/main" id="{96AED097-064D-4716-BE64-BC674E485449}"/>
                </a:ext>
              </a:extLst>
            </p:cNvPr>
            <p:cNvSpPr/>
            <p:nvPr/>
          </p:nvSpPr>
          <p:spPr>
            <a:xfrm>
              <a:off x="10922080" y="559650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6" name="正方形/長方形 395">
              <a:extLst>
                <a:ext uri="{FF2B5EF4-FFF2-40B4-BE49-F238E27FC236}">
                  <a16:creationId xmlns:a16="http://schemas.microsoft.com/office/drawing/2014/main" id="{C0E3F659-F035-4DA9-9030-75EFD5FBE1FE}"/>
                </a:ext>
              </a:extLst>
            </p:cNvPr>
            <p:cNvSpPr/>
            <p:nvPr/>
          </p:nvSpPr>
          <p:spPr>
            <a:xfrm>
              <a:off x="11089994" y="559650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7" name="正方形/長方形 396">
              <a:extLst>
                <a:ext uri="{FF2B5EF4-FFF2-40B4-BE49-F238E27FC236}">
                  <a16:creationId xmlns:a16="http://schemas.microsoft.com/office/drawing/2014/main" id="{6E60457E-BBFE-404E-8D91-68354F48D094}"/>
                </a:ext>
              </a:extLst>
            </p:cNvPr>
            <p:cNvSpPr/>
            <p:nvPr/>
          </p:nvSpPr>
          <p:spPr>
            <a:xfrm>
              <a:off x="10586255" y="57583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8" name="正方形/長方形 397">
              <a:extLst>
                <a:ext uri="{FF2B5EF4-FFF2-40B4-BE49-F238E27FC236}">
                  <a16:creationId xmlns:a16="http://schemas.microsoft.com/office/drawing/2014/main" id="{34B8D4D8-15CD-45A6-890A-3F27AF36424B}"/>
                </a:ext>
              </a:extLst>
            </p:cNvPr>
            <p:cNvSpPr/>
            <p:nvPr/>
          </p:nvSpPr>
          <p:spPr>
            <a:xfrm>
              <a:off x="10754168" y="57583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9" name="正方形/長方形 398">
              <a:extLst>
                <a:ext uri="{FF2B5EF4-FFF2-40B4-BE49-F238E27FC236}">
                  <a16:creationId xmlns:a16="http://schemas.microsoft.com/office/drawing/2014/main" id="{E3A11EA3-428B-4868-A8F2-FE8143AD1913}"/>
                </a:ext>
              </a:extLst>
            </p:cNvPr>
            <p:cNvSpPr/>
            <p:nvPr/>
          </p:nvSpPr>
          <p:spPr>
            <a:xfrm>
              <a:off x="10922080" y="57583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0" name="正方形/長方形 399">
              <a:extLst>
                <a:ext uri="{FF2B5EF4-FFF2-40B4-BE49-F238E27FC236}">
                  <a16:creationId xmlns:a16="http://schemas.microsoft.com/office/drawing/2014/main" id="{721C3CD5-8C3A-4CA8-AC41-8B7AB9DC0203}"/>
                </a:ext>
              </a:extLst>
            </p:cNvPr>
            <p:cNvSpPr/>
            <p:nvPr/>
          </p:nvSpPr>
          <p:spPr>
            <a:xfrm>
              <a:off x="11089994" y="57583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1" name="正方形/長方形 400">
              <a:extLst>
                <a:ext uri="{FF2B5EF4-FFF2-40B4-BE49-F238E27FC236}">
                  <a16:creationId xmlns:a16="http://schemas.microsoft.com/office/drawing/2014/main" id="{85C20219-2911-4773-98B9-3D2456A06CE2}"/>
                </a:ext>
              </a:extLst>
            </p:cNvPr>
            <p:cNvSpPr/>
            <p:nvPr/>
          </p:nvSpPr>
          <p:spPr>
            <a:xfrm>
              <a:off x="10586255" y="59202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2" name="正方形/長方形 401">
              <a:extLst>
                <a:ext uri="{FF2B5EF4-FFF2-40B4-BE49-F238E27FC236}">
                  <a16:creationId xmlns:a16="http://schemas.microsoft.com/office/drawing/2014/main" id="{B83F9716-8202-4D77-8663-95F7F281A15E}"/>
                </a:ext>
              </a:extLst>
            </p:cNvPr>
            <p:cNvSpPr/>
            <p:nvPr/>
          </p:nvSpPr>
          <p:spPr>
            <a:xfrm>
              <a:off x="10754168" y="59202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3" name="正方形/長方形 402">
              <a:extLst>
                <a:ext uri="{FF2B5EF4-FFF2-40B4-BE49-F238E27FC236}">
                  <a16:creationId xmlns:a16="http://schemas.microsoft.com/office/drawing/2014/main" id="{0A52C5CC-41E2-4C25-8D95-374BBEFBFAF4}"/>
                </a:ext>
              </a:extLst>
            </p:cNvPr>
            <p:cNvSpPr/>
            <p:nvPr/>
          </p:nvSpPr>
          <p:spPr>
            <a:xfrm>
              <a:off x="10922080" y="59202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4" name="正方形/長方形 403">
              <a:extLst>
                <a:ext uri="{FF2B5EF4-FFF2-40B4-BE49-F238E27FC236}">
                  <a16:creationId xmlns:a16="http://schemas.microsoft.com/office/drawing/2014/main" id="{E33F52DC-9D59-407A-B98E-08B43541E2BD}"/>
                </a:ext>
              </a:extLst>
            </p:cNvPr>
            <p:cNvSpPr/>
            <p:nvPr/>
          </p:nvSpPr>
          <p:spPr>
            <a:xfrm>
              <a:off x="11089994" y="59202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5" name="正方形/長方形 404">
              <a:extLst>
                <a:ext uri="{FF2B5EF4-FFF2-40B4-BE49-F238E27FC236}">
                  <a16:creationId xmlns:a16="http://schemas.microsoft.com/office/drawing/2014/main" id="{5AA0EA4C-AAB3-4656-856A-3D37BEA1BF5B}"/>
                </a:ext>
              </a:extLst>
            </p:cNvPr>
            <p:cNvSpPr/>
            <p:nvPr/>
          </p:nvSpPr>
          <p:spPr>
            <a:xfrm>
              <a:off x="10586255" y="6082140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6" name="正方形/長方形 405">
              <a:extLst>
                <a:ext uri="{FF2B5EF4-FFF2-40B4-BE49-F238E27FC236}">
                  <a16:creationId xmlns:a16="http://schemas.microsoft.com/office/drawing/2014/main" id="{40DA8F36-5822-4D03-B241-74CF1A711060}"/>
                </a:ext>
              </a:extLst>
            </p:cNvPr>
            <p:cNvSpPr/>
            <p:nvPr/>
          </p:nvSpPr>
          <p:spPr>
            <a:xfrm>
              <a:off x="10754168" y="6082140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7" name="正方形/長方形 406">
              <a:extLst>
                <a:ext uri="{FF2B5EF4-FFF2-40B4-BE49-F238E27FC236}">
                  <a16:creationId xmlns:a16="http://schemas.microsoft.com/office/drawing/2014/main" id="{85914603-7DA9-436C-8714-5B9C9C45D036}"/>
                </a:ext>
              </a:extLst>
            </p:cNvPr>
            <p:cNvSpPr/>
            <p:nvPr/>
          </p:nvSpPr>
          <p:spPr>
            <a:xfrm>
              <a:off x="10922080" y="6082140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8" name="正方形/長方形 407">
              <a:extLst>
                <a:ext uri="{FF2B5EF4-FFF2-40B4-BE49-F238E27FC236}">
                  <a16:creationId xmlns:a16="http://schemas.microsoft.com/office/drawing/2014/main" id="{B48DB445-312D-48A2-994D-E02B474F069E}"/>
                </a:ext>
              </a:extLst>
            </p:cNvPr>
            <p:cNvSpPr/>
            <p:nvPr/>
          </p:nvSpPr>
          <p:spPr>
            <a:xfrm>
              <a:off x="11089994" y="608214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9" name="正方形/長方形 408">
              <a:extLst>
                <a:ext uri="{FF2B5EF4-FFF2-40B4-BE49-F238E27FC236}">
                  <a16:creationId xmlns:a16="http://schemas.microsoft.com/office/drawing/2014/main" id="{77E4F11B-E8A5-4E1F-83BA-3FC7F3CD5281}"/>
                </a:ext>
              </a:extLst>
            </p:cNvPr>
            <p:cNvSpPr/>
            <p:nvPr/>
          </p:nvSpPr>
          <p:spPr>
            <a:xfrm>
              <a:off x="11360943" y="5596504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0" name="正方形/長方形 409">
              <a:extLst>
                <a:ext uri="{FF2B5EF4-FFF2-40B4-BE49-F238E27FC236}">
                  <a16:creationId xmlns:a16="http://schemas.microsoft.com/office/drawing/2014/main" id="{799BBCDF-531F-4CB5-8D9B-2C48329D1E09}"/>
                </a:ext>
              </a:extLst>
            </p:cNvPr>
            <p:cNvSpPr/>
            <p:nvPr/>
          </p:nvSpPr>
          <p:spPr>
            <a:xfrm>
              <a:off x="11360943" y="559650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1" name="正方形/長方形 410">
              <a:extLst>
                <a:ext uri="{FF2B5EF4-FFF2-40B4-BE49-F238E27FC236}">
                  <a16:creationId xmlns:a16="http://schemas.microsoft.com/office/drawing/2014/main" id="{D4E13C56-1F11-4709-A014-6741BE7E37A0}"/>
                </a:ext>
              </a:extLst>
            </p:cNvPr>
            <p:cNvSpPr/>
            <p:nvPr/>
          </p:nvSpPr>
          <p:spPr>
            <a:xfrm>
              <a:off x="11528856" y="559650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2" name="正方形/長方形 411">
              <a:extLst>
                <a:ext uri="{FF2B5EF4-FFF2-40B4-BE49-F238E27FC236}">
                  <a16:creationId xmlns:a16="http://schemas.microsoft.com/office/drawing/2014/main" id="{A1FCE5D1-C6AC-4E7A-83C1-8B1B32E59B4B}"/>
                </a:ext>
              </a:extLst>
            </p:cNvPr>
            <p:cNvSpPr/>
            <p:nvPr/>
          </p:nvSpPr>
          <p:spPr>
            <a:xfrm>
              <a:off x="11696768" y="559650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3" name="正方形/長方形 412">
              <a:extLst>
                <a:ext uri="{FF2B5EF4-FFF2-40B4-BE49-F238E27FC236}">
                  <a16:creationId xmlns:a16="http://schemas.microsoft.com/office/drawing/2014/main" id="{2B441B4F-3BD0-4571-BB5D-7ECE1624838E}"/>
                </a:ext>
              </a:extLst>
            </p:cNvPr>
            <p:cNvSpPr/>
            <p:nvPr/>
          </p:nvSpPr>
          <p:spPr>
            <a:xfrm>
              <a:off x="11864682" y="559650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4" name="正方形/長方形 413">
              <a:extLst>
                <a:ext uri="{FF2B5EF4-FFF2-40B4-BE49-F238E27FC236}">
                  <a16:creationId xmlns:a16="http://schemas.microsoft.com/office/drawing/2014/main" id="{964DBB1C-A6E9-47A1-88CD-E2AAA130F3F6}"/>
                </a:ext>
              </a:extLst>
            </p:cNvPr>
            <p:cNvSpPr/>
            <p:nvPr/>
          </p:nvSpPr>
          <p:spPr>
            <a:xfrm>
              <a:off x="11360943" y="57583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5" name="正方形/長方形 414">
              <a:extLst>
                <a:ext uri="{FF2B5EF4-FFF2-40B4-BE49-F238E27FC236}">
                  <a16:creationId xmlns:a16="http://schemas.microsoft.com/office/drawing/2014/main" id="{D4287589-0F73-4560-97F8-CCE6EC59F573}"/>
                </a:ext>
              </a:extLst>
            </p:cNvPr>
            <p:cNvSpPr/>
            <p:nvPr/>
          </p:nvSpPr>
          <p:spPr>
            <a:xfrm>
              <a:off x="11528856" y="57583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6" name="正方形/長方形 415">
              <a:extLst>
                <a:ext uri="{FF2B5EF4-FFF2-40B4-BE49-F238E27FC236}">
                  <a16:creationId xmlns:a16="http://schemas.microsoft.com/office/drawing/2014/main" id="{D05CFF75-8C37-4653-BA5A-2060D9787068}"/>
                </a:ext>
              </a:extLst>
            </p:cNvPr>
            <p:cNvSpPr/>
            <p:nvPr/>
          </p:nvSpPr>
          <p:spPr>
            <a:xfrm>
              <a:off x="11696768" y="57583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7" name="正方形/長方形 416">
              <a:extLst>
                <a:ext uri="{FF2B5EF4-FFF2-40B4-BE49-F238E27FC236}">
                  <a16:creationId xmlns:a16="http://schemas.microsoft.com/office/drawing/2014/main" id="{C71ED8BB-4F17-4C49-A908-0221A883B5FA}"/>
                </a:ext>
              </a:extLst>
            </p:cNvPr>
            <p:cNvSpPr/>
            <p:nvPr/>
          </p:nvSpPr>
          <p:spPr>
            <a:xfrm>
              <a:off x="11864682" y="575838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8" name="正方形/長方形 417">
              <a:extLst>
                <a:ext uri="{FF2B5EF4-FFF2-40B4-BE49-F238E27FC236}">
                  <a16:creationId xmlns:a16="http://schemas.microsoft.com/office/drawing/2014/main" id="{AD050AF4-436A-49AD-85B8-99D73D5A6F03}"/>
                </a:ext>
              </a:extLst>
            </p:cNvPr>
            <p:cNvSpPr/>
            <p:nvPr/>
          </p:nvSpPr>
          <p:spPr>
            <a:xfrm>
              <a:off x="11360943" y="5920262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9" name="正方形/長方形 418">
              <a:extLst>
                <a:ext uri="{FF2B5EF4-FFF2-40B4-BE49-F238E27FC236}">
                  <a16:creationId xmlns:a16="http://schemas.microsoft.com/office/drawing/2014/main" id="{E837C2A3-C38A-4C2F-9C44-A97AF2AC18A1}"/>
                </a:ext>
              </a:extLst>
            </p:cNvPr>
            <p:cNvSpPr/>
            <p:nvPr/>
          </p:nvSpPr>
          <p:spPr>
            <a:xfrm>
              <a:off x="11528856" y="59202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0" name="正方形/長方形 419">
              <a:extLst>
                <a:ext uri="{FF2B5EF4-FFF2-40B4-BE49-F238E27FC236}">
                  <a16:creationId xmlns:a16="http://schemas.microsoft.com/office/drawing/2014/main" id="{88A2C0D4-EA1F-4198-BDF3-E2ACD0C44C25}"/>
                </a:ext>
              </a:extLst>
            </p:cNvPr>
            <p:cNvSpPr/>
            <p:nvPr/>
          </p:nvSpPr>
          <p:spPr>
            <a:xfrm>
              <a:off x="11696768" y="59202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1" name="正方形/長方形 420">
              <a:extLst>
                <a:ext uri="{FF2B5EF4-FFF2-40B4-BE49-F238E27FC236}">
                  <a16:creationId xmlns:a16="http://schemas.microsoft.com/office/drawing/2014/main" id="{83D7FC70-7492-4E7A-8253-058201E951B7}"/>
                </a:ext>
              </a:extLst>
            </p:cNvPr>
            <p:cNvSpPr/>
            <p:nvPr/>
          </p:nvSpPr>
          <p:spPr>
            <a:xfrm>
              <a:off x="11864682" y="59202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2" name="正方形/長方形 421">
              <a:extLst>
                <a:ext uri="{FF2B5EF4-FFF2-40B4-BE49-F238E27FC236}">
                  <a16:creationId xmlns:a16="http://schemas.microsoft.com/office/drawing/2014/main" id="{5ECD36AC-CCAC-485B-B43A-AE3DBE78A8EB}"/>
                </a:ext>
              </a:extLst>
            </p:cNvPr>
            <p:cNvSpPr/>
            <p:nvPr/>
          </p:nvSpPr>
          <p:spPr>
            <a:xfrm>
              <a:off x="11360943" y="6082140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3" name="正方形/長方形 422">
              <a:extLst>
                <a:ext uri="{FF2B5EF4-FFF2-40B4-BE49-F238E27FC236}">
                  <a16:creationId xmlns:a16="http://schemas.microsoft.com/office/drawing/2014/main" id="{7A9D59D2-C099-496A-BA43-8E339956C5AA}"/>
                </a:ext>
              </a:extLst>
            </p:cNvPr>
            <p:cNvSpPr/>
            <p:nvPr/>
          </p:nvSpPr>
          <p:spPr>
            <a:xfrm>
              <a:off x="11528856" y="608214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4" name="正方形/長方形 423">
              <a:extLst>
                <a:ext uri="{FF2B5EF4-FFF2-40B4-BE49-F238E27FC236}">
                  <a16:creationId xmlns:a16="http://schemas.microsoft.com/office/drawing/2014/main" id="{FB18E084-02D4-40C5-89D9-6BBCD08381E9}"/>
                </a:ext>
              </a:extLst>
            </p:cNvPr>
            <p:cNvSpPr/>
            <p:nvPr/>
          </p:nvSpPr>
          <p:spPr>
            <a:xfrm>
              <a:off x="11696768" y="608214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5" name="正方形/長方形 424">
              <a:extLst>
                <a:ext uri="{FF2B5EF4-FFF2-40B4-BE49-F238E27FC236}">
                  <a16:creationId xmlns:a16="http://schemas.microsoft.com/office/drawing/2014/main" id="{844E10C9-A38D-4CE9-929F-B30D6785C398}"/>
                </a:ext>
              </a:extLst>
            </p:cNvPr>
            <p:cNvSpPr/>
            <p:nvPr/>
          </p:nvSpPr>
          <p:spPr>
            <a:xfrm>
              <a:off x="11864682" y="608214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6" name="正方形/長方形 425">
              <a:extLst>
                <a:ext uri="{FF2B5EF4-FFF2-40B4-BE49-F238E27FC236}">
                  <a16:creationId xmlns:a16="http://schemas.microsoft.com/office/drawing/2014/main" id="{4E4B97DA-E6BF-4AC5-A9EB-AE55BCB67520}"/>
                </a:ext>
              </a:extLst>
            </p:cNvPr>
            <p:cNvSpPr/>
            <p:nvPr/>
          </p:nvSpPr>
          <p:spPr>
            <a:xfrm>
              <a:off x="12124183" y="5596504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7" name="正方形/長方形 426">
              <a:extLst>
                <a:ext uri="{FF2B5EF4-FFF2-40B4-BE49-F238E27FC236}">
                  <a16:creationId xmlns:a16="http://schemas.microsoft.com/office/drawing/2014/main" id="{8F437A0B-2EF0-439F-AB6A-02B9C0318269}"/>
                </a:ext>
              </a:extLst>
            </p:cNvPr>
            <p:cNvSpPr/>
            <p:nvPr/>
          </p:nvSpPr>
          <p:spPr>
            <a:xfrm>
              <a:off x="12124183" y="559650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8" name="正方形/長方形 427">
              <a:extLst>
                <a:ext uri="{FF2B5EF4-FFF2-40B4-BE49-F238E27FC236}">
                  <a16:creationId xmlns:a16="http://schemas.microsoft.com/office/drawing/2014/main" id="{CCE7A186-5FAF-4A79-BE39-311BFDEECA1F}"/>
                </a:ext>
              </a:extLst>
            </p:cNvPr>
            <p:cNvSpPr/>
            <p:nvPr/>
          </p:nvSpPr>
          <p:spPr>
            <a:xfrm>
              <a:off x="12292095" y="559650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9" name="正方形/長方形 428">
              <a:extLst>
                <a:ext uri="{FF2B5EF4-FFF2-40B4-BE49-F238E27FC236}">
                  <a16:creationId xmlns:a16="http://schemas.microsoft.com/office/drawing/2014/main" id="{9C8B5B88-DBF1-4C0E-A5CC-82479BF405D7}"/>
                </a:ext>
              </a:extLst>
            </p:cNvPr>
            <p:cNvSpPr/>
            <p:nvPr/>
          </p:nvSpPr>
          <p:spPr>
            <a:xfrm>
              <a:off x="12460008" y="559650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0" name="正方形/長方形 429">
              <a:extLst>
                <a:ext uri="{FF2B5EF4-FFF2-40B4-BE49-F238E27FC236}">
                  <a16:creationId xmlns:a16="http://schemas.microsoft.com/office/drawing/2014/main" id="{1F73D7D6-E78C-4A56-8DFD-201031DBB774}"/>
                </a:ext>
              </a:extLst>
            </p:cNvPr>
            <p:cNvSpPr/>
            <p:nvPr/>
          </p:nvSpPr>
          <p:spPr>
            <a:xfrm>
              <a:off x="12627921" y="559650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1" name="正方形/長方形 430">
              <a:extLst>
                <a:ext uri="{FF2B5EF4-FFF2-40B4-BE49-F238E27FC236}">
                  <a16:creationId xmlns:a16="http://schemas.microsoft.com/office/drawing/2014/main" id="{1ED383B5-5D3B-44B1-B810-CB33DE0DF4C2}"/>
                </a:ext>
              </a:extLst>
            </p:cNvPr>
            <p:cNvSpPr/>
            <p:nvPr/>
          </p:nvSpPr>
          <p:spPr>
            <a:xfrm>
              <a:off x="12124183" y="57583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2" name="正方形/長方形 431">
              <a:extLst>
                <a:ext uri="{FF2B5EF4-FFF2-40B4-BE49-F238E27FC236}">
                  <a16:creationId xmlns:a16="http://schemas.microsoft.com/office/drawing/2014/main" id="{0A14CE1C-734A-4C84-B59C-BCF688DC7A67}"/>
                </a:ext>
              </a:extLst>
            </p:cNvPr>
            <p:cNvSpPr/>
            <p:nvPr/>
          </p:nvSpPr>
          <p:spPr>
            <a:xfrm>
              <a:off x="12292095" y="575838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3" name="正方形/長方形 432">
              <a:extLst>
                <a:ext uri="{FF2B5EF4-FFF2-40B4-BE49-F238E27FC236}">
                  <a16:creationId xmlns:a16="http://schemas.microsoft.com/office/drawing/2014/main" id="{16F54070-0A69-441F-8DCB-5B1979B08683}"/>
                </a:ext>
              </a:extLst>
            </p:cNvPr>
            <p:cNvSpPr/>
            <p:nvPr/>
          </p:nvSpPr>
          <p:spPr>
            <a:xfrm>
              <a:off x="12460008" y="575838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4" name="正方形/長方形 433">
              <a:extLst>
                <a:ext uri="{FF2B5EF4-FFF2-40B4-BE49-F238E27FC236}">
                  <a16:creationId xmlns:a16="http://schemas.microsoft.com/office/drawing/2014/main" id="{BB1C37D8-2A5E-4A8C-941E-F7526D5CA1A6}"/>
                </a:ext>
              </a:extLst>
            </p:cNvPr>
            <p:cNvSpPr/>
            <p:nvPr/>
          </p:nvSpPr>
          <p:spPr>
            <a:xfrm>
              <a:off x="12627921" y="575838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5" name="正方形/長方形 434">
              <a:extLst>
                <a:ext uri="{FF2B5EF4-FFF2-40B4-BE49-F238E27FC236}">
                  <a16:creationId xmlns:a16="http://schemas.microsoft.com/office/drawing/2014/main" id="{A96B87AC-72BA-45A3-9FF4-26C05681449E}"/>
                </a:ext>
              </a:extLst>
            </p:cNvPr>
            <p:cNvSpPr/>
            <p:nvPr/>
          </p:nvSpPr>
          <p:spPr>
            <a:xfrm>
              <a:off x="12124183" y="5920262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6" name="正方形/長方形 435">
              <a:extLst>
                <a:ext uri="{FF2B5EF4-FFF2-40B4-BE49-F238E27FC236}">
                  <a16:creationId xmlns:a16="http://schemas.microsoft.com/office/drawing/2014/main" id="{612FAAD4-9B97-4925-95AE-CE517DC177D1}"/>
                </a:ext>
              </a:extLst>
            </p:cNvPr>
            <p:cNvSpPr/>
            <p:nvPr/>
          </p:nvSpPr>
          <p:spPr>
            <a:xfrm>
              <a:off x="12292095" y="5920262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7" name="正方形/長方形 436">
              <a:extLst>
                <a:ext uri="{FF2B5EF4-FFF2-40B4-BE49-F238E27FC236}">
                  <a16:creationId xmlns:a16="http://schemas.microsoft.com/office/drawing/2014/main" id="{AB1D2EB7-E5DB-45AB-BEA9-6F9CCE9E527E}"/>
                </a:ext>
              </a:extLst>
            </p:cNvPr>
            <p:cNvSpPr/>
            <p:nvPr/>
          </p:nvSpPr>
          <p:spPr>
            <a:xfrm>
              <a:off x="12460008" y="5920262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8" name="正方形/長方形 437">
              <a:extLst>
                <a:ext uri="{FF2B5EF4-FFF2-40B4-BE49-F238E27FC236}">
                  <a16:creationId xmlns:a16="http://schemas.microsoft.com/office/drawing/2014/main" id="{8EDA455F-0934-4F0F-B3D6-0A638CDE001B}"/>
                </a:ext>
              </a:extLst>
            </p:cNvPr>
            <p:cNvSpPr/>
            <p:nvPr/>
          </p:nvSpPr>
          <p:spPr>
            <a:xfrm>
              <a:off x="12627921" y="59202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9" name="正方形/長方形 438">
              <a:extLst>
                <a:ext uri="{FF2B5EF4-FFF2-40B4-BE49-F238E27FC236}">
                  <a16:creationId xmlns:a16="http://schemas.microsoft.com/office/drawing/2014/main" id="{306749C4-7780-4369-9B73-3BE5DACFE5ED}"/>
                </a:ext>
              </a:extLst>
            </p:cNvPr>
            <p:cNvSpPr/>
            <p:nvPr/>
          </p:nvSpPr>
          <p:spPr>
            <a:xfrm>
              <a:off x="12124183" y="6082140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0" name="正方形/長方形 439">
              <a:extLst>
                <a:ext uri="{FF2B5EF4-FFF2-40B4-BE49-F238E27FC236}">
                  <a16:creationId xmlns:a16="http://schemas.microsoft.com/office/drawing/2014/main" id="{10AC1917-9E61-48F8-BAA5-9AC27A52230E}"/>
                </a:ext>
              </a:extLst>
            </p:cNvPr>
            <p:cNvSpPr/>
            <p:nvPr/>
          </p:nvSpPr>
          <p:spPr>
            <a:xfrm>
              <a:off x="12292095" y="6082140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1" name="正方形/長方形 440">
              <a:extLst>
                <a:ext uri="{FF2B5EF4-FFF2-40B4-BE49-F238E27FC236}">
                  <a16:creationId xmlns:a16="http://schemas.microsoft.com/office/drawing/2014/main" id="{8BC85390-0297-4A43-A699-2B26C7C5921F}"/>
                </a:ext>
              </a:extLst>
            </p:cNvPr>
            <p:cNvSpPr/>
            <p:nvPr/>
          </p:nvSpPr>
          <p:spPr>
            <a:xfrm>
              <a:off x="12460008" y="6082140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2" name="正方形/長方形 441">
              <a:extLst>
                <a:ext uri="{FF2B5EF4-FFF2-40B4-BE49-F238E27FC236}">
                  <a16:creationId xmlns:a16="http://schemas.microsoft.com/office/drawing/2014/main" id="{FEAD702D-A578-492E-9035-56DC0EBFE73D}"/>
                </a:ext>
              </a:extLst>
            </p:cNvPr>
            <p:cNvSpPr/>
            <p:nvPr/>
          </p:nvSpPr>
          <p:spPr>
            <a:xfrm>
              <a:off x="12627921" y="6082140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3" name="正方形/長方形 442">
              <a:extLst>
                <a:ext uri="{FF2B5EF4-FFF2-40B4-BE49-F238E27FC236}">
                  <a16:creationId xmlns:a16="http://schemas.microsoft.com/office/drawing/2014/main" id="{D7268E9A-1922-4EDA-8AE9-7C2B16607F0B}"/>
                </a:ext>
              </a:extLst>
            </p:cNvPr>
            <p:cNvSpPr/>
            <p:nvPr/>
          </p:nvSpPr>
          <p:spPr>
            <a:xfrm>
              <a:off x="12887422" y="5592824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4" name="正方形/長方形 443">
              <a:extLst>
                <a:ext uri="{FF2B5EF4-FFF2-40B4-BE49-F238E27FC236}">
                  <a16:creationId xmlns:a16="http://schemas.microsoft.com/office/drawing/2014/main" id="{68DE1893-4D7A-4929-B7DE-5AA2512913E1}"/>
                </a:ext>
              </a:extLst>
            </p:cNvPr>
            <p:cNvSpPr/>
            <p:nvPr/>
          </p:nvSpPr>
          <p:spPr>
            <a:xfrm>
              <a:off x="12887422" y="559282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5" name="正方形/長方形 444">
              <a:extLst>
                <a:ext uri="{FF2B5EF4-FFF2-40B4-BE49-F238E27FC236}">
                  <a16:creationId xmlns:a16="http://schemas.microsoft.com/office/drawing/2014/main" id="{33C59351-2721-4F1A-A12D-915538D0DAE3}"/>
                </a:ext>
              </a:extLst>
            </p:cNvPr>
            <p:cNvSpPr/>
            <p:nvPr/>
          </p:nvSpPr>
          <p:spPr>
            <a:xfrm>
              <a:off x="13055334" y="559282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6" name="正方形/長方形 445">
              <a:extLst>
                <a:ext uri="{FF2B5EF4-FFF2-40B4-BE49-F238E27FC236}">
                  <a16:creationId xmlns:a16="http://schemas.microsoft.com/office/drawing/2014/main" id="{51A5CC8E-11D3-4D3E-89C9-7E5A0465A839}"/>
                </a:ext>
              </a:extLst>
            </p:cNvPr>
            <p:cNvSpPr/>
            <p:nvPr/>
          </p:nvSpPr>
          <p:spPr>
            <a:xfrm>
              <a:off x="13223248" y="559282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7" name="正方形/長方形 446">
              <a:extLst>
                <a:ext uri="{FF2B5EF4-FFF2-40B4-BE49-F238E27FC236}">
                  <a16:creationId xmlns:a16="http://schemas.microsoft.com/office/drawing/2014/main" id="{CB730834-5B90-48C2-81F2-E2DB45F892D5}"/>
                </a:ext>
              </a:extLst>
            </p:cNvPr>
            <p:cNvSpPr/>
            <p:nvPr/>
          </p:nvSpPr>
          <p:spPr>
            <a:xfrm>
              <a:off x="13391160" y="559282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8" name="正方形/長方形 447">
              <a:extLst>
                <a:ext uri="{FF2B5EF4-FFF2-40B4-BE49-F238E27FC236}">
                  <a16:creationId xmlns:a16="http://schemas.microsoft.com/office/drawing/2014/main" id="{C10FCE8A-3DD6-4BF6-8949-0CEA400E2D85}"/>
                </a:ext>
              </a:extLst>
            </p:cNvPr>
            <p:cNvSpPr/>
            <p:nvPr/>
          </p:nvSpPr>
          <p:spPr>
            <a:xfrm>
              <a:off x="12887422" y="5754704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9" name="正方形/長方形 448">
              <a:extLst>
                <a:ext uri="{FF2B5EF4-FFF2-40B4-BE49-F238E27FC236}">
                  <a16:creationId xmlns:a16="http://schemas.microsoft.com/office/drawing/2014/main" id="{6AC24BD9-8EA4-4AD9-8DEE-7105E6E2FF25}"/>
                </a:ext>
              </a:extLst>
            </p:cNvPr>
            <p:cNvSpPr/>
            <p:nvPr/>
          </p:nvSpPr>
          <p:spPr>
            <a:xfrm>
              <a:off x="13055334" y="575470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0" name="正方形/長方形 449">
              <a:extLst>
                <a:ext uri="{FF2B5EF4-FFF2-40B4-BE49-F238E27FC236}">
                  <a16:creationId xmlns:a16="http://schemas.microsoft.com/office/drawing/2014/main" id="{ACC6872B-42DF-4A8F-82C4-9EE5285AC39C}"/>
                </a:ext>
              </a:extLst>
            </p:cNvPr>
            <p:cNvSpPr/>
            <p:nvPr/>
          </p:nvSpPr>
          <p:spPr>
            <a:xfrm>
              <a:off x="13223248" y="575470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1" name="正方形/長方形 450">
              <a:extLst>
                <a:ext uri="{FF2B5EF4-FFF2-40B4-BE49-F238E27FC236}">
                  <a16:creationId xmlns:a16="http://schemas.microsoft.com/office/drawing/2014/main" id="{0EFBEC6C-460E-4006-AC21-950098BE4213}"/>
                </a:ext>
              </a:extLst>
            </p:cNvPr>
            <p:cNvSpPr/>
            <p:nvPr/>
          </p:nvSpPr>
          <p:spPr>
            <a:xfrm>
              <a:off x="13391160" y="575470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2" name="正方形/長方形 451">
              <a:extLst>
                <a:ext uri="{FF2B5EF4-FFF2-40B4-BE49-F238E27FC236}">
                  <a16:creationId xmlns:a16="http://schemas.microsoft.com/office/drawing/2014/main" id="{87B127A1-92CE-4E6C-BF4D-91AD88F72CA2}"/>
                </a:ext>
              </a:extLst>
            </p:cNvPr>
            <p:cNvSpPr/>
            <p:nvPr/>
          </p:nvSpPr>
          <p:spPr>
            <a:xfrm>
              <a:off x="12887422" y="591658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3" name="正方形/長方形 452">
              <a:extLst>
                <a:ext uri="{FF2B5EF4-FFF2-40B4-BE49-F238E27FC236}">
                  <a16:creationId xmlns:a16="http://schemas.microsoft.com/office/drawing/2014/main" id="{8036D46E-56AA-4D03-A35B-0959BFADED9C}"/>
                </a:ext>
              </a:extLst>
            </p:cNvPr>
            <p:cNvSpPr/>
            <p:nvPr/>
          </p:nvSpPr>
          <p:spPr>
            <a:xfrm>
              <a:off x="13055334" y="59165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4" name="正方形/長方形 453">
              <a:extLst>
                <a:ext uri="{FF2B5EF4-FFF2-40B4-BE49-F238E27FC236}">
                  <a16:creationId xmlns:a16="http://schemas.microsoft.com/office/drawing/2014/main" id="{1ACFBD24-032D-4B14-AB4C-EA2FD4A56200}"/>
                </a:ext>
              </a:extLst>
            </p:cNvPr>
            <p:cNvSpPr/>
            <p:nvPr/>
          </p:nvSpPr>
          <p:spPr>
            <a:xfrm>
              <a:off x="13223248" y="591658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5" name="正方形/長方形 454">
              <a:extLst>
                <a:ext uri="{FF2B5EF4-FFF2-40B4-BE49-F238E27FC236}">
                  <a16:creationId xmlns:a16="http://schemas.microsoft.com/office/drawing/2014/main" id="{2C3C8851-D501-4001-BE6D-211C16F5B21E}"/>
                </a:ext>
              </a:extLst>
            </p:cNvPr>
            <p:cNvSpPr/>
            <p:nvPr/>
          </p:nvSpPr>
          <p:spPr>
            <a:xfrm>
              <a:off x="13391160" y="591658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6" name="正方形/長方形 455">
              <a:extLst>
                <a:ext uri="{FF2B5EF4-FFF2-40B4-BE49-F238E27FC236}">
                  <a16:creationId xmlns:a16="http://schemas.microsoft.com/office/drawing/2014/main" id="{4E76F00B-776D-4609-A10D-DDDCDF329A45}"/>
                </a:ext>
              </a:extLst>
            </p:cNvPr>
            <p:cNvSpPr/>
            <p:nvPr/>
          </p:nvSpPr>
          <p:spPr>
            <a:xfrm>
              <a:off x="12887422" y="6078462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7" name="正方形/長方形 456">
              <a:extLst>
                <a:ext uri="{FF2B5EF4-FFF2-40B4-BE49-F238E27FC236}">
                  <a16:creationId xmlns:a16="http://schemas.microsoft.com/office/drawing/2014/main" id="{FB94DC2D-30F9-4E3C-B08F-3EDCEACAE520}"/>
                </a:ext>
              </a:extLst>
            </p:cNvPr>
            <p:cNvSpPr/>
            <p:nvPr/>
          </p:nvSpPr>
          <p:spPr>
            <a:xfrm>
              <a:off x="13055334" y="60784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8" name="正方形/長方形 457">
              <a:extLst>
                <a:ext uri="{FF2B5EF4-FFF2-40B4-BE49-F238E27FC236}">
                  <a16:creationId xmlns:a16="http://schemas.microsoft.com/office/drawing/2014/main" id="{0C368DC7-14FF-4724-8635-9A23F071E210}"/>
                </a:ext>
              </a:extLst>
            </p:cNvPr>
            <p:cNvSpPr/>
            <p:nvPr/>
          </p:nvSpPr>
          <p:spPr>
            <a:xfrm>
              <a:off x="13223248" y="60784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9" name="正方形/長方形 458">
              <a:extLst>
                <a:ext uri="{FF2B5EF4-FFF2-40B4-BE49-F238E27FC236}">
                  <a16:creationId xmlns:a16="http://schemas.microsoft.com/office/drawing/2014/main" id="{1ACBB140-C332-440F-96FE-2C9BECACB249}"/>
                </a:ext>
              </a:extLst>
            </p:cNvPr>
            <p:cNvSpPr/>
            <p:nvPr/>
          </p:nvSpPr>
          <p:spPr>
            <a:xfrm>
              <a:off x="13391160" y="60784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0" name="正方形/長方形 459">
              <a:extLst>
                <a:ext uri="{FF2B5EF4-FFF2-40B4-BE49-F238E27FC236}">
                  <a16:creationId xmlns:a16="http://schemas.microsoft.com/office/drawing/2014/main" id="{3C8AE4B3-B7D7-4524-8ABA-E61B317A10BE}"/>
                </a:ext>
              </a:extLst>
            </p:cNvPr>
            <p:cNvSpPr/>
            <p:nvPr/>
          </p:nvSpPr>
          <p:spPr>
            <a:xfrm>
              <a:off x="13650661" y="5592824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1" name="正方形/長方形 460">
              <a:extLst>
                <a:ext uri="{FF2B5EF4-FFF2-40B4-BE49-F238E27FC236}">
                  <a16:creationId xmlns:a16="http://schemas.microsoft.com/office/drawing/2014/main" id="{DF9A5A0B-7B7E-4A45-BE33-BF7428047E54}"/>
                </a:ext>
              </a:extLst>
            </p:cNvPr>
            <p:cNvSpPr/>
            <p:nvPr/>
          </p:nvSpPr>
          <p:spPr>
            <a:xfrm>
              <a:off x="13650661" y="559282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2" name="正方形/長方形 461">
              <a:extLst>
                <a:ext uri="{FF2B5EF4-FFF2-40B4-BE49-F238E27FC236}">
                  <a16:creationId xmlns:a16="http://schemas.microsoft.com/office/drawing/2014/main" id="{4C706531-2DCD-4DE0-BD48-B868877B6B8D}"/>
                </a:ext>
              </a:extLst>
            </p:cNvPr>
            <p:cNvSpPr/>
            <p:nvPr/>
          </p:nvSpPr>
          <p:spPr>
            <a:xfrm>
              <a:off x="13818574" y="559282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3" name="正方形/長方形 462">
              <a:extLst>
                <a:ext uri="{FF2B5EF4-FFF2-40B4-BE49-F238E27FC236}">
                  <a16:creationId xmlns:a16="http://schemas.microsoft.com/office/drawing/2014/main" id="{3BD78F52-3BEE-4FF0-A8F0-E6D936455390}"/>
                </a:ext>
              </a:extLst>
            </p:cNvPr>
            <p:cNvSpPr/>
            <p:nvPr/>
          </p:nvSpPr>
          <p:spPr>
            <a:xfrm>
              <a:off x="13986487" y="559282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4" name="正方形/長方形 463">
              <a:extLst>
                <a:ext uri="{FF2B5EF4-FFF2-40B4-BE49-F238E27FC236}">
                  <a16:creationId xmlns:a16="http://schemas.microsoft.com/office/drawing/2014/main" id="{1E5CD4C1-290D-49F6-A2B5-EA13EDC84086}"/>
                </a:ext>
              </a:extLst>
            </p:cNvPr>
            <p:cNvSpPr/>
            <p:nvPr/>
          </p:nvSpPr>
          <p:spPr>
            <a:xfrm>
              <a:off x="14154399" y="559282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5" name="正方形/長方形 464">
              <a:extLst>
                <a:ext uri="{FF2B5EF4-FFF2-40B4-BE49-F238E27FC236}">
                  <a16:creationId xmlns:a16="http://schemas.microsoft.com/office/drawing/2014/main" id="{31C4C90B-94F0-4F5A-9019-145BE083BD86}"/>
                </a:ext>
              </a:extLst>
            </p:cNvPr>
            <p:cNvSpPr/>
            <p:nvPr/>
          </p:nvSpPr>
          <p:spPr>
            <a:xfrm>
              <a:off x="13650661" y="5754704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6" name="正方形/長方形 465">
              <a:extLst>
                <a:ext uri="{FF2B5EF4-FFF2-40B4-BE49-F238E27FC236}">
                  <a16:creationId xmlns:a16="http://schemas.microsoft.com/office/drawing/2014/main" id="{5455B763-08F9-411C-A8DF-F335569E54F6}"/>
                </a:ext>
              </a:extLst>
            </p:cNvPr>
            <p:cNvSpPr/>
            <p:nvPr/>
          </p:nvSpPr>
          <p:spPr>
            <a:xfrm>
              <a:off x="13818574" y="5754704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7" name="正方形/長方形 466">
              <a:extLst>
                <a:ext uri="{FF2B5EF4-FFF2-40B4-BE49-F238E27FC236}">
                  <a16:creationId xmlns:a16="http://schemas.microsoft.com/office/drawing/2014/main" id="{E1D867C2-0674-479E-BDBB-B63F73DC269F}"/>
                </a:ext>
              </a:extLst>
            </p:cNvPr>
            <p:cNvSpPr/>
            <p:nvPr/>
          </p:nvSpPr>
          <p:spPr>
            <a:xfrm>
              <a:off x="13986487" y="575470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8" name="正方形/長方形 467">
              <a:extLst>
                <a:ext uri="{FF2B5EF4-FFF2-40B4-BE49-F238E27FC236}">
                  <a16:creationId xmlns:a16="http://schemas.microsoft.com/office/drawing/2014/main" id="{6F2E865C-40A7-41D2-A8A6-2A961E47D015}"/>
                </a:ext>
              </a:extLst>
            </p:cNvPr>
            <p:cNvSpPr/>
            <p:nvPr/>
          </p:nvSpPr>
          <p:spPr>
            <a:xfrm>
              <a:off x="14154399" y="575470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9" name="正方形/長方形 468">
              <a:extLst>
                <a:ext uri="{FF2B5EF4-FFF2-40B4-BE49-F238E27FC236}">
                  <a16:creationId xmlns:a16="http://schemas.microsoft.com/office/drawing/2014/main" id="{CD745920-245C-4765-A3F0-A554B2866977}"/>
                </a:ext>
              </a:extLst>
            </p:cNvPr>
            <p:cNvSpPr/>
            <p:nvPr/>
          </p:nvSpPr>
          <p:spPr>
            <a:xfrm>
              <a:off x="13650661" y="591658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0" name="正方形/長方形 469">
              <a:extLst>
                <a:ext uri="{FF2B5EF4-FFF2-40B4-BE49-F238E27FC236}">
                  <a16:creationId xmlns:a16="http://schemas.microsoft.com/office/drawing/2014/main" id="{1633D412-1B71-445F-A595-FCB59F3BFF66}"/>
                </a:ext>
              </a:extLst>
            </p:cNvPr>
            <p:cNvSpPr/>
            <p:nvPr/>
          </p:nvSpPr>
          <p:spPr>
            <a:xfrm>
              <a:off x="13818574" y="591658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1" name="正方形/長方形 470">
              <a:extLst>
                <a:ext uri="{FF2B5EF4-FFF2-40B4-BE49-F238E27FC236}">
                  <a16:creationId xmlns:a16="http://schemas.microsoft.com/office/drawing/2014/main" id="{E2B85686-4DE7-4D79-95E0-E0D8A0FC23F7}"/>
                </a:ext>
              </a:extLst>
            </p:cNvPr>
            <p:cNvSpPr/>
            <p:nvPr/>
          </p:nvSpPr>
          <p:spPr>
            <a:xfrm>
              <a:off x="13986487" y="591658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2" name="正方形/長方形 471">
              <a:extLst>
                <a:ext uri="{FF2B5EF4-FFF2-40B4-BE49-F238E27FC236}">
                  <a16:creationId xmlns:a16="http://schemas.microsoft.com/office/drawing/2014/main" id="{07EF7500-0FF4-420F-BDB4-A63ECB278E12}"/>
                </a:ext>
              </a:extLst>
            </p:cNvPr>
            <p:cNvSpPr/>
            <p:nvPr/>
          </p:nvSpPr>
          <p:spPr>
            <a:xfrm>
              <a:off x="14154399" y="591658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3" name="正方形/長方形 472">
              <a:extLst>
                <a:ext uri="{FF2B5EF4-FFF2-40B4-BE49-F238E27FC236}">
                  <a16:creationId xmlns:a16="http://schemas.microsoft.com/office/drawing/2014/main" id="{847C1A13-A06E-4FF5-9E90-28F8748A1EC9}"/>
                </a:ext>
              </a:extLst>
            </p:cNvPr>
            <p:cNvSpPr/>
            <p:nvPr/>
          </p:nvSpPr>
          <p:spPr>
            <a:xfrm>
              <a:off x="13650661" y="6078462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4" name="正方形/長方形 473">
              <a:extLst>
                <a:ext uri="{FF2B5EF4-FFF2-40B4-BE49-F238E27FC236}">
                  <a16:creationId xmlns:a16="http://schemas.microsoft.com/office/drawing/2014/main" id="{83373FBF-A553-4DAC-8C32-59C68A6A5E04}"/>
                </a:ext>
              </a:extLst>
            </p:cNvPr>
            <p:cNvSpPr/>
            <p:nvPr/>
          </p:nvSpPr>
          <p:spPr>
            <a:xfrm>
              <a:off x="13818574" y="6078462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5" name="正方形/長方形 474">
              <a:extLst>
                <a:ext uri="{FF2B5EF4-FFF2-40B4-BE49-F238E27FC236}">
                  <a16:creationId xmlns:a16="http://schemas.microsoft.com/office/drawing/2014/main" id="{3196B4FF-E179-4B0A-A3EE-E77AEF199748}"/>
                </a:ext>
              </a:extLst>
            </p:cNvPr>
            <p:cNvSpPr/>
            <p:nvPr/>
          </p:nvSpPr>
          <p:spPr>
            <a:xfrm>
              <a:off x="13986487" y="60784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6" name="正方形/長方形 475">
              <a:extLst>
                <a:ext uri="{FF2B5EF4-FFF2-40B4-BE49-F238E27FC236}">
                  <a16:creationId xmlns:a16="http://schemas.microsoft.com/office/drawing/2014/main" id="{401C475F-2445-4D9C-8830-15F847B4D8E4}"/>
                </a:ext>
              </a:extLst>
            </p:cNvPr>
            <p:cNvSpPr/>
            <p:nvPr/>
          </p:nvSpPr>
          <p:spPr>
            <a:xfrm>
              <a:off x="14154399" y="60784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7" name="正方形/長方形 476">
              <a:extLst>
                <a:ext uri="{FF2B5EF4-FFF2-40B4-BE49-F238E27FC236}">
                  <a16:creationId xmlns:a16="http://schemas.microsoft.com/office/drawing/2014/main" id="{B1C0685B-47BF-4B22-BC54-3CDF8283D2DE}"/>
                </a:ext>
              </a:extLst>
            </p:cNvPr>
            <p:cNvSpPr/>
            <p:nvPr/>
          </p:nvSpPr>
          <p:spPr>
            <a:xfrm>
              <a:off x="14425349" y="5592824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8" name="正方形/長方形 477">
              <a:extLst>
                <a:ext uri="{FF2B5EF4-FFF2-40B4-BE49-F238E27FC236}">
                  <a16:creationId xmlns:a16="http://schemas.microsoft.com/office/drawing/2014/main" id="{9A7B65C2-052F-45DE-AE9D-FE53828EF482}"/>
                </a:ext>
              </a:extLst>
            </p:cNvPr>
            <p:cNvSpPr/>
            <p:nvPr/>
          </p:nvSpPr>
          <p:spPr>
            <a:xfrm>
              <a:off x="14425349" y="559282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9" name="正方形/長方形 478">
              <a:extLst>
                <a:ext uri="{FF2B5EF4-FFF2-40B4-BE49-F238E27FC236}">
                  <a16:creationId xmlns:a16="http://schemas.microsoft.com/office/drawing/2014/main" id="{95B01D93-A8EE-48BE-89FA-1661C2CD7814}"/>
                </a:ext>
              </a:extLst>
            </p:cNvPr>
            <p:cNvSpPr/>
            <p:nvPr/>
          </p:nvSpPr>
          <p:spPr>
            <a:xfrm>
              <a:off x="14593262" y="559282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0" name="正方形/長方形 479">
              <a:extLst>
                <a:ext uri="{FF2B5EF4-FFF2-40B4-BE49-F238E27FC236}">
                  <a16:creationId xmlns:a16="http://schemas.microsoft.com/office/drawing/2014/main" id="{9F6BC2F9-BC02-4A07-AE70-C5618A7AA511}"/>
                </a:ext>
              </a:extLst>
            </p:cNvPr>
            <p:cNvSpPr/>
            <p:nvPr/>
          </p:nvSpPr>
          <p:spPr>
            <a:xfrm>
              <a:off x="14761175" y="559282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1" name="正方形/長方形 480">
              <a:extLst>
                <a:ext uri="{FF2B5EF4-FFF2-40B4-BE49-F238E27FC236}">
                  <a16:creationId xmlns:a16="http://schemas.microsoft.com/office/drawing/2014/main" id="{75BBBF38-E6CE-4117-90BD-F4649EF2AB13}"/>
                </a:ext>
              </a:extLst>
            </p:cNvPr>
            <p:cNvSpPr/>
            <p:nvPr/>
          </p:nvSpPr>
          <p:spPr>
            <a:xfrm>
              <a:off x="14929088" y="559282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2" name="正方形/長方形 481">
              <a:extLst>
                <a:ext uri="{FF2B5EF4-FFF2-40B4-BE49-F238E27FC236}">
                  <a16:creationId xmlns:a16="http://schemas.microsoft.com/office/drawing/2014/main" id="{62F6FA5B-9C28-4545-8A39-4684351D8D88}"/>
                </a:ext>
              </a:extLst>
            </p:cNvPr>
            <p:cNvSpPr/>
            <p:nvPr/>
          </p:nvSpPr>
          <p:spPr>
            <a:xfrm>
              <a:off x="14425349" y="5754704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3" name="正方形/長方形 482">
              <a:extLst>
                <a:ext uri="{FF2B5EF4-FFF2-40B4-BE49-F238E27FC236}">
                  <a16:creationId xmlns:a16="http://schemas.microsoft.com/office/drawing/2014/main" id="{5A648E42-CBF3-4DD5-9DCE-DA19B31F601B}"/>
                </a:ext>
              </a:extLst>
            </p:cNvPr>
            <p:cNvSpPr/>
            <p:nvPr/>
          </p:nvSpPr>
          <p:spPr>
            <a:xfrm>
              <a:off x="14593262" y="5754704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4" name="正方形/長方形 483">
              <a:extLst>
                <a:ext uri="{FF2B5EF4-FFF2-40B4-BE49-F238E27FC236}">
                  <a16:creationId xmlns:a16="http://schemas.microsoft.com/office/drawing/2014/main" id="{378B04FE-DEEE-4A13-A4F9-0156A57B6291}"/>
                </a:ext>
              </a:extLst>
            </p:cNvPr>
            <p:cNvSpPr/>
            <p:nvPr/>
          </p:nvSpPr>
          <p:spPr>
            <a:xfrm>
              <a:off x="14761175" y="5754704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5" name="正方形/長方形 484">
              <a:extLst>
                <a:ext uri="{FF2B5EF4-FFF2-40B4-BE49-F238E27FC236}">
                  <a16:creationId xmlns:a16="http://schemas.microsoft.com/office/drawing/2014/main" id="{D0694EAA-F980-43AD-BEFD-22F2B6EB1798}"/>
                </a:ext>
              </a:extLst>
            </p:cNvPr>
            <p:cNvSpPr/>
            <p:nvPr/>
          </p:nvSpPr>
          <p:spPr>
            <a:xfrm>
              <a:off x="14929088" y="575470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6" name="正方形/長方形 485">
              <a:extLst>
                <a:ext uri="{FF2B5EF4-FFF2-40B4-BE49-F238E27FC236}">
                  <a16:creationId xmlns:a16="http://schemas.microsoft.com/office/drawing/2014/main" id="{429B4983-2731-4F29-BAA8-B6154CC01180}"/>
                </a:ext>
              </a:extLst>
            </p:cNvPr>
            <p:cNvSpPr/>
            <p:nvPr/>
          </p:nvSpPr>
          <p:spPr>
            <a:xfrm>
              <a:off x="14425349" y="591658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7" name="正方形/長方形 486">
              <a:extLst>
                <a:ext uri="{FF2B5EF4-FFF2-40B4-BE49-F238E27FC236}">
                  <a16:creationId xmlns:a16="http://schemas.microsoft.com/office/drawing/2014/main" id="{EEE7A080-E842-49E5-96B6-AF5D821C04A1}"/>
                </a:ext>
              </a:extLst>
            </p:cNvPr>
            <p:cNvSpPr/>
            <p:nvPr/>
          </p:nvSpPr>
          <p:spPr>
            <a:xfrm>
              <a:off x="14593262" y="591658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8" name="正方形/長方形 487">
              <a:extLst>
                <a:ext uri="{FF2B5EF4-FFF2-40B4-BE49-F238E27FC236}">
                  <a16:creationId xmlns:a16="http://schemas.microsoft.com/office/drawing/2014/main" id="{DB982AE4-3498-4F48-B73A-1514D9BDE5BF}"/>
                </a:ext>
              </a:extLst>
            </p:cNvPr>
            <p:cNvSpPr/>
            <p:nvPr/>
          </p:nvSpPr>
          <p:spPr>
            <a:xfrm>
              <a:off x="14761175" y="5916583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9" name="正方形/長方形 488">
              <a:extLst>
                <a:ext uri="{FF2B5EF4-FFF2-40B4-BE49-F238E27FC236}">
                  <a16:creationId xmlns:a16="http://schemas.microsoft.com/office/drawing/2014/main" id="{73130309-6824-463A-934E-D8133BA3071F}"/>
                </a:ext>
              </a:extLst>
            </p:cNvPr>
            <p:cNvSpPr/>
            <p:nvPr/>
          </p:nvSpPr>
          <p:spPr>
            <a:xfrm>
              <a:off x="14929088" y="591658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0" name="正方形/長方形 489">
              <a:extLst>
                <a:ext uri="{FF2B5EF4-FFF2-40B4-BE49-F238E27FC236}">
                  <a16:creationId xmlns:a16="http://schemas.microsoft.com/office/drawing/2014/main" id="{01D224C1-647A-4B83-A91C-88A04E0EA6B8}"/>
                </a:ext>
              </a:extLst>
            </p:cNvPr>
            <p:cNvSpPr/>
            <p:nvPr/>
          </p:nvSpPr>
          <p:spPr>
            <a:xfrm>
              <a:off x="14425349" y="6078462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1" name="正方形/長方形 490">
              <a:extLst>
                <a:ext uri="{FF2B5EF4-FFF2-40B4-BE49-F238E27FC236}">
                  <a16:creationId xmlns:a16="http://schemas.microsoft.com/office/drawing/2014/main" id="{26161DFD-603D-44FA-AC2F-752654A09560}"/>
                </a:ext>
              </a:extLst>
            </p:cNvPr>
            <p:cNvSpPr/>
            <p:nvPr/>
          </p:nvSpPr>
          <p:spPr>
            <a:xfrm>
              <a:off x="14593262" y="6078462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2" name="正方形/長方形 491">
              <a:extLst>
                <a:ext uri="{FF2B5EF4-FFF2-40B4-BE49-F238E27FC236}">
                  <a16:creationId xmlns:a16="http://schemas.microsoft.com/office/drawing/2014/main" id="{47163869-53D4-4B16-A627-B09CABEDC3FD}"/>
                </a:ext>
              </a:extLst>
            </p:cNvPr>
            <p:cNvSpPr/>
            <p:nvPr/>
          </p:nvSpPr>
          <p:spPr>
            <a:xfrm>
              <a:off x="14761175" y="6078462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3" name="正方形/長方形 492">
              <a:extLst>
                <a:ext uri="{FF2B5EF4-FFF2-40B4-BE49-F238E27FC236}">
                  <a16:creationId xmlns:a16="http://schemas.microsoft.com/office/drawing/2014/main" id="{B88311A6-A39C-4B0F-A1F8-9993954CDDFF}"/>
                </a:ext>
              </a:extLst>
            </p:cNvPr>
            <p:cNvSpPr/>
            <p:nvPr/>
          </p:nvSpPr>
          <p:spPr>
            <a:xfrm>
              <a:off x="14929088" y="607846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4" name="正方形/長方形 493">
              <a:extLst>
                <a:ext uri="{FF2B5EF4-FFF2-40B4-BE49-F238E27FC236}">
                  <a16:creationId xmlns:a16="http://schemas.microsoft.com/office/drawing/2014/main" id="{18AA16B2-22D1-4710-A5DE-D7EFCCF72581}"/>
                </a:ext>
              </a:extLst>
            </p:cNvPr>
            <p:cNvSpPr/>
            <p:nvPr/>
          </p:nvSpPr>
          <p:spPr>
            <a:xfrm>
              <a:off x="9048328" y="3342576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5" name="正方形/長方形 494">
              <a:extLst>
                <a:ext uri="{FF2B5EF4-FFF2-40B4-BE49-F238E27FC236}">
                  <a16:creationId xmlns:a16="http://schemas.microsoft.com/office/drawing/2014/main" id="{5BB33F6E-C7E8-4534-AB62-AA6435F63C74}"/>
                </a:ext>
              </a:extLst>
            </p:cNvPr>
            <p:cNvSpPr/>
            <p:nvPr/>
          </p:nvSpPr>
          <p:spPr>
            <a:xfrm>
              <a:off x="9048328" y="3342576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6" name="正方形/長方形 495">
              <a:extLst>
                <a:ext uri="{FF2B5EF4-FFF2-40B4-BE49-F238E27FC236}">
                  <a16:creationId xmlns:a16="http://schemas.microsoft.com/office/drawing/2014/main" id="{3CF0BE34-09C9-4484-875E-566825B438D5}"/>
                </a:ext>
              </a:extLst>
            </p:cNvPr>
            <p:cNvSpPr/>
            <p:nvPr/>
          </p:nvSpPr>
          <p:spPr>
            <a:xfrm>
              <a:off x="9216240" y="3342576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7" name="正方形/長方形 496">
              <a:extLst>
                <a:ext uri="{FF2B5EF4-FFF2-40B4-BE49-F238E27FC236}">
                  <a16:creationId xmlns:a16="http://schemas.microsoft.com/office/drawing/2014/main" id="{752D4F4A-E8D5-46E0-80D0-5A8B4C1D546C}"/>
                </a:ext>
              </a:extLst>
            </p:cNvPr>
            <p:cNvSpPr/>
            <p:nvPr/>
          </p:nvSpPr>
          <p:spPr>
            <a:xfrm>
              <a:off x="9384153" y="3342576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8" name="正方形/長方形 497">
              <a:extLst>
                <a:ext uri="{FF2B5EF4-FFF2-40B4-BE49-F238E27FC236}">
                  <a16:creationId xmlns:a16="http://schemas.microsoft.com/office/drawing/2014/main" id="{324E4006-557F-4AF2-9598-753A66FC78AE}"/>
                </a:ext>
              </a:extLst>
            </p:cNvPr>
            <p:cNvSpPr/>
            <p:nvPr/>
          </p:nvSpPr>
          <p:spPr>
            <a:xfrm>
              <a:off x="9552066" y="3342576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9" name="正方形/長方形 498">
              <a:extLst>
                <a:ext uri="{FF2B5EF4-FFF2-40B4-BE49-F238E27FC236}">
                  <a16:creationId xmlns:a16="http://schemas.microsoft.com/office/drawing/2014/main" id="{A1F5A764-3447-4D8B-865C-DE35C74E22F3}"/>
                </a:ext>
              </a:extLst>
            </p:cNvPr>
            <p:cNvSpPr/>
            <p:nvPr/>
          </p:nvSpPr>
          <p:spPr>
            <a:xfrm>
              <a:off x="9048328" y="3504455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0" name="正方形/長方形 499">
              <a:extLst>
                <a:ext uri="{FF2B5EF4-FFF2-40B4-BE49-F238E27FC236}">
                  <a16:creationId xmlns:a16="http://schemas.microsoft.com/office/drawing/2014/main" id="{5B1A43D6-119F-4FFC-94E5-477554D88008}"/>
                </a:ext>
              </a:extLst>
            </p:cNvPr>
            <p:cNvSpPr/>
            <p:nvPr/>
          </p:nvSpPr>
          <p:spPr>
            <a:xfrm>
              <a:off x="9216240" y="3504455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1" name="正方形/長方形 500">
              <a:extLst>
                <a:ext uri="{FF2B5EF4-FFF2-40B4-BE49-F238E27FC236}">
                  <a16:creationId xmlns:a16="http://schemas.microsoft.com/office/drawing/2014/main" id="{FAAFA2BA-3B54-4D86-B394-17CE3DD09FAD}"/>
                </a:ext>
              </a:extLst>
            </p:cNvPr>
            <p:cNvSpPr/>
            <p:nvPr/>
          </p:nvSpPr>
          <p:spPr>
            <a:xfrm>
              <a:off x="9384153" y="3504455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2" name="正方形/長方形 501">
              <a:extLst>
                <a:ext uri="{FF2B5EF4-FFF2-40B4-BE49-F238E27FC236}">
                  <a16:creationId xmlns:a16="http://schemas.microsoft.com/office/drawing/2014/main" id="{EA3F197A-5A60-4A4D-BAF9-112A26DE75BD}"/>
                </a:ext>
              </a:extLst>
            </p:cNvPr>
            <p:cNvSpPr/>
            <p:nvPr/>
          </p:nvSpPr>
          <p:spPr>
            <a:xfrm>
              <a:off x="9552066" y="3504455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3" name="正方形/長方形 502">
              <a:extLst>
                <a:ext uri="{FF2B5EF4-FFF2-40B4-BE49-F238E27FC236}">
                  <a16:creationId xmlns:a16="http://schemas.microsoft.com/office/drawing/2014/main" id="{1FFB6A5B-9372-470C-82C1-40AA28108F70}"/>
                </a:ext>
              </a:extLst>
            </p:cNvPr>
            <p:cNvSpPr/>
            <p:nvPr/>
          </p:nvSpPr>
          <p:spPr>
            <a:xfrm>
              <a:off x="9048328" y="366633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4" name="正方形/長方形 503">
              <a:extLst>
                <a:ext uri="{FF2B5EF4-FFF2-40B4-BE49-F238E27FC236}">
                  <a16:creationId xmlns:a16="http://schemas.microsoft.com/office/drawing/2014/main" id="{0C012A2C-61C0-45F1-9996-91EDFE003AF9}"/>
                </a:ext>
              </a:extLst>
            </p:cNvPr>
            <p:cNvSpPr/>
            <p:nvPr/>
          </p:nvSpPr>
          <p:spPr>
            <a:xfrm>
              <a:off x="9216240" y="366633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5" name="正方形/長方形 504">
              <a:extLst>
                <a:ext uri="{FF2B5EF4-FFF2-40B4-BE49-F238E27FC236}">
                  <a16:creationId xmlns:a16="http://schemas.microsoft.com/office/drawing/2014/main" id="{B9682D9F-E4CC-4A19-A09D-7BB72F71E76A}"/>
                </a:ext>
              </a:extLst>
            </p:cNvPr>
            <p:cNvSpPr/>
            <p:nvPr/>
          </p:nvSpPr>
          <p:spPr>
            <a:xfrm>
              <a:off x="9384153" y="36663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6" name="正方形/長方形 505">
              <a:extLst>
                <a:ext uri="{FF2B5EF4-FFF2-40B4-BE49-F238E27FC236}">
                  <a16:creationId xmlns:a16="http://schemas.microsoft.com/office/drawing/2014/main" id="{82436320-F749-484E-9D49-7850B5271E3F}"/>
                </a:ext>
              </a:extLst>
            </p:cNvPr>
            <p:cNvSpPr/>
            <p:nvPr/>
          </p:nvSpPr>
          <p:spPr>
            <a:xfrm>
              <a:off x="9552066" y="36663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7" name="正方形/長方形 506">
              <a:extLst>
                <a:ext uri="{FF2B5EF4-FFF2-40B4-BE49-F238E27FC236}">
                  <a16:creationId xmlns:a16="http://schemas.microsoft.com/office/drawing/2014/main" id="{CDD045C6-29F9-46A5-9439-51269F7D00B1}"/>
                </a:ext>
              </a:extLst>
            </p:cNvPr>
            <p:cNvSpPr/>
            <p:nvPr/>
          </p:nvSpPr>
          <p:spPr>
            <a:xfrm>
              <a:off x="9048328" y="382821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8" name="正方形/長方形 507">
              <a:extLst>
                <a:ext uri="{FF2B5EF4-FFF2-40B4-BE49-F238E27FC236}">
                  <a16:creationId xmlns:a16="http://schemas.microsoft.com/office/drawing/2014/main" id="{9BDF4568-D801-4993-A733-05EC42D173C0}"/>
                </a:ext>
              </a:extLst>
            </p:cNvPr>
            <p:cNvSpPr/>
            <p:nvPr/>
          </p:nvSpPr>
          <p:spPr>
            <a:xfrm>
              <a:off x="9216240" y="3828213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9" name="正方形/長方形 508">
              <a:extLst>
                <a:ext uri="{FF2B5EF4-FFF2-40B4-BE49-F238E27FC236}">
                  <a16:creationId xmlns:a16="http://schemas.microsoft.com/office/drawing/2014/main" id="{CD51A0CB-9CB8-4B74-AB35-61CCB5B29AC0}"/>
                </a:ext>
              </a:extLst>
            </p:cNvPr>
            <p:cNvSpPr/>
            <p:nvPr/>
          </p:nvSpPr>
          <p:spPr>
            <a:xfrm>
              <a:off x="9384153" y="382821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0" name="正方形/長方形 509">
              <a:extLst>
                <a:ext uri="{FF2B5EF4-FFF2-40B4-BE49-F238E27FC236}">
                  <a16:creationId xmlns:a16="http://schemas.microsoft.com/office/drawing/2014/main" id="{4BCEC2B3-1C02-4C60-8365-C66079415180}"/>
                </a:ext>
              </a:extLst>
            </p:cNvPr>
            <p:cNvSpPr/>
            <p:nvPr/>
          </p:nvSpPr>
          <p:spPr>
            <a:xfrm>
              <a:off x="9552066" y="382821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1" name="正方形/長方形 510">
              <a:extLst>
                <a:ext uri="{FF2B5EF4-FFF2-40B4-BE49-F238E27FC236}">
                  <a16:creationId xmlns:a16="http://schemas.microsoft.com/office/drawing/2014/main" id="{BE528D1C-CF89-417A-B4D5-C6A9CE8AC497}"/>
                </a:ext>
              </a:extLst>
            </p:cNvPr>
            <p:cNvSpPr/>
            <p:nvPr/>
          </p:nvSpPr>
          <p:spPr>
            <a:xfrm>
              <a:off x="9811567" y="3342576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2" name="正方形/長方形 511">
              <a:extLst>
                <a:ext uri="{FF2B5EF4-FFF2-40B4-BE49-F238E27FC236}">
                  <a16:creationId xmlns:a16="http://schemas.microsoft.com/office/drawing/2014/main" id="{237501E8-F841-4568-B66C-C16D5788442A}"/>
                </a:ext>
              </a:extLst>
            </p:cNvPr>
            <p:cNvSpPr/>
            <p:nvPr/>
          </p:nvSpPr>
          <p:spPr>
            <a:xfrm>
              <a:off x="9811567" y="3342576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3" name="正方形/長方形 512">
              <a:extLst>
                <a:ext uri="{FF2B5EF4-FFF2-40B4-BE49-F238E27FC236}">
                  <a16:creationId xmlns:a16="http://schemas.microsoft.com/office/drawing/2014/main" id="{2BBCF5F2-1F3B-4E80-8666-CDECEB515824}"/>
                </a:ext>
              </a:extLst>
            </p:cNvPr>
            <p:cNvSpPr/>
            <p:nvPr/>
          </p:nvSpPr>
          <p:spPr>
            <a:xfrm>
              <a:off x="9979480" y="3342576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4" name="正方形/長方形 513">
              <a:extLst>
                <a:ext uri="{FF2B5EF4-FFF2-40B4-BE49-F238E27FC236}">
                  <a16:creationId xmlns:a16="http://schemas.microsoft.com/office/drawing/2014/main" id="{DEBAC2E3-142A-45D4-9092-2A395879193F}"/>
                </a:ext>
              </a:extLst>
            </p:cNvPr>
            <p:cNvSpPr/>
            <p:nvPr/>
          </p:nvSpPr>
          <p:spPr>
            <a:xfrm>
              <a:off x="10147393" y="3342576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5" name="正方形/長方形 514">
              <a:extLst>
                <a:ext uri="{FF2B5EF4-FFF2-40B4-BE49-F238E27FC236}">
                  <a16:creationId xmlns:a16="http://schemas.microsoft.com/office/drawing/2014/main" id="{04E5FB8D-2B40-446B-8C89-CCC8EC1B3C72}"/>
                </a:ext>
              </a:extLst>
            </p:cNvPr>
            <p:cNvSpPr/>
            <p:nvPr/>
          </p:nvSpPr>
          <p:spPr>
            <a:xfrm>
              <a:off x="10315305" y="3342576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6" name="正方形/長方形 515">
              <a:extLst>
                <a:ext uri="{FF2B5EF4-FFF2-40B4-BE49-F238E27FC236}">
                  <a16:creationId xmlns:a16="http://schemas.microsoft.com/office/drawing/2014/main" id="{D44149AC-0CE8-4B89-9688-C406FA7FEF41}"/>
                </a:ext>
              </a:extLst>
            </p:cNvPr>
            <p:cNvSpPr/>
            <p:nvPr/>
          </p:nvSpPr>
          <p:spPr>
            <a:xfrm>
              <a:off x="9811567" y="3504455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7" name="正方形/長方形 516">
              <a:extLst>
                <a:ext uri="{FF2B5EF4-FFF2-40B4-BE49-F238E27FC236}">
                  <a16:creationId xmlns:a16="http://schemas.microsoft.com/office/drawing/2014/main" id="{059B59A4-055E-4BBA-967D-EBF91EDD3B9B}"/>
                </a:ext>
              </a:extLst>
            </p:cNvPr>
            <p:cNvSpPr/>
            <p:nvPr/>
          </p:nvSpPr>
          <p:spPr>
            <a:xfrm>
              <a:off x="9979480" y="3504455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8" name="正方形/長方形 517">
              <a:extLst>
                <a:ext uri="{FF2B5EF4-FFF2-40B4-BE49-F238E27FC236}">
                  <a16:creationId xmlns:a16="http://schemas.microsoft.com/office/drawing/2014/main" id="{EE6DAB95-55C3-4708-B459-1D12B5392F3C}"/>
                </a:ext>
              </a:extLst>
            </p:cNvPr>
            <p:cNvSpPr/>
            <p:nvPr/>
          </p:nvSpPr>
          <p:spPr>
            <a:xfrm>
              <a:off x="10147393" y="3504455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9" name="正方形/長方形 518">
              <a:extLst>
                <a:ext uri="{FF2B5EF4-FFF2-40B4-BE49-F238E27FC236}">
                  <a16:creationId xmlns:a16="http://schemas.microsoft.com/office/drawing/2014/main" id="{EDBDFAF7-2108-423B-8730-1C3F88271696}"/>
                </a:ext>
              </a:extLst>
            </p:cNvPr>
            <p:cNvSpPr/>
            <p:nvPr/>
          </p:nvSpPr>
          <p:spPr>
            <a:xfrm>
              <a:off x="10315305" y="3504455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0" name="正方形/長方形 519">
              <a:extLst>
                <a:ext uri="{FF2B5EF4-FFF2-40B4-BE49-F238E27FC236}">
                  <a16:creationId xmlns:a16="http://schemas.microsoft.com/office/drawing/2014/main" id="{E0ADF0FD-2982-46F0-8AA1-82F50ED91314}"/>
                </a:ext>
              </a:extLst>
            </p:cNvPr>
            <p:cNvSpPr/>
            <p:nvPr/>
          </p:nvSpPr>
          <p:spPr>
            <a:xfrm>
              <a:off x="9811567" y="36663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1" name="正方形/長方形 520">
              <a:extLst>
                <a:ext uri="{FF2B5EF4-FFF2-40B4-BE49-F238E27FC236}">
                  <a16:creationId xmlns:a16="http://schemas.microsoft.com/office/drawing/2014/main" id="{51B6B0FE-6390-4B0D-8AF6-80D27C99A81F}"/>
                </a:ext>
              </a:extLst>
            </p:cNvPr>
            <p:cNvSpPr/>
            <p:nvPr/>
          </p:nvSpPr>
          <p:spPr>
            <a:xfrm>
              <a:off x="9979480" y="36663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2" name="正方形/長方形 521">
              <a:extLst>
                <a:ext uri="{FF2B5EF4-FFF2-40B4-BE49-F238E27FC236}">
                  <a16:creationId xmlns:a16="http://schemas.microsoft.com/office/drawing/2014/main" id="{AFD37189-E7AC-4398-9B72-E4F22BC26C2F}"/>
                </a:ext>
              </a:extLst>
            </p:cNvPr>
            <p:cNvSpPr/>
            <p:nvPr/>
          </p:nvSpPr>
          <p:spPr>
            <a:xfrm>
              <a:off x="10147393" y="36663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3" name="正方形/長方形 522">
              <a:extLst>
                <a:ext uri="{FF2B5EF4-FFF2-40B4-BE49-F238E27FC236}">
                  <a16:creationId xmlns:a16="http://schemas.microsoft.com/office/drawing/2014/main" id="{705950C8-BB9E-4703-91C4-4BF81A531F0E}"/>
                </a:ext>
              </a:extLst>
            </p:cNvPr>
            <p:cNvSpPr/>
            <p:nvPr/>
          </p:nvSpPr>
          <p:spPr>
            <a:xfrm>
              <a:off x="10315305" y="36663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4" name="正方形/長方形 523">
              <a:extLst>
                <a:ext uri="{FF2B5EF4-FFF2-40B4-BE49-F238E27FC236}">
                  <a16:creationId xmlns:a16="http://schemas.microsoft.com/office/drawing/2014/main" id="{7D0A8405-2653-4F93-A66C-A4E503B19B8D}"/>
                </a:ext>
              </a:extLst>
            </p:cNvPr>
            <p:cNvSpPr/>
            <p:nvPr/>
          </p:nvSpPr>
          <p:spPr>
            <a:xfrm>
              <a:off x="9811567" y="382821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5" name="正方形/長方形 524">
              <a:extLst>
                <a:ext uri="{FF2B5EF4-FFF2-40B4-BE49-F238E27FC236}">
                  <a16:creationId xmlns:a16="http://schemas.microsoft.com/office/drawing/2014/main" id="{FAF5474A-EC30-44AA-9CAF-4A4BD4CF5429}"/>
                </a:ext>
              </a:extLst>
            </p:cNvPr>
            <p:cNvSpPr/>
            <p:nvPr/>
          </p:nvSpPr>
          <p:spPr>
            <a:xfrm>
              <a:off x="9979480" y="382821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6" name="正方形/長方形 525">
              <a:extLst>
                <a:ext uri="{FF2B5EF4-FFF2-40B4-BE49-F238E27FC236}">
                  <a16:creationId xmlns:a16="http://schemas.microsoft.com/office/drawing/2014/main" id="{4680BB14-F34C-4A32-8504-5C92A96AE1E9}"/>
                </a:ext>
              </a:extLst>
            </p:cNvPr>
            <p:cNvSpPr/>
            <p:nvPr/>
          </p:nvSpPr>
          <p:spPr>
            <a:xfrm>
              <a:off x="10147393" y="382821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7" name="正方形/長方形 526">
              <a:extLst>
                <a:ext uri="{FF2B5EF4-FFF2-40B4-BE49-F238E27FC236}">
                  <a16:creationId xmlns:a16="http://schemas.microsoft.com/office/drawing/2014/main" id="{2456F6A3-A3BC-4D02-A51F-284370731BA7}"/>
                </a:ext>
              </a:extLst>
            </p:cNvPr>
            <p:cNvSpPr/>
            <p:nvPr/>
          </p:nvSpPr>
          <p:spPr>
            <a:xfrm>
              <a:off x="10315305" y="382821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8" name="正方形/長方形 527">
              <a:extLst>
                <a:ext uri="{FF2B5EF4-FFF2-40B4-BE49-F238E27FC236}">
                  <a16:creationId xmlns:a16="http://schemas.microsoft.com/office/drawing/2014/main" id="{1BB4AAE6-1B8D-47B6-9474-EB98F46FAA42}"/>
                </a:ext>
              </a:extLst>
            </p:cNvPr>
            <p:cNvSpPr/>
            <p:nvPr/>
          </p:nvSpPr>
          <p:spPr>
            <a:xfrm>
              <a:off x="10586255" y="3342576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9" name="正方形/長方形 528">
              <a:extLst>
                <a:ext uri="{FF2B5EF4-FFF2-40B4-BE49-F238E27FC236}">
                  <a16:creationId xmlns:a16="http://schemas.microsoft.com/office/drawing/2014/main" id="{37C33C20-915E-4B03-913C-5F7D844CC398}"/>
                </a:ext>
              </a:extLst>
            </p:cNvPr>
            <p:cNvSpPr/>
            <p:nvPr/>
          </p:nvSpPr>
          <p:spPr>
            <a:xfrm>
              <a:off x="10586255" y="3342576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0" name="正方形/長方形 529">
              <a:extLst>
                <a:ext uri="{FF2B5EF4-FFF2-40B4-BE49-F238E27FC236}">
                  <a16:creationId xmlns:a16="http://schemas.microsoft.com/office/drawing/2014/main" id="{247EB31D-CCA0-4635-8D01-AAC8F43F05F9}"/>
                </a:ext>
              </a:extLst>
            </p:cNvPr>
            <p:cNvSpPr/>
            <p:nvPr/>
          </p:nvSpPr>
          <p:spPr>
            <a:xfrm>
              <a:off x="10754168" y="3342576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1" name="正方形/長方形 530">
              <a:extLst>
                <a:ext uri="{FF2B5EF4-FFF2-40B4-BE49-F238E27FC236}">
                  <a16:creationId xmlns:a16="http://schemas.microsoft.com/office/drawing/2014/main" id="{3868CF67-E392-4D0E-95D9-EA658F7CAFC4}"/>
                </a:ext>
              </a:extLst>
            </p:cNvPr>
            <p:cNvSpPr/>
            <p:nvPr/>
          </p:nvSpPr>
          <p:spPr>
            <a:xfrm>
              <a:off x="10922080" y="3342576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2" name="正方形/長方形 531">
              <a:extLst>
                <a:ext uri="{FF2B5EF4-FFF2-40B4-BE49-F238E27FC236}">
                  <a16:creationId xmlns:a16="http://schemas.microsoft.com/office/drawing/2014/main" id="{6D5D10E1-7748-4C61-A29F-6B2C5E18CC15}"/>
                </a:ext>
              </a:extLst>
            </p:cNvPr>
            <p:cNvSpPr/>
            <p:nvPr/>
          </p:nvSpPr>
          <p:spPr>
            <a:xfrm>
              <a:off x="11089994" y="3342576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3" name="正方形/長方形 532">
              <a:extLst>
                <a:ext uri="{FF2B5EF4-FFF2-40B4-BE49-F238E27FC236}">
                  <a16:creationId xmlns:a16="http://schemas.microsoft.com/office/drawing/2014/main" id="{2E70E3DF-6D1A-4B4D-B65D-14BC3038C445}"/>
                </a:ext>
              </a:extLst>
            </p:cNvPr>
            <p:cNvSpPr/>
            <p:nvPr/>
          </p:nvSpPr>
          <p:spPr>
            <a:xfrm>
              <a:off x="10586255" y="3504455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4" name="正方形/長方形 533">
              <a:extLst>
                <a:ext uri="{FF2B5EF4-FFF2-40B4-BE49-F238E27FC236}">
                  <a16:creationId xmlns:a16="http://schemas.microsoft.com/office/drawing/2014/main" id="{E6D6416A-2513-459E-B316-C50497F3E058}"/>
                </a:ext>
              </a:extLst>
            </p:cNvPr>
            <p:cNvSpPr/>
            <p:nvPr/>
          </p:nvSpPr>
          <p:spPr>
            <a:xfrm>
              <a:off x="10754168" y="3504455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5" name="正方形/長方形 534">
              <a:extLst>
                <a:ext uri="{FF2B5EF4-FFF2-40B4-BE49-F238E27FC236}">
                  <a16:creationId xmlns:a16="http://schemas.microsoft.com/office/drawing/2014/main" id="{E56DC1C8-CF35-4CB6-879F-7B5FE746D740}"/>
                </a:ext>
              </a:extLst>
            </p:cNvPr>
            <p:cNvSpPr/>
            <p:nvPr/>
          </p:nvSpPr>
          <p:spPr>
            <a:xfrm>
              <a:off x="10922080" y="3504455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6" name="正方形/長方形 535">
              <a:extLst>
                <a:ext uri="{FF2B5EF4-FFF2-40B4-BE49-F238E27FC236}">
                  <a16:creationId xmlns:a16="http://schemas.microsoft.com/office/drawing/2014/main" id="{507E7253-106C-4475-BF55-33BB092F0EAE}"/>
                </a:ext>
              </a:extLst>
            </p:cNvPr>
            <p:cNvSpPr/>
            <p:nvPr/>
          </p:nvSpPr>
          <p:spPr>
            <a:xfrm>
              <a:off x="11089994" y="3504455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7" name="正方形/長方形 536">
              <a:extLst>
                <a:ext uri="{FF2B5EF4-FFF2-40B4-BE49-F238E27FC236}">
                  <a16:creationId xmlns:a16="http://schemas.microsoft.com/office/drawing/2014/main" id="{306AAB86-BD8C-4D70-89DA-1F269D1913A5}"/>
                </a:ext>
              </a:extLst>
            </p:cNvPr>
            <p:cNvSpPr/>
            <p:nvPr/>
          </p:nvSpPr>
          <p:spPr>
            <a:xfrm>
              <a:off x="10586255" y="36663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8" name="正方形/長方形 537">
              <a:extLst>
                <a:ext uri="{FF2B5EF4-FFF2-40B4-BE49-F238E27FC236}">
                  <a16:creationId xmlns:a16="http://schemas.microsoft.com/office/drawing/2014/main" id="{B3B9528E-16D4-4648-876F-D63F62DA8D83}"/>
                </a:ext>
              </a:extLst>
            </p:cNvPr>
            <p:cNvSpPr/>
            <p:nvPr/>
          </p:nvSpPr>
          <p:spPr>
            <a:xfrm>
              <a:off x="10754168" y="36663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9" name="正方形/長方形 538">
              <a:extLst>
                <a:ext uri="{FF2B5EF4-FFF2-40B4-BE49-F238E27FC236}">
                  <a16:creationId xmlns:a16="http://schemas.microsoft.com/office/drawing/2014/main" id="{196F3592-09E4-411A-BB7F-398B4D1977F8}"/>
                </a:ext>
              </a:extLst>
            </p:cNvPr>
            <p:cNvSpPr/>
            <p:nvPr/>
          </p:nvSpPr>
          <p:spPr>
            <a:xfrm>
              <a:off x="10922080" y="36663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0" name="正方形/長方形 539">
              <a:extLst>
                <a:ext uri="{FF2B5EF4-FFF2-40B4-BE49-F238E27FC236}">
                  <a16:creationId xmlns:a16="http://schemas.microsoft.com/office/drawing/2014/main" id="{8EC98CD7-1039-4DFF-8F30-F5B62BD23B10}"/>
                </a:ext>
              </a:extLst>
            </p:cNvPr>
            <p:cNvSpPr/>
            <p:nvPr/>
          </p:nvSpPr>
          <p:spPr>
            <a:xfrm>
              <a:off x="11089994" y="36663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1" name="正方形/長方形 540">
              <a:extLst>
                <a:ext uri="{FF2B5EF4-FFF2-40B4-BE49-F238E27FC236}">
                  <a16:creationId xmlns:a16="http://schemas.microsoft.com/office/drawing/2014/main" id="{63E99836-43C5-43EA-9BB0-4B466A7AE569}"/>
                </a:ext>
              </a:extLst>
            </p:cNvPr>
            <p:cNvSpPr/>
            <p:nvPr/>
          </p:nvSpPr>
          <p:spPr>
            <a:xfrm>
              <a:off x="10586255" y="382821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2" name="正方形/長方形 541">
              <a:extLst>
                <a:ext uri="{FF2B5EF4-FFF2-40B4-BE49-F238E27FC236}">
                  <a16:creationId xmlns:a16="http://schemas.microsoft.com/office/drawing/2014/main" id="{F5540DE1-B3AA-456B-82F7-521507777F66}"/>
                </a:ext>
              </a:extLst>
            </p:cNvPr>
            <p:cNvSpPr/>
            <p:nvPr/>
          </p:nvSpPr>
          <p:spPr>
            <a:xfrm>
              <a:off x="10754168" y="382821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3" name="正方形/長方形 542">
              <a:extLst>
                <a:ext uri="{FF2B5EF4-FFF2-40B4-BE49-F238E27FC236}">
                  <a16:creationId xmlns:a16="http://schemas.microsoft.com/office/drawing/2014/main" id="{BE69453B-E2DF-466C-8B4A-DEA616E9E42F}"/>
                </a:ext>
              </a:extLst>
            </p:cNvPr>
            <p:cNvSpPr/>
            <p:nvPr/>
          </p:nvSpPr>
          <p:spPr>
            <a:xfrm>
              <a:off x="10922080" y="382821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4" name="正方形/長方形 543">
              <a:extLst>
                <a:ext uri="{FF2B5EF4-FFF2-40B4-BE49-F238E27FC236}">
                  <a16:creationId xmlns:a16="http://schemas.microsoft.com/office/drawing/2014/main" id="{E61217C5-CFCB-4FCA-BD6F-11000FDA2D04}"/>
                </a:ext>
              </a:extLst>
            </p:cNvPr>
            <p:cNvSpPr/>
            <p:nvPr/>
          </p:nvSpPr>
          <p:spPr>
            <a:xfrm>
              <a:off x="11089994" y="382821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5" name="正方形/長方形 544">
              <a:extLst>
                <a:ext uri="{FF2B5EF4-FFF2-40B4-BE49-F238E27FC236}">
                  <a16:creationId xmlns:a16="http://schemas.microsoft.com/office/drawing/2014/main" id="{A301CF4B-BEFA-4645-A3A6-4466E11A47CB}"/>
                </a:ext>
              </a:extLst>
            </p:cNvPr>
            <p:cNvSpPr/>
            <p:nvPr/>
          </p:nvSpPr>
          <p:spPr>
            <a:xfrm>
              <a:off x="11360943" y="3342576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6" name="正方形/長方形 545">
              <a:extLst>
                <a:ext uri="{FF2B5EF4-FFF2-40B4-BE49-F238E27FC236}">
                  <a16:creationId xmlns:a16="http://schemas.microsoft.com/office/drawing/2014/main" id="{8A76D8DA-1913-4830-8603-1F7273935511}"/>
                </a:ext>
              </a:extLst>
            </p:cNvPr>
            <p:cNvSpPr/>
            <p:nvPr/>
          </p:nvSpPr>
          <p:spPr>
            <a:xfrm>
              <a:off x="11360943" y="3342576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7" name="正方形/長方形 546">
              <a:extLst>
                <a:ext uri="{FF2B5EF4-FFF2-40B4-BE49-F238E27FC236}">
                  <a16:creationId xmlns:a16="http://schemas.microsoft.com/office/drawing/2014/main" id="{1DB6BFFA-65BC-4C06-9230-A730A71FB3F7}"/>
                </a:ext>
              </a:extLst>
            </p:cNvPr>
            <p:cNvSpPr/>
            <p:nvPr/>
          </p:nvSpPr>
          <p:spPr>
            <a:xfrm>
              <a:off x="11528856" y="3342576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8" name="正方形/長方形 547">
              <a:extLst>
                <a:ext uri="{FF2B5EF4-FFF2-40B4-BE49-F238E27FC236}">
                  <a16:creationId xmlns:a16="http://schemas.microsoft.com/office/drawing/2014/main" id="{63C9715C-4C43-43CD-BB75-3BD973F31C8F}"/>
                </a:ext>
              </a:extLst>
            </p:cNvPr>
            <p:cNvSpPr/>
            <p:nvPr/>
          </p:nvSpPr>
          <p:spPr>
            <a:xfrm>
              <a:off x="11696768" y="3342576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9" name="正方形/長方形 548">
              <a:extLst>
                <a:ext uri="{FF2B5EF4-FFF2-40B4-BE49-F238E27FC236}">
                  <a16:creationId xmlns:a16="http://schemas.microsoft.com/office/drawing/2014/main" id="{3DAFFD97-EAF1-4337-B0DB-9DB544BFBF69}"/>
                </a:ext>
              </a:extLst>
            </p:cNvPr>
            <p:cNvSpPr/>
            <p:nvPr/>
          </p:nvSpPr>
          <p:spPr>
            <a:xfrm>
              <a:off x="11864682" y="3342576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0" name="正方形/長方形 549">
              <a:extLst>
                <a:ext uri="{FF2B5EF4-FFF2-40B4-BE49-F238E27FC236}">
                  <a16:creationId xmlns:a16="http://schemas.microsoft.com/office/drawing/2014/main" id="{9B6BA4C3-2CC5-4537-AC35-D213932EACEF}"/>
                </a:ext>
              </a:extLst>
            </p:cNvPr>
            <p:cNvSpPr/>
            <p:nvPr/>
          </p:nvSpPr>
          <p:spPr>
            <a:xfrm>
              <a:off x="11360943" y="3504455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1" name="正方形/長方形 550">
              <a:extLst>
                <a:ext uri="{FF2B5EF4-FFF2-40B4-BE49-F238E27FC236}">
                  <a16:creationId xmlns:a16="http://schemas.microsoft.com/office/drawing/2014/main" id="{FC86F0BD-56E2-4834-B1FF-95BB6A09D13B}"/>
                </a:ext>
              </a:extLst>
            </p:cNvPr>
            <p:cNvSpPr/>
            <p:nvPr/>
          </p:nvSpPr>
          <p:spPr>
            <a:xfrm>
              <a:off x="11528856" y="3504455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2" name="正方形/長方形 551">
              <a:extLst>
                <a:ext uri="{FF2B5EF4-FFF2-40B4-BE49-F238E27FC236}">
                  <a16:creationId xmlns:a16="http://schemas.microsoft.com/office/drawing/2014/main" id="{EF1E3B50-8A78-4968-A3E1-36F098186BA2}"/>
                </a:ext>
              </a:extLst>
            </p:cNvPr>
            <p:cNvSpPr/>
            <p:nvPr/>
          </p:nvSpPr>
          <p:spPr>
            <a:xfrm>
              <a:off x="11696768" y="3504455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3" name="正方形/長方形 552">
              <a:extLst>
                <a:ext uri="{FF2B5EF4-FFF2-40B4-BE49-F238E27FC236}">
                  <a16:creationId xmlns:a16="http://schemas.microsoft.com/office/drawing/2014/main" id="{1E934CCE-02FB-4286-9099-70B870C02BA3}"/>
                </a:ext>
              </a:extLst>
            </p:cNvPr>
            <p:cNvSpPr/>
            <p:nvPr/>
          </p:nvSpPr>
          <p:spPr>
            <a:xfrm>
              <a:off x="11864682" y="3504455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4" name="正方形/長方形 553">
              <a:extLst>
                <a:ext uri="{FF2B5EF4-FFF2-40B4-BE49-F238E27FC236}">
                  <a16:creationId xmlns:a16="http://schemas.microsoft.com/office/drawing/2014/main" id="{201BD7C3-BD15-450D-B177-71B4BB4344C2}"/>
                </a:ext>
              </a:extLst>
            </p:cNvPr>
            <p:cNvSpPr/>
            <p:nvPr/>
          </p:nvSpPr>
          <p:spPr>
            <a:xfrm>
              <a:off x="11360943" y="36663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5" name="正方形/長方形 554">
              <a:extLst>
                <a:ext uri="{FF2B5EF4-FFF2-40B4-BE49-F238E27FC236}">
                  <a16:creationId xmlns:a16="http://schemas.microsoft.com/office/drawing/2014/main" id="{C0BBA35D-C38D-42D8-8B78-D53584070DB3}"/>
                </a:ext>
              </a:extLst>
            </p:cNvPr>
            <p:cNvSpPr/>
            <p:nvPr/>
          </p:nvSpPr>
          <p:spPr>
            <a:xfrm>
              <a:off x="11528856" y="36663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6" name="正方形/長方形 555">
              <a:extLst>
                <a:ext uri="{FF2B5EF4-FFF2-40B4-BE49-F238E27FC236}">
                  <a16:creationId xmlns:a16="http://schemas.microsoft.com/office/drawing/2014/main" id="{F2E1BAA8-6D3D-4687-94C7-27B09E916595}"/>
                </a:ext>
              </a:extLst>
            </p:cNvPr>
            <p:cNvSpPr/>
            <p:nvPr/>
          </p:nvSpPr>
          <p:spPr>
            <a:xfrm>
              <a:off x="11696768" y="36663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7" name="正方形/長方形 556">
              <a:extLst>
                <a:ext uri="{FF2B5EF4-FFF2-40B4-BE49-F238E27FC236}">
                  <a16:creationId xmlns:a16="http://schemas.microsoft.com/office/drawing/2014/main" id="{A1FC56D5-18CD-4427-858D-628A1AB9E873}"/>
                </a:ext>
              </a:extLst>
            </p:cNvPr>
            <p:cNvSpPr/>
            <p:nvPr/>
          </p:nvSpPr>
          <p:spPr>
            <a:xfrm>
              <a:off x="11864682" y="36663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8" name="正方形/長方形 557">
              <a:extLst>
                <a:ext uri="{FF2B5EF4-FFF2-40B4-BE49-F238E27FC236}">
                  <a16:creationId xmlns:a16="http://schemas.microsoft.com/office/drawing/2014/main" id="{AA31E89C-6026-4762-A854-57B3B8187EF5}"/>
                </a:ext>
              </a:extLst>
            </p:cNvPr>
            <p:cNvSpPr/>
            <p:nvPr/>
          </p:nvSpPr>
          <p:spPr>
            <a:xfrm>
              <a:off x="11360943" y="382821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9" name="正方形/長方形 558">
              <a:extLst>
                <a:ext uri="{FF2B5EF4-FFF2-40B4-BE49-F238E27FC236}">
                  <a16:creationId xmlns:a16="http://schemas.microsoft.com/office/drawing/2014/main" id="{A5669FBB-EAE0-426F-B827-E2D1324ECC1F}"/>
                </a:ext>
              </a:extLst>
            </p:cNvPr>
            <p:cNvSpPr/>
            <p:nvPr/>
          </p:nvSpPr>
          <p:spPr>
            <a:xfrm>
              <a:off x="11528856" y="382821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0" name="正方形/長方形 559">
              <a:extLst>
                <a:ext uri="{FF2B5EF4-FFF2-40B4-BE49-F238E27FC236}">
                  <a16:creationId xmlns:a16="http://schemas.microsoft.com/office/drawing/2014/main" id="{4E352C05-DDFC-4125-A771-E40458D173D5}"/>
                </a:ext>
              </a:extLst>
            </p:cNvPr>
            <p:cNvSpPr/>
            <p:nvPr/>
          </p:nvSpPr>
          <p:spPr>
            <a:xfrm>
              <a:off x="11696768" y="382821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1" name="正方形/長方形 560">
              <a:extLst>
                <a:ext uri="{FF2B5EF4-FFF2-40B4-BE49-F238E27FC236}">
                  <a16:creationId xmlns:a16="http://schemas.microsoft.com/office/drawing/2014/main" id="{E9ACF661-79E9-4B46-8F7F-E2A0D113ED35}"/>
                </a:ext>
              </a:extLst>
            </p:cNvPr>
            <p:cNvSpPr/>
            <p:nvPr/>
          </p:nvSpPr>
          <p:spPr>
            <a:xfrm>
              <a:off x="11864682" y="382821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2" name="正方形/長方形 561">
              <a:extLst>
                <a:ext uri="{FF2B5EF4-FFF2-40B4-BE49-F238E27FC236}">
                  <a16:creationId xmlns:a16="http://schemas.microsoft.com/office/drawing/2014/main" id="{490CF86D-E5BE-480D-8567-E0F088EAEF63}"/>
                </a:ext>
              </a:extLst>
            </p:cNvPr>
            <p:cNvSpPr/>
            <p:nvPr/>
          </p:nvSpPr>
          <p:spPr>
            <a:xfrm>
              <a:off x="12124183" y="3342576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3" name="正方形/長方形 562">
              <a:extLst>
                <a:ext uri="{FF2B5EF4-FFF2-40B4-BE49-F238E27FC236}">
                  <a16:creationId xmlns:a16="http://schemas.microsoft.com/office/drawing/2014/main" id="{6BDDEDEB-69DF-4CEC-AA24-0A65F7E35BDF}"/>
                </a:ext>
              </a:extLst>
            </p:cNvPr>
            <p:cNvSpPr/>
            <p:nvPr/>
          </p:nvSpPr>
          <p:spPr>
            <a:xfrm>
              <a:off x="12124183" y="3342576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4" name="正方形/長方形 563">
              <a:extLst>
                <a:ext uri="{FF2B5EF4-FFF2-40B4-BE49-F238E27FC236}">
                  <a16:creationId xmlns:a16="http://schemas.microsoft.com/office/drawing/2014/main" id="{A080F71A-4B51-4039-A068-2D46BB7681BE}"/>
                </a:ext>
              </a:extLst>
            </p:cNvPr>
            <p:cNvSpPr/>
            <p:nvPr/>
          </p:nvSpPr>
          <p:spPr>
            <a:xfrm>
              <a:off x="12292095" y="3342576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5" name="正方形/長方形 564">
              <a:extLst>
                <a:ext uri="{FF2B5EF4-FFF2-40B4-BE49-F238E27FC236}">
                  <a16:creationId xmlns:a16="http://schemas.microsoft.com/office/drawing/2014/main" id="{D82AB451-1BB2-45B3-98D2-9D8260C35779}"/>
                </a:ext>
              </a:extLst>
            </p:cNvPr>
            <p:cNvSpPr/>
            <p:nvPr/>
          </p:nvSpPr>
          <p:spPr>
            <a:xfrm>
              <a:off x="12460008" y="3342576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6" name="正方形/長方形 565">
              <a:extLst>
                <a:ext uri="{FF2B5EF4-FFF2-40B4-BE49-F238E27FC236}">
                  <a16:creationId xmlns:a16="http://schemas.microsoft.com/office/drawing/2014/main" id="{938FDD81-C305-40AD-B9E4-5F21FAEE478F}"/>
                </a:ext>
              </a:extLst>
            </p:cNvPr>
            <p:cNvSpPr/>
            <p:nvPr/>
          </p:nvSpPr>
          <p:spPr>
            <a:xfrm>
              <a:off x="12627921" y="3342576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7" name="正方形/長方形 566">
              <a:extLst>
                <a:ext uri="{FF2B5EF4-FFF2-40B4-BE49-F238E27FC236}">
                  <a16:creationId xmlns:a16="http://schemas.microsoft.com/office/drawing/2014/main" id="{4AA39200-937F-4487-9FB0-DE20F39A2EF3}"/>
                </a:ext>
              </a:extLst>
            </p:cNvPr>
            <p:cNvSpPr/>
            <p:nvPr/>
          </p:nvSpPr>
          <p:spPr>
            <a:xfrm>
              <a:off x="12124183" y="3504455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8" name="正方形/長方形 567">
              <a:extLst>
                <a:ext uri="{FF2B5EF4-FFF2-40B4-BE49-F238E27FC236}">
                  <a16:creationId xmlns:a16="http://schemas.microsoft.com/office/drawing/2014/main" id="{BEBD3369-0157-4D79-B990-EE35BAF73AD1}"/>
                </a:ext>
              </a:extLst>
            </p:cNvPr>
            <p:cNvSpPr/>
            <p:nvPr/>
          </p:nvSpPr>
          <p:spPr>
            <a:xfrm>
              <a:off x="12292095" y="3504455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9" name="正方形/長方形 568">
              <a:extLst>
                <a:ext uri="{FF2B5EF4-FFF2-40B4-BE49-F238E27FC236}">
                  <a16:creationId xmlns:a16="http://schemas.microsoft.com/office/drawing/2014/main" id="{A71F6FAD-1E40-4A57-B4D5-7933FC4AF9D4}"/>
                </a:ext>
              </a:extLst>
            </p:cNvPr>
            <p:cNvSpPr/>
            <p:nvPr/>
          </p:nvSpPr>
          <p:spPr>
            <a:xfrm>
              <a:off x="12460008" y="3504455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0" name="正方形/長方形 569">
              <a:extLst>
                <a:ext uri="{FF2B5EF4-FFF2-40B4-BE49-F238E27FC236}">
                  <a16:creationId xmlns:a16="http://schemas.microsoft.com/office/drawing/2014/main" id="{04B4AFE4-0987-4C4C-B33B-81B4CA2964F9}"/>
                </a:ext>
              </a:extLst>
            </p:cNvPr>
            <p:cNvSpPr/>
            <p:nvPr/>
          </p:nvSpPr>
          <p:spPr>
            <a:xfrm>
              <a:off x="12627921" y="3504455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1" name="正方形/長方形 570">
              <a:extLst>
                <a:ext uri="{FF2B5EF4-FFF2-40B4-BE49-F238E27FC236}">
                  <a16:creationId xmlns:a16="http://schemas.microsoft.com/office/drawing/2014/main" id="{0B19BA36-12AE-43A4-9FA2-73B67BC1F58E}"/>
                </a:ext>
              </a:extLst>
            </p:cNvPr>
            <p:cNvSpPr/>
            <p:nvPr/>
          </p:nvSpPr>
          <p:spPr>
            <a:xfrm>
              <a:off x="12124183" y="36663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2" name="正方形/長方形 571">
              <a:extLst>
                <a:ext uri="{FF2B5EF4-FFF2-40B4-BE49-F238E27FC236}">
                  <a16:creationId xmlns:a16="http://schemas.microsoft.com/office/drawing/2014/main" id="{EDF4E805-541A-4304-9230-F4BA5CB5B8FA}"/>
                </a:ext>
              </a:extLst>
            </p:cNvPr>
            <p:cNvSpPr/>
            <p:nvPr/>
          </p:nvSpPr>
          <p:spPr>
            <a:xfrm>
              <a:off x="12292095" y="36663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3" name="正方形/長方形 572">
              <a:extLst>
                <a:ext uri="{FF2B5EF4-FFF2-40B4-BE49-F238E27FC236}">
                  <a16:creationId xmlns:a16="http://schemas.microsoft.com/office/drawing/2014/main" id="{C46F90F6-0C9A-40E8-8397-6EA86EF7536E}"/>
                </a:ext>
              </a:extLst>
            </p:cNvPr>
            <p:cNvSpPr/>
            <p:nvPr/>
          </p:nvSpPr>
          <p:spPr>
            <a:xfrm>
              <a:off x="12460008" y="36663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4" name="正方形/長方形 573">
              <a:extLst>
                <a:ext uri="{FF2B5EF4-FFF2-40B4-BE49-F238E27FC236}">
                  <a16:creationId xmlns:a16="http://schemas.microsoft.com/office/drawing/2014/main" id="{DA52D4D2-F658-4B88-9ACC-1E84E40BE761}"/>
                </a:ext>
              </a:extLst>
            </p:cNvPr>
            <p:cNvSpPr/>
            <p:nvPr/>
          </p:nvSpPr>
          <p:spPr>
            <a:xfrm>
              <a:off x="12627921" y="36663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5" name="正方形/長方形 574">
              <a:extLst>
                <a:ext uri="{FF2B5EF4-FFF2-40B4-BE49-F238E27FC236}">
                  <a16:creationId xmlns:a16="http://schemas.microsoft.com/office/drawing/2014/main" id="{81131552-8DE7-44D3-AF3A-0E8CCAF6FA2A}"/>
                </a:ext>
              </a:extLst>
            </p:cNvPr>
            <p:cNvSpPr/>
            <p:nvPr/>
          </p:nvSpPr>
          <p:spPr>
            <a:xfrm>
              <a:off x="12124183" y="382821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6" name="正方形/長方形 575">
              <a:extLst>
                <a:ext uri="{FF2B5EF4-FFF2-40B4-BE49-F238E27FC236}">
                  <a16:creationId xmlns:a16="http://schemas.microsoft.com/office/drawing/2014/main" id="{70E81AA4-4AE0-47C2-A9B6-54CD09A6AAEC}"/>
                </a:ext>
              </a:extLst>
            </p:cNvPr>
            <p:cNvSpPr/>
            <p:nvPr/>
          </p:nvSpPr>
          <p:spPr>
            <a:xfrm>
              <a:off x="12292095" y="382821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7" name="正方形/長方形 576">
              <a:extLst>
                <a:ext uri="{FF2B5EF4-FFF2-40B4-BE49-F238E27FC236}">
                  <a16:creationId xmlns:a16="http://schemas.microsoft.com/office/drawing/2014/main" id="{9F7BDE9C-66E7-40D0-8C68-E9E69EFD6E88}"/>
                </a:ext>
              </a:extLst>
            </p:cNvPr>
            <p:cNvSpPr/>
            <p:nvPr/>
          </p:nvSpPr>
          <p:spPr>
            <a:xfrm>
              <a:off x="12460008" y="382821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8" name="正方形/長方形 577">
              <a:extLst>
                <a:ext uri="{FF2B5EF4-FFF2-40B4-BE49-F238E27FC236}">
                  <a16:creationId xmlns:a16="http://schemas.microsoft.com/office/drawing/2014/main" id="{E6E3185D-297B-4EA3-8816-C354DDEFE4F8}"/>
                </a:ext>
              </a:extLst>
            </p:cNvPr>
            <p:cNvSpPr/>
            <p:nvPr/>
          </p:nvSpPr>
          <p:spPr>
            <a:xfrm>
              <a:off x="12627921" y="3828213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9" name="正方形/長方形 578">
              <a:extLst>
                <a:ext uri="{FF2B5EF4-FFF2-40B4-BE49-F238E27FC236}">
                  <a16:creationId xmlns:a16="http://schemas.microsoft.com/office/drawing/2014/main" id="{3B50E835-2131-403C-A0BE-061E515A8D89}"/>
                </a:ext>
              </a:extLst>
            </p:cNvPr>
            <p:cNvSpPr/>
            <p:nvPr/>
          </p:nvSpPr>
          <p:spPr>
            <a:xfrm>
              <a:off x="12887422" y="3338897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0" name="正方形/長方形 579">
              <a:extLst>
                <a:ext uri="{FF2B5EF4-FFF2-40B4-BE49-F238E27FC236}">
                  <a16:creationId xmlns:a16="http://schemas.microsoft.com/office/drawing/2014/main" id="{62E0420D-0FC3-4065-BA18-BECB690892A0}"/>
                </a:ext>
              </a:extLst>
            </p:cNvPr>
            <p:cNvSpPr/>
            <p:nvPr/>
          </p:nvSpPr>
          <p:spPr>
            <a:xfrm>
              <a:off x="12887422" y="3338897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1" name="正方形/長方形 580">
              <a:extLst>
                <a:ext uri="{FF2B5EF4-FFF2-40B4-BE49-F238E27FC236}">
                  <a16:creationId xmlns:a16="http://schemas.microsoft.com/office/drawing/2014/main" id="{881CFCAD-E56E-466D-AE2A-21D50DD480A3}"/>
                </a:ext>
              </a:extLst>
            </p:cNvPr>
            <p:cNvSpPr/>
            <p:nvPr/>
          </p:nvSpPr>
          <p:spPr>
            <a:xfrm>
              <a:off x="13055334" y="3338897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2" name="正方形/長方形 581">
              <a:extLst>
                <a:ext uri="{FF2B5EF4-FFF2-40B4-BE49-F238E27FC236}">
                  <a16:creationId xmlns:a16="http://schemas.microsoft.com/office/drawing/2014/main" id="{F44EA376-3EA1-4949-A5C0-6217006047E8}"/>
                </a:ext>
              </a:extLst>
            </p:cNvPr>
            <p:cNvSpPr/>
            <p:nvPr/>
          </p:nvSpPr>
          <p:spPr>
            <a:xfrm>
              <a:off x="13223248" y="3338897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3" name="正方形/長方形 582">
              <a:extLst>
                <a:ext uri="{FF2B5EF4-FFF2-40B4-BE49-F238E27FC236}">
                  <a16:creationId xmlns:a16="http://schemas.microsoft.com/office/drawing/2014/main" id="{0442F791-AE8E-459A-AFE9-69F63BF81FF3}"/>
                </a:ext>
              </a:extLst>
            </p:cNvPr>
            <p:cNvSpPr/>
            <p:nvPr/>
          </p:nvSpPr>
          <p:spPr>
            <a:xfrm>
              <a:off x="13391160" y="3338897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4" name="正方形/長方形 583">
              <a:extLst>
                <a:ext uri="{FF2B5EF4-FFF2-40B4-BE49-F238E27FC236}">
                  <a16:creationId xmlns:a16="http://schemas.microsoft.com/office/drawing/2014/main" id="{7360FDE6-934A-4AF6-8C6A-CA4E029832A4}"/>
                </a:ext>
              </a:extLst>
            </p:cNvPr>
            <p:cNvSpPr/>
            <p:nvPr/>
          </p:nvSpPr>
          <p:spPr>
            <a:xfrm>
              <a:off x="12887422" y="3500776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5" name="正方形/長方形 584">
              <a:extLst>
                <a:ext uri="{FF2B5EF4-FFF2-40B4-BE49-F238E27FC236}">
                  <a16:creationId xmlns:a16="http://schemas.microsoft.com/office/drawing/2014/main" id="{12680260-59EB-476E-AA4E-F30C18D2706D}"/>
                </a:ext>
              </a:extLst>
            </p:cNvPr>
            <p:cNvSpPr/>
            <p:nvPr/>
          </p:nvSpPr>
          <p:spPr>
            <a:xfrm>
              <a:off x="13055334" y="3500776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6" name="正方形/長方形 585">
              <a:extLst>
                <a:ext uri="{FF2B5EF4-FFF2-40B4-BE49-F238E27FC236}">
                  <a16:creationId xmlns:a16="http://schemas.microsoft.com/office/drawing/2014/main" id="{62021781-0272-446C-8A78-E77190ED1B9D}"/>
                </a:ext>
              </a:extLst>
            </p:cNvPr>
            <p:cNvSpPr/>
            <p:nvPr/>
          </p:nvSpPr>
          <p:spPr>
            <a:xfrm>
              <a:off x="13223248" y="3500776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7" name="正方形/長方形 586">
              <a:extLst>
                <a:ext uri="{FF2B5EF4-FFF2-40B4-BE49-F238E27FC236}">
                  <a16:creationId xmlns:a16="http://schemas.microsoft.com/office/drawing/2014/main" id="{BA476EA3-7AD1-479C-A213-79BF67F77CA7}"/>
                </a:ext>
              </a:extLst>
            </p:cNvPr>
            <p:cNvSpPr/>
            <p:nvPr/>
          </p:nvSpPr>
          <p:spPr>
            <a:xfrm>
              <a:off x="13391160" y="3500776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8" name="正方形/長方形 587">
              <a:extLst>
                <a:ext uri="{FF2B5EF4-FFF2-40B4-BE49-F238E27FC236}">
                  <a16:creationId xmlns:a16="http://schemas.microsoft.com/office/drawing/2014/main" id="{0ACEB379-CBDD-464E-BB0D-D2ADF0254B45}"/>
                </a:ext>
              </a:extLst>
            </p:cNvPr>
            <p:cNvSpPr/>
            <p:nvPr/>
          </p:nvSpPr>
          <p:spPr>
            <a:xfrm>
              <a:off x="12887422" y="3662655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9" name="正方形/長方形 588">
              <a:extLst>
                <a:ext uri="{FF2B5EF4-FFF2-40B4-BE49-F238E27FC236}">
                  <a16:creationId xmlns:a16="http://schemas.microsoft.com/office/drawing/2014/main" id="{D080837E-5B47-41E2-BA55-153C08CC2057}"/>
                </a:ext>
              </a:extLst>
            </p:cNvPr>
            <p:cNvSpPr/>
            <p:nvPr/>
          </p:nvSpPr>
          <p:spPr>
            <a:xfrm>
              <a:off x="13055334" y="3662655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0" name="正方形/長方形 589">
              <a:extLst>
                <a:ext uri="{FF2B5EF4-FFF2-40B4-BE49-F238E27FC236}">
                  <a16:creationId xmlns:a16="http://schemas.microsoft.com/office/drawing/2014/main" id="{7EB4FFCD-EEAE-4CB4-853F-B9DF7EA7E63F}"/>
                </a:ext>
              </a:extLst>
            </p:cNvPr>
            <p:cNvSpPr/>
            <p:nvPr/>
          </p:nvSpPr>
          <p:spPr>
            <a:xfrm>
              <a:off x="13223248" y="3662655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1" name="正方形/長方形 590">
              <a:extLst>
                <a:ext uri="{FF2B5EF4-FFF2-40B4-BE49-F238E27FC236}">
                  <a16:creationId xmlns:a16="http://schemas.microsoft.com/office/drawing/2014/main" id="{861B77C6-B22D-441E-89F2-D57C4FDF8BAE}"/>
                </a:ext>
              </a:extLst>
            </p:cNvPr>
            <p:cNvSpPr/>
            <p:nvPr/>
          </p:nvSpPr>
          <p:spPr>
            <a:xfrm>
              <a:off x="13391160" y="3662655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2" name="正方形/長方形 591">
              <a:extLst>
                <a:ext uri="{FF2B5EF4-FFF2-40B4-BE49-F238E27FC236}">
                  <a16:creationId xmlns:a16="http://schemas.microsoft.com/office/drawing/2014/main" id="{16885A80-5012-4806-A917-F2144A99DBF9}"/>
                </a:ext>
              </a:extLst>
            </p:cNvPr>
            <p:cNvSpPr/>
            <p:nvPr/>
          </p:nvSpPr>
          <p:spPr>
            <a:xfrm>
              <a:off x="12887422" y="38245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3" name="正方形/長方形 592">
              <a:extLst>
                <a:ext uri="{FF2B5EF4-FFF2-40B4-BE49-F238E27FC236}">
                  <a16:creationId xmlns:a16="http://schemas.microsoft.com/office/drawing/2014/main" id="{9EBBE284-E916-41AD-8F5D-CD61EC2BF8A2}"/>
                </a:ext>
              </a:extLst>
            </p:cNvPr>
            <p:cNvSpPr/>
            <p:nvPr/>
          </p:nvSpPr>
          <p:spPr>
            <a:xfrm>
              <a:off x="13055334" y="38245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4" name="正方形/長方形 593">
              <a:extLst>
                <a:ext uri="{FF2B5EF4-FFF2-40B4-BE49-F238E27FC236}">
                  <a16:creationId xmlns:a16="http://schemas.microsoft.com/office/drawing/2014/main" id="{73857328-694E-4D9B-A7E7-349266E53B4B}"/>
                </a:ext>
              </a:extLst>
            </p:cNvPr>
            <p:cNvSpPr/>
            <p:nvPr/>
          </p:nvSpPr>
          <p:spPr>
            <a:xfrm>
              <a:off x="13223248" y="38245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5" name="正方形/長方形 594">
              <a:extLst>
                <a:ext uri="{FF2B5EF4-FFF2-40B4-BE49-F238E27FC236}">
                  <a16:creationId xmlns:a16="http://schemas.microsoft.com/office/drawing/2014/main" id="{CC5CB835-3CDF-4256-B9C1-5C206BCFFB16}"/>
                </a:ext>
              </a:extLst>
            </p:cNvPr>
            <p:cNvSpPr/>
            <p:nvPr/>
          </p:nvSpPr>
          <p:spPr>
            <a:xfrm>
              <a:off x="13391160" y="38245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6" name="正方形/長方形 595">
              <a:extLst>
                <a:ext uri="{FF2B5EF4-FFF2-40B4-BE49-F238E27FC236}">
                  <a16:creationId xmlns:a16="http://schemas.microsoft.com/office/drawing/2014/main" id="{F2D14E40-E062-483D-88F1-1810D48E1023}"/>
                </a:ext>
              </a:extLst>
            </p:cNvPr>
            <p:cNvSpPr/>
            <p:nvPr/>
          </p:nvSpPr>
          <p:spPr>
            <a:xfrm>
              <a:off x="13650661" y="3338897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7" name="正方形/長方形 596">
              <a:extLst>
                <a:ext uri="{FF2B5EF4-FFF2-40B4-BE49-F238E27FC236}">
                  <a16:creationId xmlns:a16="http://schemas.microsoft.com/office/drawing/2014/main" id="{C1ED838A-EA18-44F4-B823-D53B32818F26}"/>
                </a:ext>
              </a:extLst>
            </p:cNvPr>
            <p:cNvSpPr/>
            <p:nvPr/>
          </p:nvSpPr>
          <p:spPr>
            <a:xfrm>
              <a:off x="13650661" y="3338897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8" name="正方形/長方形 597">
              <a:extLst>
                <a:ext uri="{FF2B5EF4-FFF2-40B4-BE49-F238E27FC236}">
                  <a16:creationId xmlns:a16="http://schemas.microsoft.com/office/drawing/2014/main" id="{2F360234-2C96-4062-A8CE-AE25A95BC01E}"/>
                </a:ext>
              </a:extLst>
            </p:cNvPr>
            <p:cNvSpPr/>
            <p:nvPr/>
          </p:nvSpPr>
          <p:spPr>
            <a:xfrm>
              <a:off x="13818574" y="3338897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9" name="正方形/長方形 598">
              <a:extLst>
                <a:ext uri="{FF2B5EF4-FFF2-40B4-BE49-F238E27FC236}">
                  <a16:creationId xmlns:a16="http://schemas.microsoft.com/office/drawing/2014/main" id="{E2304669-BAF1-492E-9959-CD67A7ED0781}"/>
                </a:ext>
              </a:extLst>
            </p:cNvPr>
            <p:cNvSpPr/>
            <p:nvPr/>
          </p:nvSpPr>
          <p:spPr>
            <a:xfrm>
              <a:off x="13986487" y="3338897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0" name="正方形/長方形 599">
              <a:extLst>
                <a:ext uri="{FF2B5EF4-FFF2-40B4-BE49-F238E27FC236}">
                  <a16:creationId xmlns:a16="http://schemas.microsoft.com/office/drawing/2014/main" id="{70FD69FC-54CA-4A76-8790-A3D644ADCC71}"/>
                </a:ext>
              </a:extLst>
            </p:cNvPr>
            <p:cNvSpPr/>
            <p:nvPr/>
          </p:nvSpPr>
          <p:spPr>
            <a:xfrm>
              <a:off x="14154399" y="3338897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1" name="正方形/長方形 600">
              <a:extLst>
                <a:ext uri="{FF2B5EF4-FFF2-40B4-BE49-F238E27FC236}">
                  <a16:creationId xmlns:a16="http://schemas.microsoft.com/office/drawing/2014/main" id="{D91ABDD7-7C70-4818-B918-DEAF6C01C2E3}"/>
                </a:ext>
              </a:extLst>
            </p:cNvPr>
            <p:cNvSpPr/>
            <p:nvPr/>
          </p:nvSpPr>
          <p:spPr>
            <a:xfrm>
              <a:off x="13650661" y="3500776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2" name="正方形/長方形 601">
              <a:extLst>
                <a:ext uri="{FF2B5EF4-FFF2-40B4-BE49-F238E27FC236}">
                  <a16:creationId xmlns:a16="http://schemas.microsoft.com/office/drawing/2014/main" id="{34C6B7D4-94D0-4C06-8773-DA73D13ED332}"/>
                </a:ext>
              </a:extLst>
            </p:cNvPr>
            <p:cNvSpPr/>
            <p:nvPr/>
          </p:nvSpPr>
          <p:spPr>
            <a:xfrm>
              <a:off x="13818574" y="3500776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3" name="正方形/長方形 602">
              <a:extLst>
                <a:ext uri="{FF2B5EF4-FFF2-40B4-BE49-F238E27FC236}">
                  <a16:creationId xmlns:a16="http://schemas.microsoft.com/office/drawing/2014/main" id="{7CF3DDC6-061E-4201-84FE-D1B628B4DAD8}"/>
                </a:ext>
              </a:extLst>
            </p:cNvPr>
            <p:cNvSpPr/>
            <p:nvPr/>
          </p:nvSpPr>
          <p:spPr>
            <a:xfrm>
              <a:off x="13986487" y="3500776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4" name="正方形/長方形 603">
              <a:extLst>
                <a:ext uri="{FF2B5EF4-FFF2-40B4-BE49-F238E27FC236}">
                  <a16:creationId xmlns:a16="http://schemas.microsoft.com/office/drawing/2014/main" id="{309C4C79-192C-4C3D-AD3F-2286E8D0609D}"/>
                </a:ext>
              </a:extLst>
            </p:cNvPr>
            <p:cNvSpPr/>
            <p:nvPr/>
          </p:nvSpPr>
          <p:spPr>
            <a:xfrm>
              <a:off x="14154399" y="3500776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5" name="正方形/長方形 604">
              <a:extLst>
                <a:ext uri="{FF2B5EF4-FFF2-40B4-BE49-F238E27FC236}">
                  <a16:creationId xmlns:a16="http://schemas.microsoft.com/office/drawing/2014/main" id="{DA57C54C-57B1-4447-83AC-A001FFE0A6DD}"/>
                </a:ext>
              </a:extLst>
            </p:cNvPr>
            <p:cNvSpPr/>
            <p:nvPr/>
          </p:nvSpPr>
          <p:spPr>
            <a:xfrm>
              <a:off x="13650661" y="3662655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6" name="正方形/長方形 605">
              <a:extLst>
                <a:ext uri="{FF2B5EF4-FFF2-40B4-BE49-F238E27FC236}">
                  <a16:creationId xmlns:a16="http://schemas.microsoft.com/office/drawing/2014/main" id="{10A0644F-BFF6-4903-8BC1-34A886291158}"/>
                </a:ext>
              </a:extLst>
            </p:cNvPr>
            <p:cNvSpPr/>
            <p:nvPr/>
          </p:nvSpPr>
          <p:spPr>
            <a:xfrm>
              <a:off x="13818574" y="3662655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7" name="正方形/長方形 606">
              <a:extLst>
                <a:ext uri="{FF2B5EF4-FFF2-40B4-BE49-F238E27FC236}">
                  <a16:creationId xmlns:a16="http://schemas.microsoft.com/office/drawing/2014/main" id="{17865FAF-98EA-42AD-A970-FADCE9DE7888}"/>
                </a:ext>
              </a:extLst>
            </p:cNvPr>
            <p:cNvSpPr/>
            <p:nvPr/>
          </p:nvSpPr>
          <p:spPr>
            <a:xfrm>
              <a:off x="13986487" y="3662655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8" name="正方形/長方形 607">
              <a:extLst>
                <a:ext uri="{FF2B5EF4-FFF2-40B4-BE49-F238E27FC236}">
                  <a16:creationId xmlns:a16="http://schemas.microsoft.com/office/drawing/2014/main" id="{BD97E3EA-8F19-4103-8B93-101170D19ACB}"/>
                </a:ext>
              </a:extLst>
            </p:cNvPr>
            <p:cNvSpPr/>
            <p:nvPr/>
          </p:nvSpPr>
          <p:spPr>
            <a:xfrm>
              <a:off x="14154399" y="3662655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9" name="正方形/長方形 608">
              <a:extLst>
                <a:ext uri="{FF2B5EF4-FFF2-40B4-BE49-F238E27FC236}">
                  <a16:creationId xmlns:a16="http://schemas.microsoft.com/office/drawing/2014/main" id="{AE96CF26-C2EF-42C2-9CD0-84E04CA27377}"/>
                </a:ext>
              </a:extLst>
            </p:cNvPr>
            <p:cNvSpPr/>
            <p:nvPr/>
          </p:nvSpPr>
          <p:spPr>
            <a:xfrm>
              <a:off x="13650661" y="38245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0" name="正方形/長方形 609">
              <a:extLst>
                <a:ext uri="{FF2B5EF4-FFF2-40B4-BE49-F238E27FC236}">
                  <a16:creationId xmlns:a16="http://schemas.microsoft.com/office/drawing/2014/main" id="{DEF6FF10-AFDE-4130-9FCF-1375C3F3A9B0}"/>
                </a:ext>
              </a:extLst>
            </p:cNvPr>
            <p:cNvSpPr/>
            <p:nvPr/>
          </p:nvSpPr>
          <p:spPr>
            <a:xfrm>
              <a:off x="13818574" y="38245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1" name="正方形/長方形 610">
              <a:extLst>
                <a:ext uri="{FF2B5EF4-FFF2-40B4-BE49-F238E27FC236}">
                  <a16:creationId xmlns:a16="http://schemas.microsoft.com/office/drawing/2014/main" id="{B7744A45-1256-44E6-A111-D80A63E222C7}"/>
                </a:ext>
              </a:extLst>
            </p:cNvPr>
            <p:cNvSpPr/>
            <p:nvPr/>
          </p:nvSpPr>
          <p:spPr>
            <a:xfrm>
              <a:off x="13986487" y="38245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2" name="正方形/長方形 611">
              <a:extLst>
                <a:ext uri="{FF2B5EF4-FFF2-40B4-BE49-F238E27FC236}">
                  <a16:creationId xmlns:a16="http://schemas.microsoft.com/office/drawing/2014/main" id="{6D60156A-F9DA-4C86-A0B4-6CEA87971AE2}"/>
                </a:ext>
              </a:extLst>
            </p:cNvPr>
            <p:cNvSpPr/>
            <p:nvPr/>
          </p:nvSpPr>
          <p:spPr>
            <a:xfrm>
              <a:off x="14154399" y="38245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3" name="正方形/長方形 612">
              <a:extLst>
                <a:ext uri="{FF2B5EF4-FFF2-40B4-BE49-F238E27FC236}">
                  <a16:creationId xmlns:a16="http://schemas.microsoft.com/office/drawing/2014/main" id="{5940F016-2E54-4BB1-9297-9E1E20A63163}"/>
                </a:ext>
              </a:extLst>
            </p:cNvPr>
            <p:cNvSpPr/>
            <p:nvPr/>
          </p:nvSpPr>
          <p:spPr>
            <a:xfrm>
              <a:off x="14425349" y="3338897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4" name="正方形/長方形 613">
              <a:extLst>
                <a:ext uri="{FF2B5EF4-FFF2-40B4-BE49-F238E27FC236}">
                  <a16:creationId xmlns:a16="http://schemas.microsoft.com/office/drawing/2014/main" id="{639011C9-7195-4DB5-B27B-D7901335A25D}"/>
                </a:ext>
              </a:extLst>
            </p:cNvPr>
            <p:cNvSpPr/>
            <p:nvPr/>
          </p:nvSpPr>
          <p:spPr>
            <a:xfrm>
              <a:off x="14425349" y="3338897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5" name="正方形/長方形 614">
              <a:extLst>
                <a:ext uri="{FF2B5EF4-FFF2-40B4-BE49-F238E27FC236}">
                  <a16:creationId xmlns:a16="http://schemas.microsoft.com/office/drawing/2014/main" id="{8EB692E8-126D-4957-A296-2F099BAD1373}"/>
                </a:ext>
              </a:extLst>
            </p:cNvPr>
            <p:cNvSpPr/>
            <p:nvPr/>
          </p:nvSpPr>
          <p:spPr>
            <a:xfrm>
              <a:off x="14593262" y="3338897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6" name="正方形/長方形 615">
              <a:extLst>
                <a:ext uri="{FF2B5EF4-FFF2-40B4-BE49-F238E27FC236}">
                  <a16:creationId xmlns:a16="http://schemas.microsoft.com/office/drawing/2014/main" id="{D0541177-DFD0-4A36-973C-93849BC0E0C5}"/>
                </a:ext>
              </a:extLst>
            </p:cNvPr>
            <p:cNvSpPr/>
            <p:nvPr/>
          </p:nvSpPr>
          <p:spPr>
            <a:xfrm>
              <a:off x="14761175" y="3338897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7" name="正方形/長方形 616">
              <a:extLst>
                <a:ext uri="{FF2B5EF4-FFF2-40B4-BE49-F238E27FC236}">
                  <a16:creationId xmlns:a16="http://schemas.microsoft.com/office/drawing/2014/main" id="{584E13EE-656F-482B-BE10-3476178F2A9D}"/>
                </a:ext>
              </a:extLst>
            </p:cNvPr>
            <p:cNvSpPr/>
            <p:nvPr/>
          </p:nvSpPr>
          <p:spPr>
            <a:xfrm>
              <a:off x="14929088" y="3338897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8" name="正方形/長方形 617">
              <a:extLst>
                <a:ext uri="{FF2B5EF4-FFF2-40B4-BE49-F238E27FC236}">
                  <a16:creationId xmlns:a16="http://schemas.microsoft.com/office/drawing/2014/main" id="{035A150A-C762-4156-AAC2-5E0A1E7628E0}"/>
                </a:ext>
              </a:extLst>
            </p:cNvPr>
            <p:cNvSpPr/>
            <p:nvPr/>
          </p:nvSpPr>
          <p:spPr>
            <a:xfrm>
              <a:off x="14425349" y="3500776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9" name="正方形/長方形 618">
              <a:extLst>
                <a:ext uri="{FF2B5EF4-FFF2-40B4-BE49-F238E27FC236}">
                  <a16:creationId xmlns:a16="http://schemas.microsoft.com/office/drawing/2014/main" id="{61FC3333-631B-4576-A42C-68349E4EACA0}"/>
                </a:ext>
              </a:extLst>
            </p:cNvPr>
            <p:cNvSpPr/>
            <p:nvPr/>
          </p:nvSpPr>
          <p:spPr>
            <a:xfrm>
              <a:off x="14593262" y="3500776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0" name="正方形/長方形 619">
              <a:extLst>
                <a:ext uri="{FF2B5EF4-FFF2-40B4-BE49-F238E27FC236}">
                  <a16:creationId xmlns:a16="http://schemas.microsoft.com/office/drawing/2014/main" id="{3EB4EFB0-C016-4457-9040-69C7B246072A}"/>
                </a:ext>
              </a:extLst>
            </p:cNvPr>
            <p:cNvSpPr/>
            <p:nvPr/>
          </p:nvSpPr>
          <p:spPr>
            <a:xfrm>
              <a:off x="14761175" y="3500776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1" name="正方形/長方形 620">
              <a:extLst>
                <a:ext uri="{FF2B5EF4-FFF2-40B4-BE49-F238E27FC236}">
                  <a16:creationId xmlns:a16="http://schemas.microsoft.com/office/drawing/2014/main" id="{1A8745CF-03BD-4391-BCFB-C1C617D6172A}"/>
                </a:ext>
              </a:extLst>
            </p:cNvPr>
            <p:cNvSpPr/>
            <p:nvPr/>
          </p:nvSpPr>
          <p:spPr>
            <a:xfrm>
              <a:off x="14929088" y="3500776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2" name="正方形/長方形 621">
              <a:extLst>
                <a:ext uri="{FF2B5EF4-FFF2-40B4-BE49-F238E27FC236}">
                  <a16:creationId xmlns:a16="http://schemas.microsoft.com/office/drawing/2014/main" id="{19563BBD-A1DC-46BF-BDD6-098ADC39F1CD}"/>
                </a:ext>
              </a:extLst>
            </p:cNvPr>
            <p:cNvSpPr/>
            <p:nvPr/>
          </p:nvSpPr>
          <p:spPr>
            <a:xfrm>
              <a:off x="14425349" y="3662655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3" name="正方形/長方形 622">
              <a:extLst>
                <a:ext uri="{FF2B5EF4-FFF2-40B4-BE49-F238E27FC236}">
                  <a16:creationId xmlns:a16="http://schemas.microsoft.com/office/drawing/2014/main" id="{CF50A475-DA37-4125-A404-0537CB10A999}"/>
                </a:ext>
              </a:extLst>
            </p:cNvPr>
            <p:cNvSpPr/>
            <p:nvPr/>
          </p:nvSpPr>
          <p:spPr>
            <a:xfrm>
              <a:off x="14593262" y="3662655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4" name="正方形/長方形 623">
              <a:extLst>
                <a:ext uri="{FF2B5EF4-FFF2-40B4-BE49-F238E27FC236}">
                  <a16:creationId xmlns:a16="http://schemas.microsoft.com/office/drawing/2014/main" id="{B0647440-D266-4A5F-AF5A-646744B9DB40}"/>
                </a:ext>
              </a:extLst>
            </p:cNvPr>
            <p:cNvSpPr/>
            <p:nvPr/>
          </p:nvSpPr>
          <p:spPr>
            <a:xfrm>
              <a:off x="14761175" y="3662655"/>
              <a:ext cx="167912" cy="161879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5" name="正方形/長方形 624">
              <a:extLst>
                <a:ext uri="{FF2B5EF4-FFF2-40B4-BE49-F238E27FC236}">
                  <a16:creationId xmlns:a16="http://schemas.microsoft.com/office/drawing/2014/main" id="{981B6785-64C8-4969-8055-7EAFEAF3221E}"/>
                </a:ext>
              </a:extLst>
            </p:cNvPr>
            <p:cNvSpPr/>
            <p:nvPr/>
          </p:nvSpPr>
          <p:spPr>
            <a:xfrm>
              <a:off x="14929088" y="3662655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6" name="正方形/長方形 625">
              <a:extLst>
                <a:ext uri="{FF2B5EF4-FFF2-40B4-BE49-F238E27FC236}">
                  <a16:creationId xmlns:a16="http://schemas.microsoft.com/office/drawing/2014/main" id="{0BE8573B-0C1F-490C-AEB4-D4F29927EBEC}"/>
                </a:ext>
              </a:extLst>
            </p:cNvPr>
            <p:cNvSpPr/>
            <p:nvPr/>
          </p:nvSpPr>
          <p:spPr>
            <a:xfrm>
              <a:off x="14425349" y="38245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7" name="正方形/長方形 626">
              <a:extLst>
                <a:ext uri="{FF2B5EF4-FFF2-40B4-BE49-F238E27FC236}">
                  <a16:creationId xmlns:a16="http://schemas.microsoft.com/office/drawing/2014/main" id="{BC45C3C2-30B6-458D-B5BC-E6555F73C787}"/>
                </a:ext>
              </a:extLst>
            </p:cNvPr>
            <p:cNvSpPr/>
            <p:nvPr/>
          </p:nvSpPr>
          <p:spPr>
            <a:xfrm>
              <a:off x="14593262" y="38245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8" name="正方形/長方形 627">
              <a:extLst>
                <a:ext uri="{FF2B5EF4-FFF2-40B4-BE49-F238E27FC236}">
                  <a16:creationId xmlns:a16="http://schemas.microsoft.com/office/drawing/2014/main" id="{7E2E0C35-275B-4D56-80DA-DF128FA6897E}"/>
                </a:ext>
              </a:extLst>
            </p:cNvPr>
            <p:cNvSpPr/>
            <p:nvPr/>
          </p:nvSpPr>
          <p:spPr>
            <a:xfrm>
              <a:off x="14761175" y="38245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9" name="正方形/長方形 628">
              <a:extLst>
                <a:ext uri="{FF2B5EF4-FFF2-40B4-BE49-F238E27FC236}">
                  <a16:creationId xmlns:a16="http://schemas.microsoft.com/office/drawing/2014/main" id="{1AF0F42E-23F9-4161-AAC3-A0E5D5EB6C9C}"/>
                </a:ext>
              </a:extLst>
            </p:cNvPr>
            <p:cNvSpPr/>
            <p:nvPr/>
          </p:nvSpPr>
          <p:spPr>
            <a:xfrm>
              <a:off x="14929088" y="382453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5" name="テキスト ボックス 654">
              <a:extLst>
                <a:ext uri="{FF2B5EF4-FFF2-40B4-BE49-F238E27FC236}">
                  <a16:creationId xmlns:a16="http://schemas.microsoft.com/office/drawing/2014/main" id="{0F3244F6-50C1-46FA-A3C8-2635E3BA0847}"/>
                </a:ext>
              </a:extLst>
            </p:cNvPr>
            <p:cNvSpPr txBox="1"/>
            <p:nvPr/>
          </p:nvSpPr>
          <p:spPr>
            <a:xfrm>
              <a:off x="7250899" y="5051733"/>
              <a:ext cx="17107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dirty="0"/>
                <a:t>Partition points</a:t>
              </a:r>
              <a:br>
                <a:rPr kumimoji="1" lang="en-US" altLang="ja-JP" dirty="0"/>
              </a:br>
              <a:r>
                <a:rPr kumimoji="1" lang="en-US" altLang="ja-JP" dirty="0"/>
                <a:t> for LSPM</a:t>
              </a:r>
              <a:endParaRPr kumimoji="1" lang="ja-JP" altLang="en-US" dirty="0"/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301B76C1-7F77-42B9-820E-E03118B7CC74}"/>
              </a:ext>
            </a:extLst>
          </p:cNvPr>
          <p:cNvGrpSpPr/>
          <p:nvPr/>
        </p:nvGrpSpPr>
        <p:grpSpPr>
          <a:xfrm>
            <a:off x="930517" y="4316151"/>
            <a:ext cx="671651" cy="647516"/>
            <a:chOff x="5596896" y="5407844"/>
            <a:chExt cx="671651" cy="647516"/>
          </a:xfrm>
        </p:grpSpPr>
        <p:sp>
          <p:nvSpPr>
            <p:cNvPr id="630" name="正方形/長方形 629">
              <a:extLst>
                <a:ext uri="{FF2B5EF4-FFF2-40B4-BE49-F238E27FC236}">
                  <a16:creationId xmlns:a16="http://schemas.microsoft.com/office/drawing/2014/main" id="{E473A04D-DF3A-4BA7-B399-67969D4587E4}"/>
                </a:ext>
              </a:extLst>
            </p:cNvPr>
            <p:cNvSpPr/>
            <p:nvPr/>
          </p:nvSpPr>
          <p:spPr>
            <a:xfrm>
              <a:off x="5596896" y="5407844"/>
              <a:ext cx="671651" cy="64751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1" name="正方形/長方形 630">
              <a:extLst>
                <a:ext uri="{FF2B5EF4-FFF2-40B4-BE49-F238E27FC236}">
                  <a16:creationId xmlns:a16="http://schemas.microsoft.com/office/drawing/2014/main" id="{A7603F4D-CBD9-4B75-ACDF-54F44CD4E758}"/>
                </a:ext>
              </a:extLst>
            </p:cNvPr>
            <p:cNvSpPr/>
            <p:nvPr/>
          </p:nvSpPr>
          <p:spPr>
            <a:xfrm>
              <a:off x="5596896" y="540784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2" name="正方形/長方形 631">
              <a:extLst>
                <a:ext uri="{FF2B5EF4-FFF2-40B4-BE49-F238E27FC236}">
                  <a16:creationId xmlns:a16="http://schemas.microsoft.com/office/drawing/2014/main" id="{71637EE5-77AA-43F1-95EC-3D8C80699173}"/>
                </a:ext>
              </a:extLst>
            </p:cNvPr>
            <p:cNvSpPr/>
            <p:nvPr/>
          </p:nvSpPr>
          <p:spPr>
            <a:xfrm>
              <a:off x="5764808" y="540784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3" name="正方形/長方形 632">
              <a:extLst>
                <a:ext uri="{FF2B5EF4-FFF2-40B4-BE49-F238E27FC236}">
                  <a16:creationId xmlns:a16="http://schemas.microsoft.com/office/drawing/2014/main" id="{5727DBAB-BDCA-4B45-B2AC-B575257A7FAC}"/>
                </a:ext>
              </a:extLst>
            </p:cNvPr>
            <p:cNvSpPr/>
            <p:nvPr/>
          </p:nvSpPr>
          <p:spPr>
            <a:xfrm>
              <a:off x="5932721" y="540784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4" name="正方形/長方形 633">
              <a:extLst>
                <a:ext uri="{FF2B5EF4-FFF2-40B4-BE49-F238E27FC236}">
                  <a16:creationId xmlns:a16="http://schemas.microsoft.com/office/drawing/2014/main" id="{3F3D9FB9-E84C-48BC-896A-EFD586AB2243}"/>
                </a:ext>
              </a:extLst>
            </p:cNvPr>
            <p:cNvSpPr/>
            <p:nvPr/>
          </p:nvSpPr>
          <p:spPr>
            <a:xfrm>
              <a:off x="6100634" y="5407844"/>
              <a:ext cx="167912" cy="1618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5" name="正方形/長方形 634">
              <a:extLst>
                <a:ext uri="{FF2B5EF4-FFF2-40B4-BE49-F238E27FC236}">
                  <a16:creationId xmlns:a16="http://schemas.microsoft.com/office/drawing/2014/main" id="{5FE22C6A-1A5C-440C-8C7C-8682C3EFBC77}"/>
                </a:ext>
              </a:extLst>
            </p:cNvPr>
            <p:cNvSpPr/>
            <p:nvPr/>
          </p:nvSpPr>
          <p:spPr>
            <a:xfrm>
              <a:off x="5596896" y="556972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6" name="正方形/長方形 635">
              <a:extLst>
                <a:ext uri="{FF2B5EF4-FFF2-40B4-BE49-F238E27FC236}">
                  <a16:creationId xmlns:a16="http://schemas.microsoft.com/office/drawing/2014/main" id="{04A7025C-36A8-441B-A77E-3003D87E9AAF}"/>
                </a:ext>
              </a:extLst>
            </p:cNvPr>
            <p:cNvSpPr/>
            <p:nvPr/>
          </p:nvSpPr>
          <p:spPr>
            <a:xfrm>
              <a:off x="5764808" y="556972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7" name="正方形/長方形 636">
              <a:extLst>
                <a:ext uri="{FF2B5EF4-FFF2-40B4-BE49-F238E27FC236}">
                  <a16:creationId xmlns:a16="http://schemas.microsoft.com/office/drawing/2014/main" id="{1E533E06-6ED5-4025-B4AD-A8B386F836CB}"/>
                </a:ext>
              </a:extLst>
            </p:cNvPr>
            <p:cNvSpPr/>
            <p:nvPr/>
          </p:nvSpPr>
          <p:spPr>
            <a:xfrm>
              <a:off x="5932721" y="556972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8" name="正方形/長方形 637">
              <a:extLst>
                <a:ext uri="{FF2B5EF4-FFF2-40B4-BE49-F238E27FC236}">
                  <a16:creationId xmlns:a16="http://schemas.microsoft.com/office/drawing/2014/main" id="{865430EB-D0ED-4840-9256-9DA4E1F4BF3C}"/>
                </a:ext>
              </a:extLst>
            </p:cNvPr>
            <p:cNvSpPr/>
            <p:nvPr/>
          </p:nvSpPr>
          <p:spPr>
            <a:xfrm>
              <a:off x="6100634" y="5569724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9" name="正方形/長方形 638">
              <a:extLst>
                <a:ext uri="{FF2B5EF4-FFF2-40B4-BE49-F238E27FC236}">
                  <a16:creationId xmlns:a16="http://schemas.microsoft.com/office/drawing/2014/main" id="{BE8950C8-0E25-4CF5-A306-B934F739548B}"/>
                </a:ext>
              </a:extLst>
            </p:cNvPr>
            <p:cNvSpPr/>
            <p:nvPr/>
          </p:nvSpPr>
          <p:spPr>
            <a:xfrm>
              <a:off x="5596896" y="573160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0" name="正方形/長方形 639">
              <a:extLst>
                <a:ext uri="{FF2B5EF4-FFF2-40B4-BE49-F238E27FC236}">
                  <a16:creationId xmlns:a16="http://schemas.microsoft.com/office/drawing/2014/main" id="{AF837F15-80E1-45D8-84CC-7AE13828BAEA}"/>
                </a:ext>
              </a:extLst>
            </p:cNvPr>
            <p:cNvSpPr/>
            <p:nvPr/>
          </p:nvSpPr>
          <p:spPr>
            <a:xfrm>
              <a:off x="5764808" y="573160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1" name="正方形/長方形 640">
              <a:extLst>
                <a:ext uri="{FF2B5EF4-FFF2-40B4-BE49-F238E27FC236}">
                  <a16:creationId xmlns:a16="http://schemas.microsoft.com/office/drawing/2014/main" id="{A7F7BC33-9305-41FD-8157-400E88201F76}"/>
                </a:ext>
              </a:extLst>
            </p:cNvPr>
            <p:cNvSpPr/>
            <p:nvPr/>
          </p:nvSpPr>
          <p:spPr>
            <a:xfrm>
              <a:off x="5932721" y="573160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2" name="正方形/長方形 641">
              <a:extLst>
                <a:ext uri="{FF2B5EF4-FFF2-40B4-BE49-F238E27FC236}">
                  <a16:creationId xmlns:a16="http://schemas.microsoft.com/office/drawing/2014/main" id="{A1BCA2A9-3A64-46C8-BCDD-0E671BB33FB3}"/>
                </a:ext>
              </a:extLst>
            </p:cNvPr>
            <p:cNvSpPr/>
            <p:nvPr/>
          </p:nvSpPr>
          <p:spPr>
            <a:xfrm>
              <a:off x="6100634" y="5731602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3" name="正方形/長方形 642">
              <a:extLst>
                <a:ext uri="{FF2B5EF4-FFF2-40B4-BE49-F238E27FC236}">
                  <a16:creationId xmlns:a16="http://schemas.microsoft.com/office/drawing/2014/main" id="{420FE410-D83F-4B5C-8893-D83912E4538B}"/>
                </a:ext>
              </a:extLst>
            </p:cNvPr>
            <p:cNvSpPr/>
            <p:nvPr/>
          </p:nvSpPr>
          <p:spPr>
            <a:xfrm>
              <a:off x="5596896" y="589348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4" name="正方形/長方形 643">
              <a:extLst>
                <a:ext uri="{FF2B5EF4-FFF2-40B4-BE49-F238E27FC236}">
                  <a16:creationId xmlns:a16="http://schemas.microsoft.com/office/drawing/2014/main" id="{CB668290-F5A0-41FE-9469-4B764A57402D}"/>
                </a:ext>
              </a:extLst>
            </p:cNvPr>
            <p:cNvSpPr/>
            <p:nvPr/>
          </p:nvSpPr>
          <p:spPr>
            <a:xfrm>
              <a:off x="5764808" y="589348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5" name="正方形/長方形 644">
              <a:extLst>
                <a:ext uri="{FF2B5EF4-FFF2-40B4-BE49-F238E27FC236}">
                  <a16:creationId xmlns:a16="http://schemas.microsoft.com/office/drawing/2014/main" id="{F21FE40D-A83A-4CB5-95C7-0B7A7D853B20}"/>
                </a:ext>
              </a:extLst>
            </p:cNvPr>
            <p:cNvSpPr/>
            <p:nvPr/>
          </p:nvSpPr>
          <p:spPr>
            <a:xfrm>
              <a:off x="5932721" y="589348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6" name="正方形/長方形 645">
              <a:extLst>
                <a:ext uri="{FF2B5EF4-FFF2-40B4-BE49-F238E27FC236}">
                  <a16:creationId xmlns:a16="http://schemas.microsoft.com/office/drawing/2014/main" id="{F7719785-D683-4C85-9043-6BBA61E76107}"/>
                </a:ext>
              </a:extLst>
            </p:cNvPr>
            <p:cNvSpPr/>
            <p:nvPr/>
          </p:nvSpPr>
          <p:spPr>
            <a:xfrm>
              <a:off x="6100634" y="5893481"/>
              <a:ext cx="167912" cy="1618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7" name="楕円 646">
              <a:extLst>
                <a:ext uri="{FF2B5EF4-FFF2-40B4-BE49-F238E27FC236}">
                  <a16:creationId xmlns:a16="http://schemas.microsoft.com/office/drawing/2014/main" id="{493338E7-01CE-431E-9A3C-6FD34ACF0BF5}"/>
                </a:ext>
              </a:extLst>
            </p:cNvPr>
            <p:cNvSpPr/>
            <p:nvPr/>
          </p:nvSpPr>
          <p:spPr>
            <a:xfrm>
              <a:off x="5747754" y="5551551"/>
              <a:ext cx="34109" cy="3288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8" name="楕円 647">
              <a:extLst>
                <a:ext uri="{FF2B5EF4-FFF2-40B4-BE49-F238E27FC236}">
                  <a16:creationId xmlns:a16="http://schemas.microsoft.com/office/drawing/2014/main" id="{8B97334F-4F79-40E6-BE03-9084916287F9}"/>
                </a:ext>
              </a:extLst>
            </p:cNvPr>
            <p:cNvSpPr/>
            <p:nvPr/>
          </p:nvSpPr>
          <p:spPr>
            <a:xfrm>
              <a:off x="5915666" y="5551551"/>
              <a:ext cx="34109" cy="3288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9" name="楕円 648">
              <a:extLst>
                <a:ext uri="{FF2B5EF4-FFF2-40B4-BE49-F238E27FC236}">
                  <a16:creationId xmlns:a16="http://schemas.microsoft.com/office/drawing/2014/main" id="{64DE1F5F-D880-4B36-939F-65D661F2830D}"/>
                </a:ext>
              </a:extLst>
            </p:cNvPr>
            <p:cNvSpPr/>
            <p:nvPr/>
          </p:nvSpPr>
          <p:spPr>
            <a:xfrm>
              <a:off x="6083577" y="5551551"/>
              <a:ext cx="34109" cy="3288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0" name="楕円 649">
              <a:extLst>
                <a:ext uri="{FF2B5EF4-FFF2-40B4-BE49-F238E27FC236}">
                  <a16:creationId xmlns:a16="http://schemas.microsoft.com/office/drawing/2014/main" id="{3DF7109B-64A9-4600-9344-E5AA6AE381CE}"/>
                </a:ext>
              </a:extLst>
            </p:cNvPr>
            <p:cNvSpPr/>
            <p:nvPr/>
          </p:nvSpPr>
          <p:spPr>
            <a:xfrm>
              <a:off x="5747755" y="5723093"/>
              <a:ext cx="34109" cy="3288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1" name="楕円 650">
              <a:extLst>
                <a:ext uri="{FF2B5EF4-FFF2-40B4-BE49-F238E27FC236}">
                  <a16:creationId xmlns:a16="http://schemas.microsoft.com/office/drawing/2014/main" id="{0A90487F-E134-4BF5-BF66-5EBD8D45D091}"/>
                </a:ext>
              </a:extLst>
            </p:cNvPr>
            <p:cNvSpPr/>
            <p:nvPr/>
          </p:nvSpPr>
          <p:spPr>
            <a:xfrm>
              <a:off x="6083578" y="5723093"/>
              <a:ext cx="34109" cy="3288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2" name="楕円 651">
              <a:extLst>
                <a:ext uri="{FF2B5EF4-FFF2-40B4-BE49-F238E27FC236}">
                  <a16:creationId xmlns:a16="http://schemas.microsoft.com/office/drawing/2014/main" id="{3F3BAE69-1FBE-4CAE-AECE-1C2AAEF7E418}"/>
                </a:ext>
              </a:extLst>
            </p:cNvPr>
            <p:cNvSpPr/>
            <p:nvPr/>
          </p:nvSpPr>
          <p:spPr>
            <a:xfrm>
              <a:off x="5747754" y="5884977"/>
              <a:ext cx="34109" cy="3288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3" name="楕円 652">
              <a:extLst>
                <a:ext uri="{FF2B5EF4-FFF2-40B4-BE49-F238E27FC236}">
                  <a16:creationId xmlns:a16="http://schemas.microsoft.com/office/drawing/2014/main" id="{06CD9B82-EDCF-4F89-9933-C6EE7FEEF7A1}"/>
                </a:ext>
              </a:extLst>
            </p:cNvPr>
            <p:cNvSpPr/>
            <p:nvPr/>
          </p:nvSpPr>
          <p:spPr>
            <a:xfrm>
              <a:off x="5915666" y="5884977"/>
              <a:ext cx="34109" cy="3288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4" name="楕円 653">
              <a:extLst>
                <a:ext uri="{FF2B5EF4-FFF2-40B4-BE49-F238E27FC236}">
                  <a16:creationId xmlns:a16="http://schemas.microsoft.com/office/drawing/2014/main" id="{52CEAE8D-BDE5-4924-9D77-2F996C30FB00}"/>
                </a:ext>
              </a:extLst>
            </p:cNvPr>
            <p:cNvSpPr/>
            <p:nvPr/>
          </p:nvSpPr>
          <p:spPr>
            <a:xfrm>
              <a:off x="6083577" y="5884977"/>
              <a:ext cx="34109" cy="3288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aphicFrame>
        <p:nvGraphicFramePr>
          <p:cNvPr id="657" name="表 656">
            <a:extLst>
              <a:ext uri="{FF2B5EF4-FFF2-40B4-BE49-F238E27FC236}">
                <a16:creationId xmlns:a16="http://schemas.microsoft.com/office/drawing/2014/main" id="{D0074388-ECA5-4158-9286-E3BA2CF0DB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182670"/>
              </p:ext>
            </p:extLst>
          </p:nvPr>
        </p:nvGraphicFramePr>
        <p:xfrm>
          <a:off x="9365613" y="4631400"/>
          <a:ext cx="2235200" cy="1619813"/>
        </p:xfrm>
        <a:graphic>
          <a:graphicData uri="http://schemas.openxmlformats.org/drawingml/2006/table">
            <a:tbl>
              <a:tblPr/>
              <a:tblGrid>
                <a:gridCol w="279400">
                  <a:extLst>
                    <a:ext uri="{9D8B030D-6E8A-4147-A177-3AD203B41FA5}">
                      <a16:colId xmlns:a16="http://schemas.microsoft.com/office/drawing/2014/main" val="3820659041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438631292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3969132378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3657144284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3536017708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1886776635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2684872012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2762670476"/>
                    </a:ext>
                  </a:extLst>
                </a:gridCol>
              </a:tblGrid>
              <a:tr h="201976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7230503"/>
                  </a:ext>
                </a:extLst>
              </a:tr>
              <a:tr h="201976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3980125"/>
                  </a:ext>
                </a:extLst>
              </a:tr>
              <a:tr h="201976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3916559"/>
                  </a:ext>
                </a:extLst>
              </a:tr>
              <a:tr h="201976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695942"/>
                  </a:ext>
                </a:extLst>
              </a:tr>
              <a:tr h="201976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0799882"/>
                  </a:ext>
                </a:extLst>
              </a:tr>
              <a:tr h="201976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1225786"/>
                  </a:ext>
                </a:extLst>
              </a:tr>
              <a:tr h="201976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009996"/>
                  </a:ext>
                </a:extLst>
              </a:tr>
              <a:tr h="205981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9316557"/>
                  </a:ext>
                </a:extLst>
              </a:tr>
            </a:tbl>
          </a:graphicData>
        </a:graphic>
      </p:graphicFrame>
      <p:cxnSp>
        <p:nvCxnSpPr>
          <p:cNvPr id="658" name="直線コネクタ 657">
            <a:extLst>
              <a:ext uri="{FF2B5EF4-FFF2-40B4-BE49-F238E27FC236}">
                <a16:creationId xmlns:a16="http://schemas.microsoft.com/office/drawing/2014/main" id="{C6283F16-8DCC-4DB8-9996-32ECDAF88D05}"/>
              </a:ext>
            </a:extLst>
          </p:cNvPr>
          <p:cNvCxnSpPr>
            <a:cxnSpLocks/>
          </p:cNvCxnSpPr>
          <p:nvPr/>
        </p:nvCxnSpPr>
        <p:spPr>
          <a:xfrm>
            <a:off x="10762458" y="4629085"/>
            <a:ext cx="21216" cy="10231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9" name="直線コネクタ 658">
            <a:extLst>
              <a:ext uri="{FF2B5EF4-FFF2-40B4-BE49-F238E27FC236}">
                <a16:creationId xmlns:a16="http://schemas.microsoft.com/office/drawing/2014/main" id="{7F0395A5-9317-44DE-935A-2F939D520C8D}"/>
              </a:ext>
            </a:extLst>
          </p:cNvPr>
          <p:cNvCxnSpPr>
            <a:cxnSpLocks/>
          </p:cNvCxnSpPr>
          <p:nvPr/>
        </p:nvCxnSpPr>
        <p:spPr>
          <a:xfrm>
            <a:off x="9365613" y="5623036"/>
            <a:ext cx="141113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0" name="下矢印 71">
            <a:extLst>
              <a:ext uri="{FF2B5EF4-FFF2-40B4-BE49-F238E27FC236}">
                <a16:creationId xmlns:a16="http://schemas.microsoft.com/office/drawing/2014/main" id="{443DA9C6-DD92-4D1C-801C-1DA5266E53A8}"/>
              </a:ext>
            </a:extLst>
          </p:cNvPr>
          <p:cNvSpPr/>
          <p:nvPr/>
        </p:nvSpPr>
        <p:spPr>
          <a:xfrm>
            <a:off x="10453530" y="4194046"/>
            <a:ext cx="539014" cy="260817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1" name="テキスト ボックス 660">
            <a:extLst>
              <a:ext uri="{FF2B5EF4-FFF2-40B4-BE49-F238E27FC236}">
                <a16:creationId xmlns:a16="http://schemas.microsoft.com/office/drawing/2014/main" id="{A9732942-291D-467F-A9E3-7E1D59B0FA1D}"/>
              </a:ext>
            </a:extLst>
          </p:cNvPr>
          <p:cNvSpPr txBox="1"/>
          <p:nvPr/>
        </p:nvSpPr>
        <p:spPr>
          <a:xfrm>
            <a:off x="8821052" y="4139788"/>
            <a:ext cx="18229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dirty="0"/>
              <a:t>min(W</a:t>
            </a:r>
            <a:r>
              <a:rPr kumimoji="1" lang="en-US" altLang="ja-JP" baseline="-25000" dirty="0"/>
              <a:t>1A</a:t>
            </a:r>
            <a:r>
              <a:rPr kumimoji="1" lang="en-US" altLang="ja-JP" dirty="0"/>
              <a:t>, W</a:t>
            </a:r>
            <a:r>
              <a:rPr kumimoji="1" lang="en-US" altLang="ja-JP" baseline="-25000" dirty="0"/>
              <a:t>2A</a:t>
            </a:r>
            <a:r>
              <a:rPr kumimoji="1" lang="en-US" altLang="ja-JP" dirty="0"/>
              <a:t>)</a:t>
            </a:r>
            <a:endParaRPr lang="ja-JP" altLang="en-US" dirty="0"/>
          </a:p>
        </p:txBody>
      </p:sp>
      <p:graphicFrame>
        <p:nvGraphicFramePr>
          <p:cNvPr id="662" name="表 661">
            <a:extLst>
              <a:ext uri="{FF2B5EF4-FFF2-40B4-BE49-F238E27FC236}">
                <a16:creationId xmlns:a16="http://schemas.microsoft.com/office/drawing/2014/main" id="{9DE559CB-DD10-4C74-B4D2-FF429B33C4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10302"/>
              </p:ext>
            </p:extLst>
          </p:nvPr>
        </p:nvGraphicFramePr>
        <p:xfrm>
          <a:off x="9408368" y="889098"/>
          <a:ext cx="2235200" cy="1420264"/>
        </p:xfrm>
        <a:graphic>
          <a:graphicData uri="http://schemas.openxmlformats.org/drawingml/2006/table">
            <a:tbl>
              <a:tblPr/>
              <a:tblGrid>
                <a:gridCol w="279400">
                  <a:extLst>
                    <a:ext uri="{9D8B030D-6E8A-4147-A177-3AD203B41FA5}">
                      <a16:colId xmlns:a16="http://schemas.microsoft.com/office/drawing/2014/main" val="1942357566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642396165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48510791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2960715411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4277510629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2582637350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3372323581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3982498835"/>
                    </a:ext>
                  </a:extLst>
                </a:gridCol>
              </a:tblGrid>
              <a:tr h="177094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4891038"/>
                  </a:ext>
                </a:extLst>
              </a:tr>
              <a:tr h="177094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8139901"/>
                  </a:ext>
                </a:extLst>
              </a:tr>
              <a:tr h="177094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6102006"/>
                  </a:ext>
                </a:extLst>
              </a:tr>
              <a:tr h="177094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1356168"/>
                  </a:ext>
                </a:extLst>
              </a:tr>
              <a:tr h="177094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124245"/>
                  </a:ext>
                </a:extLst>
              </a:tr>
              <a:tr h="177094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3598727"/>
                  </a:ext>
                </a:extLst>
              </a:tr>
              <a:tr h="177094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58238"/>
                  </a:ext>
                </a:extLst>
              </a:tr>
              <a:tr h="180606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4132475"/>
                  </a:ext>
                </a:extLst>
              </a:tr>
            </a:tbl>
          </a:graphicData>
        </a:graphic>
      </p:graphicFrame>
      <p:graphicFrame>
        <p:nvGraphicFramePr>
          <p:cNvPr id="663" name="表 662">
            <a:extLst>
              <a:ext uri="{FF2B5EF4-FFF2-40B4-BE49-F238E27FC236}">
                <a16:creationId xmlns:a16="http://schemas.microsoft.com/office/drawing/2014/main" id="{BC3B99D0-DAF0-4AA5-8964-0B5FE9702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3473"/>
              </p:ext>
            </p:extLst>
          </p:nvPr>
        </p:nvGraphicFramePr>
        <p:xfrm>
          <a:off x="9408368" y="2482859"/>
          <a:ext cx="2235200" cy="1524217"/>
        </p:xfrm>
        <a:graphic>
          <a:graphicData uri="http://schemas.openxmlformats.org/drawingml/2006/table">
            <a:tbl>
              <a:tblPr/>
              <a:tblGrid>
                <a:gridCol w="279400">
                  <a:extLst>
                    <a:ext uri="{9D8B030D-6E8A-4147-A177-3AD203B41FA5}">
                      <a16:colId xmlns:a16="http://schemas.microsoft.com/office/drawing/2014/main" val="4272779309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3319559817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4087133585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3565902523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2688055944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1376457727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3397677592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1859143393"/>
                    </a:ext>
                  </a:extLst>
                </a:gridCol>
              </a:tblGrid>
              <a:tr h="190056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4014973"/>
                  </a:ext>
                </a:extLst>
              </a:tr>
              <a:tr h="190056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944947"/>
                  </a:ext>
                </a:extLst>
              </a:tr>
              <a:tr h="190056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5156562"/>
                  </a:ext>
                </a:extLst>
              </a:tr>
              <a:tr h="190056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0909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389923"/>
                  </a:ext>
                </a:extLst>
              </a:tr>
              <a:tr h="190056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0B0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525015"/>
                  </a:ext>
                </a:extLst>
              </a:tr>
              <a:tr h="190056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4597430"/>
                  </a:ext>
                </a:extLst>
              </a:tr>
              <a:tr h="190056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7116994"/>
                  </a:ext>
                </a:extLst>
              </a:tr>
              <a:tr h="193825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9430598"/>
                  </a:ext>
                </a:extLst>
              </a:tr>
            </a:tbl>
          </a:graphicData>
        </a:graphic>
      </p:graphicFrame>
      <p:cxnSp>
        <p:nvCxnSpPr>
          <p:cNvPr id="664" name="直線コネクタ 663">
            <a:extLst>
              <a:ext uri="{FF2B5EF4-FFF2-40B4-BE49-F238E27FC236}">
                <a16:creationId xmlns:a16="http://schemas.microsoft.com/office/drawing/2014/main" id="{A6E2DFE9-266F-453D-93E6-4123A5309CE3}"/>
              </a:ext>
            </a:extLst>
          </p:cNvPr>
          <p:cNvCxnSpPr>
            <a:cxnSpLocks/>
          </p:cNvCxnSpPr>
          <p:nvPr/>
        </p:nvCxnSpPr>
        <p:spPr>
          <a:xfrm>
            <a:off x="10797331" y="889097"/>
            <a:ext cx="0" cy="142209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5" name="直線コネクタ 664">
            <a:extLst>
              <a:ext uri="{FF2B5EF4-FFF2-40B4-BE49-F238E27FC236}">
                <a16:creationId xmlns:a16="http://schemas.microsoft.com/office/drawing/2014/main" id="{17BA696A-31A7-49A5-9F7E-812D4E9ED795}"/>
              </a:ext>
            </a:extLst>
          </p:cNvPr>
          <p:cNvCxnSpPr/>
          <p:nvPr/>
        </p:nvCxnSpPr>
        <p:spPr>
          <a:xfrm flipH="1">
            <a:off x="9397909" y="3429000"/>
            <a:ext cx="2235200" cy="31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6" name="テキスト ボックス 665">
            <a:extLst>
              <a:ext uri="{FF2B5EF4-FFF2-40B4-BE49-F238E27FC236}">
                <a16:creationId xmlns:a16="http://schemas.microsoft.com/office/drawing/2014/main" id="{53A57B2A-36C5-44D0-86D6-49BFDB3B63BE}"/>
              </a:ext>
            </a:extLst>
          </p:cNvPr>
          <p:cNvSpPr txBox="1"/>
          <p:nvPr/>
        </p:nvSpPr>
        <p:spPr>
          <a:xfrm>
            <a:off x="8754929" y="1340054"/>
            <a:ext cx="610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W</a:t>
            </a:r>
            <a:r>
              <a:rPr kumimoji="1" lang="en-US" altLang="ja-JP" baseline="-25000" dirty="0"/>
              <a:t>1A</a:t>
            </a:r>
            <a:endParaRPr kumimoji="1" lang="ja-JP" altLang="en-US" baseline="-25000" dirty="0"/>
          </a:p>
        </p:txBody>
      </p:sp>
      <p:sp>
        <p:nvSpPr>
          <p:cNvPr id="667" name="テキスト ボックス 666">
            <a:extLst>
              <a:ext uri="{FF2B5EF4-FFF2-40B4-BE49-F238E27FC236}">
                <a16:creationId xmlns:a16="http://schemas.microsoft.com/office/drawing/2014/main" id="{78C859C8-8667-4FCF-8F3F-4F4859A9FE5B}"/>
              </a:ext>
            </a:extLst>
          </p:cNvPr>
          <p:cNvSpPr txBox="1"/>
          <p:nvPr/>
        </p:nvSpPr>
        <p:spPr>
          <a:xfrm>
            <a:off x="8771725" y="2905850"/>
            <a:ext cx="599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W</a:t>
            </a:r>
            <a:r>
              <a:rPr kumimoji="1" lang="en-US" altLang="ja-JP" baseline="-25000" dirty="0"/>
              <a:t>2A</a:t>
            </a:r>
            <a:endParaRPr kumimoji="1" lang="ja-JP" altLang="en-US" baseline="-25000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B947B01-84E6-4B82-B174-D2E5B6959D7F}"/>
              </a:ext>
            </a:extLst>
          </p:cNvPr>
          <p:cNvSpPr txBox="1"/>
          <p:nvPr/>
        </p:nvSpPr>
        <p:spPr>
          <a:xfrm>
            <a:off x="2553851" y="3687261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</a:t>
            </a:r>
            <a:endParaRPr kumimoji="1" lang="ja-JP" altLang="en-US" dirty="0"/>
          </a:p>
        </p:txBody>
      </p:sp>
      <p:sp>
        <p:nvSpPr>
          <p:cNvPr id="671" name="テキスト ボックス 670">
            <a:extLst>
              <a:ext uri="{FF2B5EF4-FFF2-40B4-BE49-F238E27FC236}">
                <a16:creationId xmlns:a16="http://schemas.microsoft.com/office/drawing/2014/main" id="{62C230A8-1D73-48BF-B81D-EF2D0ACE37AC}"/>
              </a:ext>
            </a:extLst>
          </p:cNvPr>
          <p:cNvSpPr txBox="1"/>
          <p:nvPr/>
        </p:nvSpPr>
        <p:spPr>
          <a:xfrm>
            <a:off x="1617329" y="339608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A</a:t>
            </a:r>
            <a:endParaRPr kumimoji="1" lang="ja-JP" altLang="en-US" dirty="0"/>
          </a:p>
        </p:txBody>
      </p:sp>
      <p:cxnSp>
        <p:nvCxnSpPr>
          <p:cNvPr id="17" name="コネクタ: 曲線 16">
            <a:extLst>
              <a:ext uri="{FF2B5EF4-FFF2-40B4-BE49-F238E27FC236}">
                <a16:creationId xmlns:a16="http://schemas.microsoft.com/office/drawing/2014/main" id="{9078C2FF-15E7-4B26-8A3E-35F4AC4361A1}"/>
              </a:ext>
            </a:extLst>
          </p:cNvPr>
          <p:cNvCxnSpPr>
            <a:cxnSpLocks/>
            <a:stCxn id="671" idx="3"/>
            <a:endCxn id="495" idx="1"/>
          </p:cNvCxnSpPr>
          <p:nvPr/>
        </p:nvCxnSpPr>
        <p:spPr>
          <a:xfrm flipV="1">
            <a:off x="1955883" y="3452829"/>
            <a:ext cx="251685" cy="127921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1684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A6BE8B8-8482-432D-9E8F-E6D2C4E882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8781CB7-899F-48A3-B389-9740315470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696" y="1052736"/>
            <a:ext cx="11520011" cy="5276480"/>
          </a:xfrm>
        </p:spPr>
        <p:txBody>
          <a:bodyPr>
            <a:normAutofit/>
          </a:bodyPr>
          <a:lstStyle/>
          <a:p>
            <a:endParaRPr lang="en-US" altLang="ja-JP" sz="2000" dirty="0"/>
          </a:p>
          <a:p>
            <a:endParaRPr kumimoji="1" lang="en-US" altLang="ja-JP" sz="2000" dirty="0"/>
          </a:p>
          <a:p>
            <a:endParaRPr lang="en-US" altLang="ja-JP" sz="2000" dirty="0"/>
          </a:p>
          <a:p>
            <a:endParaRPr kumimoji="1" lang="en-US" altLang="ja-JP" sz="2000" dirty="0"/>
          </a:p>
          <a:p>
            <a:endParaRPr lang="en-US" altLang="ja-JP" sz="1600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F9F86E3D-E8E7-43A6-B2D0-982F6E4BE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Results (over ECM-6)</a:t>
            </a:r>
            <a:endParaRPr kumimoji="1" lang="ja-JP" altLang="en-US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E82B1813-CDF5-4670-B2CE-D6309C1B81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154791"/>
              </p:ext>
            </p:extLst>
          </p:nvPr>
        </p:nvGraphicFramePr>
        <p:xfrm>
          <a:off x="1847528" y="836712"/>
          <a:ext cx="9997210" cy="1828800"/>
        </p:xfrm>
        <a:graphic>
          <a:graphicData uri="http://schemas.openxmlformats.org/drawingml/2006/table">
            <a:tbl>
              <a:tblPr firstRow="1" firstCol="1" bandRow="1"/>
              <a:tblGrid>
                <a:gridCol w="1069700">
                  <a:extLst>
                    <a:ext uri="{9D8B030D-6E8A-4147-A177-3AD203B41FA5}">
                      <a16:colId xmlns:a16="http://schemas.microsoft.com/office/drawing/2014/main" val="620553413"/>
                    </a:ext>
                  </a:extLst>
                </a:gridCol>
                <a:gridCol w="915745">
                  <a:extLst>
                    <a:ext uri="{9D8B030D-6E8A-4147-A177-3AD203B41FA5}">
                      <a16:colId xmlns:a16="http://schemas.microsoft.com/office/drawing/2014/main" val="3718803787"/>
                    </a:ext>
                  </a:extLst>
                </a:gridCol>
                <a:gridCol w="915745">
                  <a:extLst>
                    <a:ext uri="{9D8B030D-6E8A-4147-A177-3AD203B41FA5}">
                      <a16:colId xmlns:a16="http://schemas.microsoft.com/office/drawing/2014/main" val="630212765"/>
                    </a:ext>
                  </a:extLst>
                </a:gridCol>
                <a:gridCol w="915745">
                  <a:extLst>
                    <a:ext uri="{9D8B030D-6E8A-4147-A177-3AD203B41FA5}">
                      <a16:colId xmlns:a16="http://schemas.microsoft.com/office/drawing/2014/main" val="3162358329"/>
                    </a:ext>
                  </a:extLst>
                </a:gridCol>
                <a:gridCol w="859760">
                  <a:extLst>
                    <a:ext uri="{9D8B030D-6E8A-4147-A177-3AD203B41FA5}">
                      <a16:colId xmlns:a16="http://schemas.microsoft.com/office/drawing/2014/main" val="1706362014"/>
                    </a:ext>
                  </a:extLst>
                </a:gridCol>
                <a:gridCol w="859760">
                  <a:extLst>
                    <a:ext uri="{9D8B030D-6E8A-4147-A177-3AD203B41FA5}">
                      <a16:colId xmlns:a16="http://schemas.microsoft.com/office/drawing/2014/main" val="112001851"/>
                    </a:ext>
                  </a:extLst>
                </a:gridCol>
                <a:gridCol w="917744">
                  <a:extLst>
                    <a:ext uri="{9D8B030D-6E8A-4147-A177-3AD203B41FA5}">
                      <a16:colId xmlns:a16="http://schemas.microsoft.com/office/drawing/2014/main" val="502440060"/>
                    </a:ext>
                  </a:extLst>
                </a:gridCol>
                <a:gridCol w="917744">
                  <a:extLst>
                    <a:ext uri="{9D8B030D-6E8A-4147-A177-3AD203B41FA5}">
                      <a16:colId xmlns:a16="http://schemas.microsoft.com/office/drawing/2014/main" val="3139464608"/>
                    </a:ext>
                  </a:extLst>
                </a:gridCol>
                <a:gridCol w="917744">
                  <a:extLst>
                    <a:ext uri="{9D8B030D-6E8A-4147-A177-3AD203B41FA5}">
                      <a16:colId xmlns:a16="http://schemas.microsoft.com/office/drawing/2014/main" val="617233112"/>
                    </a:ext>
                  </a:extLst>
                </a:gridCol>
                <a:gridCol w="859760">
                  <a:extLst>
                    <a:ext uri="{9D8B030D-6E8A-4147-A177-3AD203B41FA5}">
                      <a16:colId xmlns:a16="http://schemas.microsoft.com/office/drawing/2014/main" val="3204940288"/>
                    </a:ext>
                  </a:extLst>
                </a:gridCol>
                <a:gridCol w="847763">
                  <a:extLst>
                    <a:ext uri="{9D8B030D-6E8A-4147-A177-3AD203B41FA5}">
                      <a16:colId xmlns:a16="http://schemas.microsoft.com/office/drawing/2014/main" val="4285406047"/>
                    </a:ext>
                  </a:extLst>
                </a:gridCol>
              </a:tblGrid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776272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799135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234326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808136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0.24%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548005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0.16%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514727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0.58%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0.16%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6507964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0.12%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0.19%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631265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0.88%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14625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F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020932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8E1DB4A5-18A5-4C64-9928-30946BF8F8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452179"/>
              </p:ext>
            </p:extLst>
          </p:nvPr>
        </p:nvGraphicFramePr>
        <p:xfrm>
          <a:off x="1859430" y="2815108"/>
          <a:ext cx="9997213" cy="1645920"/>
        </p:xfrm>
        <a:graphic>
          <a:graphicData uri="http://schemas.openxmlformats.org/drawingml/2006/table">
            <a:tbl>
              <a:tblPr firstRow="1" firstCol="1" bandRow="1"/>
              <a:tblGrid>
                <a:gridCol w="1069702">
                  <a:extLst>
                    <a:ext uri="{9D8B030D-6E8A-4147-A177-3AD203B41FA5}">
                      <a16:colId xmlns:a16="http://schemas.microsoft.com/office/drawing/2014/main" val="186906731"/>
                    </a:ext>
                  </a:extLst>
                </a:gridCol>
                <a:gridCol w="915745">
                  <a:extLst>
                    <a:ext uri="{9D8B030D-6E8A-4147-A177-3AD203B41FA5}">
                      <a16:colId xmlns:a16="http://schemas.microsoft.com/office/drawing/2014/main" val="546528642"/>
                    </a:ext>
                  </a:extLst>
                </a:gridCol>
                <a:gridCol w="915745">
                  <a:extLst>
                    <a:ext uri="{9D8B030D-6E8A-4147-A177-3AD203B41FA5}">
                      <a16:colId xmlns:a16="http://schemas.microsoft.com/office/drawing/2014/main" val="2165907522"/>
                    </a:ext>
                  </a:extLst>
                </a:gridCol>
                <a:gridCol w="915745">
                  <a:extLst>
                    <a:ext uri="{9D8B030D-6E8A-4147-A177-3AD203B41FA5}">
                      <a16:colId xmlns:a16="http://schemas.microsoft.com/office/drawing/2014/main" val="1955824748"/>
                    </a:ext>
                  </a:extLst>
                </a:gridCol>
                <a:gridCol w="859760">
                  <a:extLst>
                    <a:ext uri="{9D8B030D-6E8A-4147-A177-3AD203B41FA5}">
                      <a16:colId xmlns:a16="http://schemas.microsoft.com/office/drawing/2014/main" val="2919909186"/>
                    </a:ext>
                  </a:extLst>
                </a:gridCol>
                <a:gridCol w="859760">
                  <a:extLst>
                    <a:ext uri="{9D8B030D-6E8A-4147-A177-3AD203B41FA5}">
                      <a16:colId xmlns:a16="http://schemas.microsoft.com/office/drawing/2014/main" val="3127897347"/>
                    </a:ext>
                  </a:extLst>
                </a:gridCol>
                <a:gridCol w="917744">
                  <a:extLst>
                    <a:ext uri="{9D8B030D-6E8A-4147-A177-3AD203B41FA5}">
                      <a16:colId xmlns:a16="http://schemas.microsoft.com/office/drawing/2014/main" val="2637997849"/>
                    </a:ext>
                  </a:extLst>
                </a:gridCol>
                <a:gridCol w="917744">
                  <a:extLst>
                    <a:ext uri="{9D8B030D-6E8A-4147-A177-3AD203B41FA5}">
                      <a16:colId xmlns:a16="http://schemas.microsoft.com/office/drawing/2014/main" val="2762076376"/>
                    </a:ext>
                  </a:extLst>
                </a:gridCol>
                <a:gridCol w="917744">
                  <a:extLst>
                    <a:ext uri="{9D8B030D-6E8A-4147-A177-3AD203B41FA5}">
                      <a16:colId xmlns:a16="http://schemas.microsoft.com/office/drawing/2014/main" val="3658158802"/>
                    </a:ext>
                  </a:extLst>
                </a:gridCol>
                <a:gridCol w="859760">
                  <a:extLst>
                    <a:ext uri="{9D8B030D-6E8A-4147-A177-3AD203B41FA5}">
                      <a16:colId xmlns:a16="http://schemas.microsoft.com/office/drawing/2014/main" val="1844660205"/>
                    </a:ext>
                  </a:extLst>
                </a:gridCol>
                <a:gridCol w="847764">
                  <a:extLst>
                    <a:ext uri="{9D8B030D-6E8A-4147-A177-3AD203B41FA5}">
                      <a16:colId xmlns:a16="http://schemas.microsoft.com/office/drawing/2014/main" val="2957704400"/>
                    </a:ext>
                  </a:extLst>
                </a:gridCol>
              </a:tblGrid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601889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6312504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9955730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8058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0.29%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7826729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0.46%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028537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0.25%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1350533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0.15%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0.34%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610838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F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6301750"/>
                  </a:ext>
                </a:extLst>
              </a:tr>
            </a:tbl>
          </a:graphicData>
        </a:graphic>
      </p:graphicFrame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113196E2-366A-441F-A48E-20F21AFD97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244904"/>
              </p:ext>
            </p:extLst>
          </p:nvPr>
        </p:nvGraphicFramePr>
        <p:xfrm>
          <a:off x="1847528" y="4591392"/>
          <a:ext cx="9999912" cy="1645920"/>
        </p:xfrm>
        <a:graphic>
          <a:graphicData uri="http://schemas.openxmlformats.org/drawingml/2006/table">
            <a:tbl>
              <a:tblPr firstRow="1" firstCol="1" bandRow="1"/>
              <a:tblGrid>
                <a:gridCol w="1069991">
                  <a:extLst>
                    <a:ext uri="{9D8B030D-6E8A-4147-A177-3AD203B41FA5}">
                      <a16:colId xmlns:a16="http://schemas.microsoft.com/office/drawing/2014/main" val="186906731"/>
                    </a:ext>
                  </a:extLst>
                </a:gridCol>
                <a:gridCol w="915992">
                  <a:extLst>
                    <a:ext uri="{9D8B030D-6E8A-4147-A177-3AD203B41FA5}">
                      <a16:colId xmlns:a16="http://schemas.microsoft.com/office/drawing/2014/main" val="546528642"/>
                    </a:ext>
                  </a:extLst>
                </a:gridCol>
                <a:gridCol w="915992">
                  <a:extLst>
                    <a:ext uri="{9D8B030D-6E8A-4147-A177-3AD203B41FA5}">
                      <a16:colId xmlns:a16="http://schemas.microsoft.com/office/drawing/2014/main" val="2165907522"/>
                    </a:ext>
                  </a:extLst>
                </a:gridCol>
                <a:gridCol w="915992">
                  <a:extLst>
                    <a:ext uri="{9D8B030D-6E8A-4147-A177-3AD203B41FA5}">
                      <a16:colId xmlns:a16="http://schemas.microsoft.com/office/drawing/2014/main" val="1955824748"/>
                    </a:ext>
                  </a:extLst>
                </a:gridCol>
                <a:gridCol w="859992">
                  <a:extLst>
                    <a:ext uri="{9D8B030D-6E8A-4147-A177-3AD203B41FA5}">
                      <a16:colId xmlns:a16="http://schemas.microsoft.com/office/drawing/2014/main" val="2919909186"/>
                    </a:ext>
                  </a:extLst>
                </a:gridCol>
                <a:gridCol w="859992">
                  <a:extLst>
                    <a:ext uri="{9D8B030D-6E8A-4147-A177-3AD203B41FA5}">
                      <a16:colId xmlns:a16="http://schemas.microsoft.com/office/drawing/2014/main" val="3127897347"/>
                    </a:ext>
                  </a:extLst>
                </a:gridCol>
                <a:gridCol w="917992">
                  <a:extLst>
                    <a:ext uri="{9D8B030D-6E8A-4147-A177-3AD203B41FA5}">
                      <a16:colId xmlns:a16="http://schemas.microsoft.com/office/drawing/2014/main" val="2637997849"/>
                    </a:ext>
                  </a:extLst>
                </a:gridCol>
                <a:gridCol w="917992">
                  <a:extLst>
                    <a:ext uri="{9D8B030D-6E8A-4147-A177-3AD203B41FA5}">
                      <a16:colId xmlns:a16="http://schemas.microsoft.com/office/drawing/2014/main" val="2762076376"/>
                    </a:ext>
                  </a:extLst>
                </a:gridCol>
                <a:gridCol w="917992">
                  <a:extLst>
                    <a:ext uri="{9D8B030D-6E8A-4147-A177-3AD203B41FA5}">
                      <a16:colId xmlns:a16="http://schemas.microsoft.com/office/drawing/2014/main" val="3658158802"/>
                    </a:ext>
                  </a:extLst>
                </a:gridCol>
                <a:gridCol w="859992">
                  <a:extLst>
                    <a:ext uri="{9D8B030D-6E8A-4147-A177-3AD203B41FA5}">
                      <a16:colId xmlns:a16="http://schemas.microsoft.com/office/drawing/2014/main" val="1844660205"/>
                    </a:ext>
                  </a:extLst>
                </a:gridCol>
                <a:gridCol w="847993">
                  <a:extLst>
                    <a:ext uri="{9D8B030D-6E8A-4147-A177-3AD203B41FA5}">
                      <a16:colId xmlns:a16="http://schemas.microsoft.com/office/drawing/2014/main" val="2957704400"/>
                    </a:ext>
                  </a:extLst>
                </a:gridCol>
              </a:tblGrid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601889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6312504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9955730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0.21%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0.23%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8058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7826729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0.57%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0.52%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028537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0.23%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1350533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-0.72%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0.52%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610838"/>
                  </a:ext>
                </a:extLst>
              </a:tr>
              <a:tr h="10875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F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0.13%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6301750"/>
                  </a:ext>
                </a:extLst>
              </a:tr>
            </a:tbl>
          </a:graphicData>
        </a:graphic>
      </p:graphicFrame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4BC0A87-FCB4-4584-A8D8-DCA4DF8447A5}"/>
              </a:ext>
            </a:extLst>
          </p:cNvPr>
          <p:cNvSpPr txBox="1"/>
          <p:nvPr/>
        </p:nvSpPr>
        <p:spPr>
          <a:xfrm>
            <a:off x="110233" y="1427946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Test1: </a:t>
            </a:r>
          </a:p>
          <a:p>
            <a:r>
              <a:rPr lang="en-US" altLang="ja-JP" dirty="0"/>
              <a:t>Extended GPM</a:t>
            </a:r>
            <a:endParaRPr kumimoji="1" lang="ja-JP" altLang="en-US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0C102F3-82F3-4AE2-8CC3-7904BCD9D456}"/>
              </a:ext>
            </a:extLst>
          </p:cNvPr>
          <p:cNvSpPr txBox="1"/>
          <p:nvPr/>
        </p:nvSpPr>
        <p:spPr>
          <a:xfrm>
            <a:off x="119336" y="3332894"/>
            <a:ext cx="864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Test2: </a:t>
            </a:r>
          </a:p>
          <a:p>
            <a:r>
              <a:rPr kumimoji="1" lang="en-US" altLang="ja-JP" dirty="0"/>
              <a:t>LSPM</a:t>
            </a:r>
            <a:endParaRPr kumimoji="1" lang="ja-JP" alt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D7D24BE-D48B-4BC4-BB3E-0CDBA406F707}"/>
              </a:ext>
            </a:extLst>
          </p:cNvPr>
          <p:cNvSpPr txBox="1"/>
          <p:nvPr/>
        </p:nvSpPr>
        <p:spPr>
          <a:xfrm>
            <a:off x="146427" y="5013176"/>
            <a:ext cx="16746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Test3:</a:t>
            </a:r>
          </a:p>
          <a:p>
            <a:r>
              <a:rPr kumimoji="1" lang="en-US" altLang="ja-JP" dirty="0"/>
              <a:t>Test 1 + Test 2</a:t>
            </a:r>
          </a:p>
        </p:txBody>
      </p:sp>
    </p:spTree>
    <p:extLst>
      <p:ext uri="{BB962C8B-B14F-4D97-AF65-F5344CB8AC3E}">
        <p14:creationId xmlns:p14="http://schemas.microsoft.com/office/powerpoint/2010/main" val="1021254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A6BE8B8-8482-432D-9E8F-E6D2C4E882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8781CB7-899F-48A3-B389-9740315470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/>
              <a:t>Extended partitioning mode for inter/intra prediction is proposed to achieve coding gains.</a:t>
            </a:r>
            <a:endParaRPr kumimoji="1" lang="en-US" altLang="ja-JP" sz="2000" dirty="0"/>
          </a:p>
          <a:p>
            <a:endParaRPr kumimoji="1" lang="en-US" altLang="ja-JP" sz="2000" dirty="0"/>
          </a:p>
          <a:p>
            <a:pPr marL="0" indent="0">
              <a:buNone/>
            </a:pPr>
            <a:endParaRPr kumimoji="1" lang="en-US" altLang="ja-JP" sz="2000" dirty="0"/>
          </a:p>
          <a:p>
            <a:r>
              <a:rPr lang="en-US" altLang="ja-JP" sz="2000" dirty="0"/>
              <a:t>Some coding gains are confirmed.</a:t>
            </a:r>
          </a:p>
          <a:p>
            <a:pPr lvl="1"/>
            <a:r>
              <a:rPr lang="en-US" altLang="ja-JP" sz="1733" dirty="0"/>
              <a:t>Test 1: Extended GPM</a:t>
            </a:r>
          </a:p>
          <a:p>
            <a:pPr lvl="1"/>
            <a:r>
              <a:rPr lang="en-US" altLang="ja-JP" sz="1733" dirty="0"/>
              <a:t>Test 2: LSPM</a:t>
            </a:r>
          </a:p>
          <a:p>
            <a:pPr lvl="1"/>
            <a:r>
              <a:rPr lang="en-US" altLang="ja-JP" sz="1733" dirty="0"/>
              <a:t>Test 3: Test 1+Test3</a:t>
            </a:r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r>
              <a:rPr lang="en-US" altLang="ja-JP" sz="2000" dirty="0"/>
              <a:t>Recommended to investigate the proposal in the next EE</a:t>
            </a:r>
            <a:r>
              <a:rPr lang="en-US" altLang="ja-JP" sz="2000" dirty="0" smtClean="0"/>
              <a:t>.</a:t>
            </a:r>
            <a:endParaRPr lang="en-US" altLang="ja-JP" sz="2000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F9F86E3D-E8E7-43A6-B2D0-982F6E4BE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  <p:graphicFrame>
        <p:nvGraphicFramePr>
          <p:cNvPr id="9" name="表 6">
            <a:extLst>
              <a:ext uri="{FF2B5EF4-FFF2-40B4-BE49-F238E27FC236}">
                <a16:creationId xmlns:a16="http://schemas.microsoft.com/office/drawing/2014/main" id="{BDDC0EB7-E08F-4624-AAF4-AE29301639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541105"/>
              </p:ext>
            </p:extLst>
          </p:nvPr>
        </p:nvGraphicFramePr>
        <p:xfrm>
          <a:off x="5098266" y="1916832"/>
          <a:ext cx="6758374" cy="21336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704533">
                  <a:extLst>
                    <a:ext uri="{9D8B030D-6E8A-4147-A177-3AD203B41FA5}">
                      <a16:colId xmlns:a16="http://schemas.microsoft.com/office/drawing/2014/main" val="4235373055"/>
                    </a:ext>
                  </a:extLst>
                </a:gridCol>
                <a:gridCol w="1170701">
                  <a:extLst>
                    <a:ext uri="{9D8B030D-6E8A-4147-A177-3AD203B41FA5}">
                      <a16:colId xmlns:a16="http://schemas.microsoft.com/office/drawing/2014/main" val="63038685"/>
                    </a:ext>
                  </a:extLst>
                </a:gridCol>
                <a:gridCol w="976628">
                  <a:extLst>
                    <a:ext uri="{9D8B030D-6E8A-4147-A177-3AD203B41FA5}">
                      <a16:colId xmlns:a16="http://schemas.microsoft.com/office/drawing/2014/main" val="2821317366"/>
                    </a:ext>
                  </a:extLst>
                </a:gridCol>
                <a:gridCol w="976628">
                  <a:extLst>
                    <a:ext uri="{9D8B030D-6E8A-4147-A177-3AD203B41FA5}">
                      <a16:colId xmlns:a16="http://schemas.microsoft.com/office/drawing/2014/main" val="371714712"/>
                    </a:ext>
                  </a:extLst>
                </a:gridCol>
                <a:gridCol w="976628">
                  <a:extLst>
                    <a:ext uri="{9D8B030D-6E8A-4147-A177-3AD203B41FA5}">
                      <a16:colId xmlns:a16="http://schemas.microsoft.com/office/drawing/2014/main" val="2706833044"/>
                    </a:ext>
                  </a:extLst>
                </a:gridCol>
                <a:gridCol w="976628">
                  <a:extLst>
                    <a:ext uri="{9D8B030D-6E8A-4147-A177-3AD203B41FA5}">
                      <a16:colId xmlns:a16="http://schemas.microsoft.com/office/drawing/2014/main" val="888539241"/>
                    </a:ext>
                  </a:extLst>
                </a:gridCol>
                <a:gridCol w="976628">
                  <a:extLst>
                    <a:ext uri="{9D8B030D-6E8A-4147-A177-3AD203B41FA5}">
                      <a16:colId xmlns:a16="http://schemas.microsoft.com/office/drawing/2014/main" val="477332943"/>
                    </a:ext>
                  </a:extLst>
                </a:gridCol>
              </a:tblGrid>
              <a:tr h="149335"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Y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U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V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err="1"/>
                        <a:t>EncT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err="1"/>
                        <a:t>DecT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671840"/>
                  </a:ext>
                </a:extLst>
              </a:tr>
              <a:tr h="14933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Test 1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RA (Overall)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-0.03%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0.00%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-0.01%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101%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100%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4962427"/>
                  </a:ext>
                </a:extLst>
              </a:tr>
              <a:tr h="149335"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LB (Overall)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-0.02%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0.12%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0.19%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102%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101%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382807"/>
                  </a:ext>
                </a:extLst>
              </a:tr>
              <a:tr h="12274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Test 2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RA (Overall)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-0.03%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0.00%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-0.04%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102%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100%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0783523"/>
                  </a:ext>
                </a:extLst>
              </a:tr>
              <a:tr h="122741"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LB (Overall)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-0.10%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/>
                        <a:t>-0.05%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0.25%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102%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100%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817803"/>
                  </a:ext>
                </a:extLst>
              </a:tr>
              <a:tr h="12274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Test 3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RA (Overall)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-0.07%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0.03%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-0.02%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104%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100%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7343576"/>
                  </a:ext>
                </a:extLst>
              </a:tr>
              <a:tr h="149335"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LB (Overall)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-0.08%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/>
                        <a:t>-0.04%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0.23%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106%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101%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05374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7402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9E8F9E3-F732-4B29-A7C9-B5CB4A81EF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9453C22-B27F-4EDF-9B92-4C02542C44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629" y="764704"/>
            <a:ext cx="11520011" cy="5276480"/>
          </a:xfrm>
        </p:spPr>
        <p:txBody>
          <a:bodyPr>
            <a:normAutofit/>
          </a:bodyPr>
          <a:lstStyle/>
          <a:p>
            <a:r>
              <a:rPr lang="en-US" altLang="ja-JP" sz="1800" dirty="0" err="1"/>
              <a:t>BasketballDrill</a:t>
            </a:r>
            <a:r>
              <a:rPr lang="en-US" altLang="ja-JP" sz="1800" dirty="0"/>
              <a:t>, LDB, QP22</a:t>
            </a: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BF64DC39-C344-46FC-BE72-217874F48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Appendix</a:t>
            </a:r>
            <a:endParaRPr kumimoji="1" lang="ja-JP" altLang="en-US" dirty="0"/>
          </a:p>
        </p:txBody>
      </p:sp>
      <p:pic>
        <p:nvPicPr>
          <p:cNvPr id="6" name="図 5" descr="マップ&#10;&#10;自動的に生成された説明">
            <a:extLst>
              <a:ext uri="{FF2B5EF4-FFF2-40B4-BE49-F238E27FC236}">
                <a16:creationId xmlns:a16="http://schemas.microsoft.com/office/drawing/2014/main" id="{EA4443C2-32FB-4EF4-98D9-25959212D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288351"/>
            <a:ext cx="8931029" cy="5152516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9361040" y="2564904"/>
            <a:ext cx="271162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 smtClean="0"/>
              <a:t>Yellow rectangular:</a:t>
            </a:r>
            <a:br>
              <a:rPr kumimoji="1" lang="en-US" altLang="ja-JP" sz="1400" dirty="0" smtClean="0"/>
            </a:br>
            <a:r>
              <a:rPr kumimoji="1" lang="en-US" altLang="ja-JP" sz="1400" dirty="0" smtClean="0"/>
              <a:t>GPM or LSPM applied block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400" dirty="0" smtClean="0"/>
              <a:t>Purple line:</a:t>
            </a:r>
            <a:br>
              <a:rPr lang="en-US" altLang="ja-JP" sz="1400" dirty="0" smtClean="0"/>
            </a:br>
            <a:r>
              <a:rPr lang="en-US" altLang="ja-JP" sz="1400" dirty="0" smtClean="0"/>
              <a:t>Conventional GPM split 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 smtClean="0"/>
              <a:t>Sky-blue</a:t>
            </a:r>
            <a:r>
              <a:rPr lang="en-US" altLang="ja-JP" sz="1400" dirty="0" smtClean="0"/>
              <a:t>:</a:t>
            </a:r>
            <a:br>
              <a:rPr lang="en-US" altLang="ja-JP" sz="1400" dirty="0" smtClean="0"/>
            </a:br>
            <a:r>
              <a:rPr lang="en-US" altLang="ja-JP" sz="1400" dirty="0" smtClean="0"/>
              <a:t>Extended GPM or LSPM split 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 smtClean="0"/>
              <a:t>Green:</a:t>
            </a:r>
            <a:br>
              <a:rPr kumimoji="1" lang="en-US" altLang="ja-JP" sz="1400" dirty="0" smtClean="0"/>
            </a:br>
            <a:r>
              <a:rPr kumimoji="1" lang="en-US" altLang="ja-JP" sz="1400" dirty="0" smtClean="0"/>
              <a:t>Intra pred. area</a:t>
            </a:r>
            <a:endParaRPr lang="en-US" altLang="ja-JP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 smtClean="0"/>
              <a:t>Transparent:</a:t>
            </a:r>
            <a:br>
              <a:rPr kumimoji="1" lang="en-US" altLang="ja-JP" sz="1400" dirty="0" smtClean="0"/>
            </a:br>
            <a:r>
              <a:rPr kumimoji="1" lang="en-US" altLang="ja-JP" sz="1400" dirty="0" smtClean="0"/>
              <a:t>Inter pred. area</a:t>
            </a:r>
          </a:p>
        </p:txBody>
      </p:sp>
    </p:spTree>
    <p:extLst>
      <p:ext uri="{BB962C8B-B14F-4D97-AF65-F5344CB8AC3E}">
        <p14:creationId xmlns:p14="http://schemas.microsoft.com/office/powerpoint/2010/main" val="1421379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9E8F9E3-F732-4B29-A7C9-B5CB4A81EF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9453C22-B27F-4EDF-9B92-4C02542C44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629" y="764704"/>
            <a:ext cx="11520011" cy="5276480"/>
          </a:xfrm>
        </p:spPr>
        <p:txBody>
          <a:bodyPr>
            <a:normAutofit/>
          </a:bodyPr>
          <a:lstStyle/>
          <a:p>
            <a:r>
              <a:rPr lang="en-US" altLang="ja-JP" sz="1800" dirty="0" err="1"/>
              <a:t>BasketballDrill</a:t>
            </a:r>
            <a:r>
              <a:rPr lang="en-US" altLang="ja-JP" sz="1800" dirty="0"/>
              <a:t>, LDB, QP37</a:t>
            </a: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BF64DC39-C344-46FC-BE72-217874F48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Appendix</a:t>
            </a:r>
            <a:endParaRPr kumimoji="1" lang="ja-JP" altLang="en-US" dirty="0"/>
          </a:p>
        </p:txBody>
      </p:sp>
      <p:pic>
        <p:nvPicPr>
          <p:cNvPr id="7" name="図 6" descr="若い, コンピュータ が含まれている画像&#10;&#10;自動的に生成された説明">
            <a:extLst>
              <a:ext uri="{FF2B5EF4-FFF2-40B4-BE49-F238E27FC236}">
                <a16:creationId xmlns:a16="http://schemas.microsoft.com/office/drawing/2014/main" id="{5A9F9295-9823-403C-840F-CD58E3642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268760"/>
            <a:ext cx="8931029" cy="5152516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9361040" y="2564904"/>
            <a:ext cx="271162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 smtClean="0"/>
              <a:t>Yellow rectangular:</a:t>
            </a:r>
            <a:br>
              <a:rPr kumimoji="1" lang="en-US" altLang="ja-JP" sz="1400" dirty="0" smtClean="0"/>
            </a:br>
            <a:r>
              <a:rPr kumimoji="1" lang="en-US" altLang="ja-JP" sz="1400" dirty="0" smtClean="0"/>
              <a:t>GPM or LSPM applied block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400" dirty="0" smtClean="0"/>
              <a:t>Purple line:</a:t>
            </a:r>
            <a:br>
              <a:rPr lang="en-US" altLang="ja-JP" sz="1400" dirty="0" smtClean="0"/>
            </a:br>
            <a:r>
              <a:rPr lang="en-US" altLang="ja-JP" sz="1400" dirty="0" smtClean="0"/>
              <a:t>Conventional GPM split 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 smtClean="0"/>
              <a:t>Sky-blue</a:t>
            </a:r>
            <a:r>
              <a:rPr lang="en-US" altLang="ja-JP" sz="1400" dirty="0" smtClean="0"/>
              <a:t>:</a:t>
            </a:r>
            <a:br>
              <a:rPr lang="en-US" altLang="ja-JP" sz="1400" dirty="0" smtClean="0"/>
            </a:br>
            <a:r>
              <a:rPr lang="en-US" altLang="ja-JP" sz="1400" dirty="0" smtClean="0"/>
              <a:t>Extended GPM or LSPM split 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 smtClean="0"/>
              <a:t>Green:</a:t>
            </a:r>
            <a:br>
              <a:rPr kumimoji="1" lang="en-US" altLang="ja-JP" sz="1400" dirty="0" smtClean="0"/>
            </a:br>
            <a:r>
              <a:rPr kumimoji="1" lang="en-US" altLang="ja-JP" sz="1400" dirty="0" smtClean="0"/>
              <a:t>Intra pred. area</a:t>
            </a:r>
            <a:endParaRPr lang="en-US" altLang="ja-JP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 smtClean="0"/>
              <a:t>Transparent:</a:t>
            </a:r>
            <a:br>
              <a:rPr kumimoji="1" lang="en-US" altLang="ja-JP" sz="1400" dirty="0" smtClean="0"/>
            </a:br>
            <a:r>
              <a:rPr kumimoji="1" lang="en-US" altLang="ja-JP" sz="1400" dirty="0" smtClean="0"/>
              <a:t>Inter pred. area</a:t>
            </a:r>
          </a:p>
        </p:txBody>
      </p:sp>
    </p:spTree>
    <p:extLst>
      <p:ext uri="{BB962C8B-B14F-4D97-AF65-F5344CB8AC3E}">
        <p14:creationId xmlns:p14="http://schemas.microsoft.com/office/powerpoint/2010/main" val="399161315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ユーザー定義 1">
      <a:dk1>
        <a:sysClr val="windowText" lastClr="000000"/>
      </a:dk1>
      <a:lt1>
        <a:srgbClr val="FFFFFF"/>
      </a:lt1>
      <a:dk2>
        <a:srgbClr val="FFFFFF"/>
      </a:dk2>
      <a:lt2>
        <a:srgbClr val="EEECE1"/>
      </a:lt2>
      <a:accent1>
        <a:srgbClr val="9B9B9B"/>
      </a:accent1>
      <a:accent2>
        <a:srgbClr val="0A287F"/>
      </a:accent2>
      <a:accent3>
        <a:srgbClr val="B9CAF9"/>
      </a:accent3>
      <a:accent4>
        <a:srgbClr val="AE1E36"/>
      </a:accent4>
      <a:accent5>
        <a:srgbClr val="F6CAD2"/>
      </a:accent5>
      <a:accent6>
        <a:srgbClr val="595959"/>
      </a:accent6>
      <a:hlink>
        <a:srgbClr val="0070C0"/>
      </a:hlink>
      <a:folHlink>
        <a:srgbClr val="B9CAF9"/>
      </a:folHlink>
    </a:clrScheme>
    <a:fontScheme name="ユーザー定義 1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87518</TotalTime>
  <Words>1426</Words>
  <Application>Microsoft Office PowerPoint</Application>
  <PresentationFormat>ワイド画面</PresentationFormat>
  <Paragraphs>671</Paragraphs>
  <Slides>8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8" baseType="lpstr">
      <vt:lpstr>Meiryo UI</vt:lpstr>
      <vt:lpstr>ＭＳ Ｐゴシック</vt:lpstr>
      <vt:lpstr>メイリオ</vt:lpstr>
      <vt:lpstr>游ゴシック</vt:lpstr>
      <vt:lpstr>游明朝</vt:lpstr>
      <vt:lpstr>Arial</vt:lpstr>
      <vt:lpstr>Calibri</vt:lpstr>
      <vt:lpstr>Times New Roman</vt:lpstr>
      <vt:lpstr>Wingdings</vt:lpstr>
      <vt:lpstr>1_Office テーマ</vt:lpstr>
      <vt:lpstr>JVET-AB0192 Non-EE2: Extended partitioning mode</vt:lpstr>
      <vt:lpstr>Summary</vt:lpstr>
      <vt:lpstr>Proposal</vt:lpstr>
      <vt:lpstr>Proposal (cont.)</vt:lpstr>
      <vt:lpstr>Results (over ECM-6)</vt:lpstr>
      <vt:lpstr>Conclusion</vt:lpstr>
      <vt:lpstr>Appendix</vt:lpstr>
      <vt:lpstr>Appendix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naito</dc:creator>
  <cp:lastModifiedBy>木谷 佳隆</cp:lastModifiedBy>
  <cp:revision>4558</cp:revision>
  <cp:lastPrinted>2018-02-20T07:45:27Z</cp:lastPrinted>
  <dcterms:created xsi:type="dcterms:W3CDTF">2010-12-08T05:40:07Z</dcterms:created>
  <dcterms:modified xsi:type="dcterms:W3CDTF">2022-10-21T08:03:47Z</dcterms:modified>
</cp:coreProperties>
</file>