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15" r:id="rId4"/>
  </p:sldMasterIdLst>
  <p:notesMasterIdLst>
    <p:notesMasterId r:id="rId12"/>
  </p:notesMasterIdLst>
  <p:handoutMasterIdLst>
    <p:handoutMasterId r:id="rId13"/>
  </p:handoutMasterIdLst>
  <p:sldIdLst>
    <p:sldId id="1116" r:id="rId5"/>
    <p:sldId id="1426" r:id="rId6"/>
    <p:sldId id="1428" r:id="rId7"/>
    <p:sldId id="1418" r:id="rId8"/>
    <p:sldId id="1429" r:id="rId9"/>
    <p:sldId id="884" r:id="rId10"/>
    <p:sldId id="1430" r:id="rId1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tyler lynch" initials="tl" lastIdx="24" clrIdx="0">
    <p:extLst>
      <p:ext uri="{19B8F6BF-5375-455C-9EA6-DF929625EA0E}">
        <p15:presenceInfo xmlns:p15="http://schemas.microsoft.com/office/powerpoint/2012/main" userId="4d79623da105b09d" providerId="Windows Live"/>
      </p:ext>
    </p:extLst>
  </p:cmAuthor>
  <p:cmAuthor id="2" name="Zhi Zhang" initials="ZZ" lastIdx="2" clrIdx="1">
    <p:extLst>
      <p:ext uri="{19B8F6BF-5375-455C-9EA6-DF929625EA0E}">
        <p15:presenceInfo xmlns:p15="http://schemas.microsoft.com/office/powerpoint/2012/main" userId="S::zhizhang@qti.qualcomm.com::1f2f647b-25e8-4aaa-85c3-2c0a4a69d44c" providerId="AD"/>
      </p:ext>
    </p:extLst>
  </p:cmAuthor>
  <p:cmAuthor id="3" name="Han Huang" initials="HH" lastIdx="2" clrIdx="2">
    <p:extLst>
      <p:ext uri="{19B8F6BF-5375-455C-9EA6-DF929625EA0E}">
        <p15:presenceInfo xmlns:p15="http://schemas.microsoft.com/office/powerpoint/2012/main" userId="S::hanhuang@qti.qualcomm.com::9ddf1114-4bee-4044-9a2d-1282884f7d47"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ACBACF"/>
    <a:srgbClr val="F2F3F5"/>
    <a:srgbClr val="4C5B6E"/>
    <a:srgbClr val="496471"/>
    <a:srgbClr val="F2F5F8"/>
    <a:srgbClr val="F0F2F6"/>
    <a:srgbClr val="FAFBFC"/>
    <a:srgbClr val="F9FBFD"/>
    <a:srgbClr val="F4F7FA"/>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E4F361F-59E1-444B-912E-E88CBDF2AAE4}" v="390" dt="2022-10-23T06:43:31.466"/>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4750" autoAdjust="0"/>
    <p:restoredTop sz="94660"/>
  </p:normalViewPr>
  <p:slideViewPr>
    <p:cSldViewPr snapToGrid="0">
      <p:cViewPr varScale="1">
        <p:scale>
          <a:sx n="108" d="100"/>
          <a:sy n="108" d="100"/>
        </p:scale>
        <p:origin x="1302" y="102"/>
      </p:cViewPr>
      <p:guideLst/>
    </p:cSldViewPr>
  </p:slideViewPr>
  <p:notesTextViewPr>
    <p:cViewPr>
      <p:scale>
        <a:sx n="1" d="1"/>
        <a:sy n="1" d="1"/>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handoutMaster" Target="handoutMasters/handoutMaster1.xml"/><Relationship Id="rId18" Type="http://schemas.openxmlformats.org/officeDocument/2006/relationships/tableStyles" Target="tableStyle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notesMaster" Target="notesMasters/notesMaster1.xml"/><Relationship Id="rId17"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viewProps" Target="viewProps.xml"/><Relationship Id="rId20"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presProps" Target="presProps.xml"/><Relationship Id="rId10" Type="http://schemas.openxmlformats.org/officeDocument/2006/relationships/slide" Target="slides/slide6.xml"/><Relationship Id="rId19" Type="http://schemas.microsoft.com/office/2016/11/relationships/changesInfo" Target="changesInfos/changesInfo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commentAuthors" Target="commentAuthor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Fabrice Le Leannec" userId="a85ca242-9e1c-4cd3-8567-4cbd72e914bf" providerId="ADAL" clId="{DB0B5F88-B226-400A-BDF8-4DC0B63654F1}"/>
    <pc:docChg chg="modSld">
      <pc:chgData name="Fabrice Le Leannec" userId="a85ca242-9e1c-4cd3-8567-4cbd72e914bf" providerId="ADAL" clId="{DB0B5F88-B226-400A-BDF8-4DC0B63654F1}" dt="2022-04-20T17:11:10.633" v="5" actId="1076"/>
      <pc:docMkLst>
        <pc:docMk/>
      </pc:docMkLst>
      <pc:sldChg chg="addSp modSp">
        <pc:chgData name="Fabrice Le Leannec" userId="a85ca242-9e1c-4cd3-8567-4cbd72e914bf" providerId="ADAL" clId="{DB0B5F88-B226-400A-BDF8-4DC0B63654F1}" dt="2022-04-20T17:11:10.633" v="5" actId="1076"/>
        <pc:sldMkLst>
          <pc:docMk/>
          <pc:sldMk cId="1371011236" sldId="1116"/>
        </pc:sldMkLst>
        <pc:picChg chg="add mod">
          <ac:chgData name="Fabrice Le Leannec" userId="a85ca242-9e1c-4cd3-8567-4cbd72e914bf" providerId="ADAL" clId="{DB0B5F88-B226-400A-BDF8-4DC0B63654F1}" dt="2022-04-20T17:11:10.633" v="5" actId="1076"/>
          <ac:picMkLst>
            <pc:docMk/>
            <pc:sldMk cId="1371011236" sldId="1116"/>
            <ac:picMk id="3074" creationId="{ABD59C01-8427-49C8-9D71-C86010EFC492}"/>
          </ac:picMkLst>
        </pc:picChg>
      </pc:sldChg>
    </pc:docChg>
  </pc:docChgLst>
  <pc:docChgLst>
    <pc:chgData name="Yan Zhang" userId="f86cc2ff-db5e-4d94-b8e3-db15fbb3b73b" providerId="ADAL" clId="{AE4F361F-59E1-444B-912E-E88CBDF2AAE4}"/>
    <pc:docChg chg="undo custSel addSld delSld modSld">
      <pc:chgData name="Yan Zhang" userId="f86cc2ff-db5e-4d94-b8e3-db15fbb3b73b" providerId="ADAL" clId="{AE4F361F-59E1-444B-912E-E88CBDF2AAE4}" dt="2022-10-23T06:44:25.916" v="1747" actId="20577"/>
      <pc:docMkLst>
        <pc:docMk/>
      </pc:docMkLst>
      <pc:sldChg chg="modSp mod">
        <pc:chgData name="Yan Zhang" userId="f86cc2ff-db5e-4d94-b8e3-db15fbb3b73b" providerId="ADAL" clId="{AE4F361F-59E1-444B-912E-E88CBDF2AAE4}" dt="2022-10-23T06:44:25.916" v="1747" actId="20577"/>
        <pc:sldMkLst>
          <pc:docMk/>
          <pc:sldMk cId="1371011236" sldId="1116"/>
        </pc:sldMkLst>
        <pc:spChg chg="mod">
          <ac:chgData name="Yan Zhang" userId="f86cc2ff-db5e-4d94-b8e3-db15fbb3b73b" providerId="ADAL" clId="{AE4F361F-59E1-444B-912E-E88CBDF2AAE4}" dt="2022-10-23T06:44:25.916" v="1747" actId="20577"/>
          <ac:spMkLst>
            <pc:docMk/>
            <pc:sldMk cId="1371011236" sldId="1116"/>
            <ac:spMk id="3" creationId="{2584845F-75C2-415A-8317-9BE337A0A649}"/>
          </ac:spMkLst>
        </pc:spChg>
        <pc:spChg chg="mod">
          <ac:chgData name="Yan Zhang" userId="f86cc2ff-db5e-4d94-b8e3-db15fbb3b73b" providerId="ADAL" clId="{AE4F361F-59E1-444B-912E-E88CBDF2AAE4}" dt="2022-10-22T14:15:37.982" v="40" actId="20577"/>
          <ac:spMkLst>
            <pc:docMk/>
            <pc:sldMk cId="1371011236" sldId="1116"/>
            <ac:spMk id="47" creationId="{938A968C-5DDC-4091-9567-74EF32CFAE27}"/>
          </ac:spMkLst>
        </pc:spChg>
      </pc:sldChg>
      <pc:sldChg chg="addSp delSp modSp mod">
        <pc:chgData name="Yan Zhang" userId="f86cc2ff-db5e-4d94-b8e3-db15fbb3b73b" providerId="ADAL" clId="{AE4F361F-59E1-444B-912E-E88CBDF2AAE4}" dt="2022-10-23T06:43:58.185" v="1743" actId="122"/>
        <pc:sldMkLst>
          <pc:docMk/>
          <pc:sldMk cId="2900160721" sldId="1418"/>
        </pc:sldMkLst>
        <pc:spChg chg="add del">
          <ac:chgData name="Yan Zhang" userId="f86cc2ff-db5e-4d94-b8e3-db15fbb3b73b" providerId="ADAL" clId="{AE4F361F-59E1-444B-912E-E88CBDF2AAE4}" dt="2022-10-23T06:22:57.080" v="1366" actId="22"/>
          <ac:spMkLst>
            <pc:docMk/>
            <pc:sldMk cId="2900160721" sldId="1418"/>
            <ac:spMk id="6" creationId="{9F98435F-E8BD-C7A1-51F1-1700511F2958}"/>
          </ac:spMkLst>
        </pc:spChg>
        <pc:spChg chg="add mod">
          <ac:chgData name="Yan Zhang" userId="f86cc2ff-db5e-4d94-b8e3-db15fbb3b73b" providerId="ADAL" clId="{AE4F361F-59E1-444B-912E-E88CBDF2AAE4}" dt="2022-10-22T17:00:12.507" v="1362" actId="1076"/>
          <ac:spMkLst>
            <pc:docMk/>
            <pc:sldMk cId="2900160721" sldId="1418"/>
            <ac:spMk id="10" creationId="{0E68A4EB-53A3-F524-D2F9-BEA647D7705C}"/>
          </ac:spMkLst>
        </pc:spChg>
        <pc:spChg chg="add mod">
          <ac:chgData name="Yan Zhang" userId="f86cc2ff-db5e-4d94-b8e3-db15fbb3b73b" providerId="ADAL" clId="{AE4F361F-59E1-444B-912E-E88CBDF2AAE4}" dt="2022-10-23T06:43:58.185" v="1743" actId="122"/>
          <ac:spMkLst>
            <pc:docMk/>
            <pc:sldMk cId="2900160721" sldId="1418"/>
            <ac:spMk id="11" creationId="{944B52C5-BD96-491C-46C9-42F169E9F833}"/>
          </ac:spMkLst>
        </pc:spChg>
        <pc:spChg chg="add del mod">
          <ac:chgData name="Yan Zhang" userId="f86cc2ff-db5e-4d94-b8e3-db15fbb3b73b" providerId="ADAL" clId="{AE4F361F-59E1-444B-912E-E88CBDF2AAE4}" dt="2022-10-22T16:37:46.468" v="1129" actId="478"/>
          <ac:spMkLst>
            <pc:docMk/>
            <pc:sldMk cId="2900160721" sldId="1418"/>
            <ac:spMk id="15" creationId="{DF9BF5D4-AE90-7343-139D-2339AFC94D9E}"/>
          </ac:spMkLst>
        </pc:spChg>
        <pc:spChg chg="add mod">
          <ac:chgData name="Yan Zhang" userId="f86cc2ff-db5e-4d94-b8e3-db15fbb3b73b" providerId="ADAL" clId="{AE4F361F-59E1-444B-912E-E88CBDF2AAE4}" dt="2022-10-22T17:00:01.610" v="1360" actId="1035"/>
          <ac:spMkLst>
            <pc:docMk/>
            <pc:sldMk cId="2900160721" sldId="1418"/>
            <ac:spMk id="17" creationId="{AAC1B465-2D4B-199D-60DB-D30EA07D1160}"/>
          </ac:spMkLst>
        </pc:spChg>
        <pc:graphicFrameChg chg="add del mod">
          <ac:chgData name="Yan Zhang" userId="f86cc2ff-db5e-4d94-b8e3-db15fbb3b73b" providerId="ADAL" clId="{AE4F361F-59E1-444B-912E-E88CBDF2AAE4}" dt="2022-10-22T16:32:35.370" v="1062"/>
          <ac:graphicFrameMkLst>
            <pc:docMk/>
            <pc:sldMk cId="2900160721" sldId="1418"/>
            <ac:graphicFrameMk id="5" creationId="{62C541E9-D376-7079-85D9-B7C32CB4C506}"/>
          </ac:graphicFrameMkLst>
        </pc:graphicFrameChg>
        <pc:graphicFrameChg chg="add del mod modGraphic">
          <ac:chgData name="Yan Zhang" userId="f86cc2ff-db5e-4d94-b8e3-db15fbb3b73b" providerId="ADAL" clId="{AE4F361F-59E1-444B-912E-E88CBDF2AAE4}" dt="2022-10-22T16:32:55.409" v="1068"/>
          <ac:graphicFrameMkLst>
            <pc:docMk/>
            <pc:sldMk cId="2900160721" sldId="1418"/>
            <ac:graphicFrameMk id="6" creationId="{8E871606-B73F-7895-1240-2679276D704F}"/>
          </ac:graphicFrameMkLst>
        </pc:graphicFrameChg>
        <pc:graphicFrameChg chg="del">
          <ac:chgData name="Yan Zhang" userId="f86cc2ff-db5e-4d94-b8e3-db15fbb3b73b" providerId="ADAL" clId="{AE4F361F-59E1-444B-912E-E88CBDF2AAE4}" dt="2022-10-22T16:24:59.593" v="1055" actId="478"/>
          <ac:graphicFrameMkLst>
            <pc:docMk/>
            <pc:sldMk cId="2900160721" sldId="1418"/>
            <ac:graphicFrameMk id="12" creationId="{8FB8F6F5-103D-4639-9FD8-5EC115D32696}"/>
          </ac:graphicFrameMkLst>
        </pc:graphicFrameChg>
        <pc:graphicFrameChg chg="del">
          <ac:chgData name="Yan Zhang" userId="f86cc2ff-db5e-4d94-b8e3-db15fbb3b73b" providerId="ADAL" clId="{AE4F361F-59E1-444B-912E-E88CBDF2AAE4}" dt="2022-10-22T16:25:00.901" v="1056" actId="478"/>
          <ac:graphicFrameMkLst>
            <pc:docMk/>
            <pc:sldMk cId="2900160721" sldId="1418"/>
            <ac:graphicFrameMk id="13" creationId="{D81DE829-7DEE-4749-8BC5-B53BC1135853}"/>
          </ac:graphicFrameMkLst>
        </pc:graphicFrameChg>
        <pc:picChg chg="add mod">
          <ac:chgData name="Yan Zhang" userId="f86cc2ff-db5e-4d94-b8e3-db15fbb3b73b" providerId="ADAL" clId="{AE4F361F-59E1-444B-912E-E88CBDF2AAE4}" dt="2022-10-22T17:00:01.610" v="1360" actId="1035"/>
          <ac:picMkLst>
            <pc:docMk/>
            <pc:sldMk cId="2900160721" sldId="1418"/>
            <ac:picMk id="2" creationId="{33F6D363-B053-6CBA-620E-3F05BD07E076}"/>
          </ac:picMkLst>
        </pc:picChg>
        <pc:picChg chg="add mod">
          <ac:chgData name="Yan Zhang" userId="f86cc2ff-db5e-4d94-b8e3-db15fbb3b73b" providerId="ADAL" clId="{AE4F361F-59E1-444B-912E-E88CBDF2AAE4}" dt="2022-10-22T17:00:01.610" v="1360" actId="1035"/>
          <ac:picMkLst>
            <pc:docMk/>
            <pc:sldMk cId="2900160721" sldId="1418"/>
            <ac:picMk id="3" creationId="{75A79468-8626-B443-C0A0-D146C6CDF527}"/>
          </ac:picMkLst>
        </pc:picChg>
        <pc:picChg chg="add del mod">
          <ac:chgData name="Yan Zhang" userId="f86cc2ff-db5e-4d94-b8e3-db15fbb3b73b" providerId="ADAL" clId="{AE4F361F-59E1-444B-912E-E88CBDF2AAE4}" dt="2022-10-23T06:25:53.201" v="1367" actId="478"/>
          <ac:picMkLst>
            <pc:docMk/>
            <pc:sldMk cId="2900160721" sldId="1418"/>
            <ac:picMk id="7" creationId="{51395212-12AE-91A1-D113-31B092863EF7}"/>
          </ac:picMkLst>
        </pc:picChg>
        <pc:picChg chg="add mod">
          <ac:chgData name="Yan Zhang" userId="f86cc2ff-db5e-4d94-b8e3-db15fbb3b73b" providerId="ADAL" clId="{AE4F361F-59E1-444B-912E-E88CBDF2AAE4}" dt="2022-10-22T17:00:01.610" v="1360" actId="1035"/>
          <ac:picMkLst>
            <pc:docMk/>
            <pc:sldMk cId="2900160721" sldId="1418"/>
            <ac:picMk id="8" creationId="{6FA5B603-035A-BDC7-69B1-888E1AE5EAE6}"/>
          </ac:picMkLst>
        </pc:picChg>
        <pc:picChg chg="add mod">
          <ac:chgData name="Yan Zhang" userId="f86cc2ff-db5e-4d94-b8e3-db15fbb3b73b" providerId="ADAL" clId="{AE4F361F-59E1-444B-912E-E88CBDF2AAE4}" dt="2022-10-23T06:25:58.044" v="1369" actId="1076"/>
          <ac:picMkLst>
            <pc:docMk/>
            <pc:sldMk cId="2900160721" sldId="1418"/>
            <ac:picMk id="9" creationId="{864CBD5C-4764-F698-8576-F6336481F35E}"/>
          </ac:picMkLst>
        </pc:picChg>
      </pc:sldChg>
      <pc:sldChg chg="delSp modSp mod">
        <pc:chgData name="Yan Zhang" userId="f86cc2ff-db5e-4d94-b8e3-db15fbb3b73b" providerId="ADAL" clId="{AE4F361F-59E1-444B-912E-E88CBDF2AAE4}" dt="2022-10-22T15:56:44.830" v="646" actId="20577"/>
        <pc:sldMkLst>
          <pc:docMk/>
          <pc:sldMk cId="1173309206" sldId="1426"/>
        </pc:sldMkLst>
        <pc:spChg chg="del">
          <ac:chgData name="Yan Zhang" userId="f86cc2ff-db5e-4d94-b8e3-db15fbb3b73b" providerId="ADAL" clId="{AE4F361F-59E1-444B-912E-E88CBDF2AAE4}" dt="2022-10-22T14:23:48.902" v="58" actId="478"/>
          <ac:spMkLst>
            <pc:docMk/>
            <pc:sldMk cId="1173309206" sldId="1426"/>
            <ac:spMk id="2" creationId="{AE14079F-54E0-1CE6-1D6C-586E182A3E47}"/>
          </ac:spMkLst>
        </pc:spChg>
        <pc:spChg chg="mod">
          <ac:chgData name="Yan Zhang" userId="f86cc2ff-db5e-4d94-b8e3-db15fbb3b73b" providerId="ADAL" clId="{AE4F361F-59E1-444B-912E-E88CBDF2AAE4}" dt="2022-10-22T14:22:45.089" v="57" actId="20577"/>
          <ac:spMkLst>
            <pc:docMk/>
            <pc:sldMk cId="1173309206" sldId="1426"/>
            <ac:spMk id="4" creationId="{00000000-0000-0000-0000-000000000000}"/>
          </ac:spMkLst>
        </pc:spChg>
        <pc:spChg chg="mod">
          <ac:chgData name="Yan Zhang" userId="f86cc2ff-db5e-4d94-b8e3-db15fbb3b73b" providerId="ADAL" clId="{AE4F361F-59E1-444B-912E-E88CBDF2AAE4}" dt="2022-10-22T15:56:44.830" v="646" actId="20577"/>
          <ac:spMkLst>
            <pc:docMk/>
            <pc:sldMk cId="1173309206" sldId="1426"/>
            <ac:spMk id="6" creationId="{BC3568DE-1ABA-4B6B-9F5D-46413D406C81}"/>
          </ac:spMkLst>
        </pc:spChg>
        <pc:spChg chg="del">
          <ac:chgData name="Yan Zhang" userId="f86cc2ff-db5e-4d94-b8e3-db15fbb3b73b" providerId="ADAL" clId="{AE4F361F-59E1-444B-912E-E88CBDF2AAE4}" dt="2022-10-22T14:23:50.976" v="59" actId="478"/>
          <ac:spMkLst>
            <pc:docMk/>
            <pc:sldMk cId="1173309206" sldId="1426"/>
            <ac:spMk id="8" creationId="{83F2DC78-505E-2D36-35E8-70569B3027A9}"/>
          </ac:spMkLst>
        </pc:spChg>
      </pc:sldChg>
      <pc:sldChg chg="add del">
        <pc:chgData name="Yan Zhang" userId="f86cc2ff-db5e-4d94-b8e3-db15fbb3b73b" providerId="ADAL" clId="{AE4F361F-59E1-444B-912E-E88CBDF2AAE4}" dt="2022-10-22T16:18:47.973" v="918" actId="47"/>
        <pc:sldMkLst>
          <pc:docMk/>
          <pc:sldMk cId="483624640" sldId="1427"/>
        </pc:sldMkLst>
      </pc:sldChg>
      <pc:sldChg chg="modSp add mod">
        <pc:chgData name="Yan Zhang" userId="f86cc2ff-db5e-4d94-b8e3-db15fbb3b73b" providerId="ADAL" clId="{AE4F361F-59E1-444B-912E-E88CBDF2AAE4}" dt="2022-10-23T06:43:31.466" v="1739" actId="20577"/>
        <pc:sldMkLst>
          <pc:docMk/>
          <pc:sldMk cId="1242876961" sldId="1428"/>
        </pc:sldMkLst>
        <pc:spChg chg="mod">
          <ac:chgData name="Yan Zhang" userId="f86cc2ff-db5e-4d94-b8e3-db15fbb3b73b" providerId="ADAL" clId="{AE4F361F-59E1-444B-912E-E88CBDF2AAE4}" dt="2022-10-22T16:12:06.212" v="656" actId="20577"/>
          <ac:spMkLst>
            <pc:docMk/>
            <pc:sldMk cId="1242876961" sldId="1428"/>
            <ac:spMk id="4" creationId="{00000000-0000-0000-0000-000000000000}"/>
          </ac:spMkLst>
        </pc:spChg>
        <pc:spChg chg="mod">
          <ac:chgData name="Yan Zhang" userId="f86cc2ff-db5e-4d94-b8e3-db15fbb3b73b" providerId="ADAL" clId="{AE4F361F-59E1-444B-912E-E88CBDF2AAE4}" dt="2022-10-23T06:43:31.466" v="1739" actId="20577"/>
          <ac:spMkLst>
            <pc:docMk/>
            <pc:sldMk cId="1242876961" sldId="1428"/>
            <ac:spMk id="6" creationId="{BC3568DE-1ABA-4B6B-9F5D-46413D406C81}"/>
          </ac:spMkLst>
        </pc:spChg>
      </pc:sldChg>
      <pc:sldChg chg="addSp delSp modSp add mod">
        <pc:chgData name="Yan Zhang" userId="f86cc2ff-db5e-4d94-b8e3-db15fbb3b73b" providerId="ADAL" clId="{AE4F361F-59E1-444B-912E-E88CBDF2AAE4}" dt="2022-10-22T16:40:53.983" v="1290" actId="404"/>
        <pc:sldMkLst>
          <pc:docMk/>
          <pc:sldMk cId="445019189" sldId="1429"/>
        </pc:sldMkLst>
        <pc:spChg chg="add del mod">
          <ac:chgData name="Yan Zhang" userId="f86cc2ff-db5e-4d94-b8e3-db15fbb3b73b" providerId="ADAL" clId="{AE4F361F-59E1-444B-912E-E88CBDF2AAE4}" dt="2022-10-22T16:39:33.036" v="1286" actId="478"/>
          <ac:spMkLst>
            <pc:docMk/>
            <pc:sldMk cId="445019189" sldId="1429"/>
            <ac:spMk id="3" creationId="{147006F4-2F55-9A6B-C9AA-3890732FBF09}"/>
          </ac:spMkLst>
        </pc:spChg>
        <pc:spChg chg="del mod">
          <ac:chgData name="Yan Zhang" userId="f86cc2ff-db5e-4d94-b8e3-db15fbb3b73b" providerId="ADAL" clId="{AE4F361F-59E1-444B-912E-E88CBDF2AAE4}" dt="2022-10-22T16:39:29.870" v="1285" actId="478"/>
          <ac:spMkLst>
            <pc:docMk/>
            <pc:sldMk cId="445019189" sldId="1429"/>
            <ac:spMk id="4" creationId="{00000000-0000-0000-0000-000000000000}"/>
          </ac:spMkLst>
        </pc:spChg>
        <pc:spChg chg="mod">
          <ac:chgData name="Yan Zhang" userId="f86cc2ff-db5e-4d94-b8e3-db15fbb3b73b" providerId="ADAL" clId="{AE4F361F-59E1-444B-912E-E88CBDF2AAE4}" dt="2022-10-22T16:40:53.983" v="1290" actId="404"/>
          <ac:spMkLst>
            <pc:docMk/>
            <pc:sldMk cId="445019189" sldId="1429"/>
            <ac:spMk id="6" creationId="{BC3568DE-1ABA-4B6B-9F5D-46413D406C81}"/>
          </ac:spMkLst>
        </pc:spChg>
      </pc:sldChg>
      <pc:sldChg chg="addSp delSp modSp add mod">
        <pc:chgData name="Yan Zhang" userId="f86cc2ff-db5e-4d94-b8e3-db15fbb3b73b" providerId="ADAL" clId="{AE4F361F-59E1-444B-912E-E88CBDF2AAE4}" dt="2022-10-23T06:41:15.285" v="1733" actId="1076"/>
        <pc:sldMkLst>
          <pc:docMk/>
          <pc:sldMk cId="3540044699" sldId="1430"/>
        </pc:sldMkLst>
        <pc:spChg chg="add del mod">
          <ac:chgData name="Yan Zhang" userId="f86cc2ff-db5e-4d94-b8e3-db15fbb3b73b" providerId="ADAL" clId="{AE4F361F-59E1-444B-912E-E88CBDF2AAE4}" dt="2022-10-23T06:36:14.259" v="1680" actId="478"/>
          <ac:spMkLst>
            <pc:docMk/>
            <pc:sldMk cId="3540044699" sldId="1430"/>
            <ac:spMk id="3" creationId="{CE2B4E87-17B6-929E-5CC2-AB6D7AB2A566}"/>
          </ac:spMkLst>
        </pc:spChg>
        <pc:spChg chg="mod">
          <ac:chgData name="Yan Zhang" userId="f86cc2ff-db5e-4d94-b8e3-db15fbb3b73b" providerId="ADAL" clId="{AE4F361F-59E1-444B-912E-E88CBDF2AAE4}" dt="2022-10-23T06:34:04.949" v="1478" actId="20577"/>
          <ac:spMkLst>
            <pc:docMk/>
            <pc:sldMk cId="3540044699" sldId="1430"/>
            <ac:spMk id="4" creationId="{00000000-0000-0000-0000-000000000000}"/>
          </ac:spMkLst>
        </pc:spChg>
        <pc:spChg chg="del mod">
          <ac:chgData name="Yan Zhang" userId="f86cc2ff-db5e-4d94-b8e3-db15fbb3b73b" providerId="ADAL" clId="{AE4F361F-59E1-444B-912E-E88CBDF2AAE4}" dt="2022-10-23T06:36:12.247" v="1679" actId="478"/>
          <ac:spMkLst>
            <pc:docMk/>
            <pc:sldMk cId="3540044699" sldId="1430"/>
            <ac:spMk id="6" creationId="{BC3568DE-1ABA-4B6B-9F5D-46413D406C81}"/>
          </ac:spMkLst>
        </pc:spChg>
        <pc:spChg chg="add mod">
          <ac:chgData name="Yan Zhang" userId="f86cc2ff-db5e-4d94-b8e3-db15fbb3b73b" providerId="ADAL" clId="{AE4F361F-59E1-444B-912E-E88CBDF2AAE4}" dt="2022-10-23T06:41:15.285" v="1733" actId="1076"/>
          <ac:spMkLst>
            <pc:docMk/>
            <pc:sldMk cId="3540044699" sldId="1430"/>
            <ac:spMk id="7" creationId="{A10CE34C-8F5E-DDD5-C21F-0312FB59E138}"/>
          </ac:spMkLst>
        </pc:spChg>
        <pc:spChg chg="add del mod">
          <ac:chgData name="Yan Zhang" userId="f86cc2ff-db5e-4d94-b8e3-db15fbb3b73b" providerId="ADAL" clId="{AE4F361F-59E1-444B-912E-E88CBDF2AAE4}" dt="2022-10-23T06:36:42.674" v="1686" actId="22"/>
          <ac:spMkLst>
            <pc:docMk/>
            <pc:sldMk cId="3540044699" sldId="1430"/>
            <ac:spMk id="9" creationId="{A9FEA757-F71A-7434-EBA2-D00D01EA73AE}"/>
          </ac:spMkLst>
        </pc:spChg>
        <pc:spChg chg="add del mod">
          <ac:chgData name="Yan Zhang" userId="f86cc2ff-db5e-4d94-b8e3-db15fbb3b73b" providerId="ADAL" clId="{AE4F361F-59E1-444B-912E-E88CBDF2AAE4}" dt="2022-10-23T06:36:58.783" v="1690" actId="22"/>
          <ac:spMkLst>
            <pc:docMk/>
            <pc:sldMk cId="3540044699" sldId="1430"/>
            <ac:spMk id="11" creationId="{C6E3189C-6215-7A53-802D-A86576C39620}"/>
          </ac:spMkLst>
        </pc:spChg>
        <pc:spChg chg="add del">
          <ac:chgData name="Yan Zhang" userId="f86cc2ff-db5e-4d94-b8e3-db15fbb3b73b" providerId="ADAL" clId="{AE4F361F-59E1-444B-912E-E88CBDF2AAE4}" dt="2022-10-23T06:37:02.983" v="1692" actId="22"/>
          <ac:spMkLst>
            <pc:docMk/>
            <pc:sldMk cId="3540044699" sldId="1430"/>
            <ac:spMk id="13" creationId="{BC833175-5EA7-B9B7-A1A3-F64458BA0ECB}"/>
          </ac:spMkLst>
        </pc:spChg>
        <pc:spChg chg="add del">
          <ac:chgData name="Yan Zhang" userId="f86cc2ff-db5e-4d94-b8e3-db15fbb3b73b" providerId="ADAL" clId="{AE4F361F-59E1-444B-912E-E88CBDF2AAE4}" dt="2022-10-23T06:37:07.604" v="1694" actId="22"/>
          <ac:spMkLst>
            <pc:docMk/>
            <pc:sldMk cId="3540044699" sldId="1430"/>
            <ac:spMk id="15" creationId="{8AF5FC15-BF44-EB5B-2311-CFCB12EA3584}"/>
          </ac:spMkLst>
        </pc:spChg>
        <pc:spChg chg="add del">
          <ac:chgData name="Yan Zhang" userId="f86cc2ff-db5e-4d94-b8e3-db15fbb3b73b" providerId="ADAL" clId="{AE4F361F-59E1-444B-912E-E88CBDF2AAE4}" dt="2022-10-23T06:37:11.485" v="1696" actId="22"/>
          <ac:spMkLst>
            <pc:docMk/>
            <pc:sldMk cId="3540044699" sldId="1430"/>
            <ac:spMk id="17" creationId="{5F0BD5FF-D4AA-4C89-AC67-8713267EA84D}"/>
          </ac:spMkLst>
        </pc:spChg>
        <pc:spChg chg="add del">
          <ac:chgData name="Yan Zhang" userId="f86cc2ff-db5e-4d94-b8e3-db15fbb3b73b" providerId="ADAL" clId="{AE4F361F-59E1-444B-912E-E88CBDF2AAE4}" dt="2022-10-23T06:37:32.072" v="1700" actId="22"/>
          <ac:spMkLst>
            <pc:docMk/>
            <pc:sldMk cId="3540044699" sldId="1430"/>
            <ac:spMk id="21" creationId="{4F19620E-86BC-CE83-4473-4303CA483A11}"/>
          </ac:spMkLst>
        </pc:spChg>
        <pc:spChg chg="add del mod">
          <ac:chgData name="Yan Zhang" userId="f86cc2ff-db5e-4d94-b8e3-db15fbb3b73b" providerId="ADAL" clId="{AE4F361F-59E1-444B-912E-E88CBDF2AAE4}" dt="2022-10-23T06:41:04.755" v="1732"/>
          <ac:spMkLst>
            <pc:docMk/>
            <pc:sldMk cId="3540044699" sldId="1430"/>
            <ac:spMk id="23" creationId="{6D7AFC61-614A-C6FE-E5C5-8C4E18888735}"/>
          </ac:spMkLst>
        </pc:spChg>
        <pc:picChg chg="add del">
          <ac:chgData name="Yan Zhang" userId="f86cc2ff-db5e-4d94-b8e3-db15fbb3b73b" providerId="ADAL" clId="{AE4F361F-59E1-444B-912E-E88CBDF2AAE4}" dt="2022-10-23T06:37:17.069" v="1698" actId="22"/>
          <ac:picMkLst>
            <pc:docMk/>
            <pc:sldMk cId="3540044699" sldId="1430"/>
            <ac:picMk id="19" creationId="{A41B8D0B-22F2-FA81-FE9C-7D4413E60F9D}"/>
          </ac:picMkLst>
        </pc:pic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857161BF-B23B-4394-A96E-F4360C628196}"/>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32EFA4A7-9429-4DF7-ABF5-D9E5B2540EA3}"/>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BAD32F0-874C-4AAC-9514-AAD3E6FF80D6}" type="datetimeFigureOut">
              <a:rPr lang="en-US" smtClean="0"/>
              <a:t>10/22/2022</a:t>
            </a:fld>
            <a:endParaRPr lang="en-US"/>
          </a:p>
        </p:txBody>
      </p:sp>
      <p:sp>
        <p:nvSpPr>
          <p:cNvPr id="4" name="Footer Placeholder 3">
            <a:extLst>
              <a:ext uri="{FF2B5EF4-FFF2-40B4-BE49-F238E27FC236}">
                <a16:creationId xmlns:a16="http://schemas.microsoft.com/office/drawing/2014/main" id="{7FFAA4EB-3327-4214-8C66-D022262D928B}"/>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C59F6045-FEC1-483F-916F-4A70D359C005}"/>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6F42476-7A7B-40F5-8A25-2A09BD3C8867}" type="slidenum">
              <a:rPr lang="en-US" smtClean="0"/>
              <a:t>‹#›</a:t>
            </a:fld>
            <a:endParaRPr lang="en-US"/>
          </a:p>
        </p:txBody>
      </p:sp>
    </p:spTree>
    <p:extLst>
      <p:ext uri="{BB962C8B-B14F-4D97-AF65-F5344CB8AC3E}">
        <p14:creationId xmlns:p14="http://schemas.microsoft.com/office/powerpoint/2010/main" val="250396735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de-DE"/>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26D1935-2548-4788-81DD-641A298E824F}" type="datetimeFigureOut">
              <a:rPr lang="de-DE" smtClean="0"/>
              <a:t>22.10.2022</a:t>
            </a:fld>
            <a:endParaRPr lang="de-DE"/>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de-DE"/>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de-DE"/>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C75E7E4-6857-4F03-A780-9887AA86825E}" type="slidenum">
              <a:rPr lang="de-DE" smtClean="0"/>
              <a:t>‹#›</a:t>
            </a:fld>
            <a:endParaRPr lang="de-DE"/>
          </a:p>
        </p:txBody>
      </p:sp>
    </p:spTree>
    <p:extLst>
      <p:ext uri="{BB962C8B-B14F-4D97-AF65-F5344CB8AC3E}">
        <p14:creationId xmlns:p14="http://schemas.microsoft.com/office/powerpoint/2010/main" val="157648362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fld id="{785BB0B3-964C-4CDE-9D3D-0BF955B8C425}" type="slidenum">
              <a:rPr lang="en-US" smtClean="0"/>
              <a:pPr/>
              <a:t>1</a:t>
            </a:fld>
            <a:endParaRPr lang="en-US"/>
          </a:p>
        </p:txBody>
      </p:sp>
      <p:sp>
        <p:nvSpPr>
          <p:cNvPr id="6" name="Slide Image Placeholder 5">
            <a:extLst>
              <a:ext uri="{FF2B5EF4-FFF2-40B4-BE49-F238E27FC236}">
                <a16:creationId xmlns:a16="http://schemas.microsoft.com/office/drawing/2014/main" id="{659FEF80-577E-463D-9B2B-5911423DF878}"/>
              </a:ext>
            </a:extLst>
          </p:cNvPr>
          <p:cNvSpPr>
            <a:spLocks noGrp="1" noRot="1" noChangeAspect="1"/>
          </p:cNvSpPr>
          <p:nvPr>
            <p:ph type="sldImg"/>
          </p:nvPr>
        </p:nvSpPr>
        <p:spPr>
          <a:xfrm>
            <a:off x="946150" y="555625"/>
            <a:ext cx="4964113" cy="2792413"/>
          </a:xfrm>
        </p:spPr>
      </p:sp>
      <p:sp>
        <p:nvSpPr>
          <p:cNvPr id="7" name="Notes Placeholder 6">
            <a:extLst>
              <a:ext uri="{FF2B5EF4-FFF2-40B4-BE49-F238E27FC236}">
                <a16:creationId xmlns:a16="http://schemas.microsoft.com/office/drawing/2014/main" id="{34CBE358-5253-4FA0-8251-660F2DE1C872}"/>
              </a:ext>
            </a:extLst>
          </p:cNvPr>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21170656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Blue">
    <p:bg>
      <p:bgPr>
        <a:solidFill>
          <a:srgbClr val="FFFFFF"/>
        </a:solidFill>
        <a:effectLst/>
      </p:bgPr>
    </p:bg>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93EAE5D0-9BB5-4EB8-B2B1-42226863B63D}"/>
              </a:ext>
            </a:extLst>
          </p:cNvPr>
          <p:cNvGrpSpPr/>
          <p:nvPr userDrawn="1"/>
        </p:nvGrpSpPr>
        <p:grpSpPr>
          <a:xfrm>
            <a:off x="-1" y="-3"/>
            <a:ext cx="9789436" cy="6167628"/>
            <a:chOff x="-1" y="-3"/>
            <a:chExt cx="978943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rgbClr val="7CA0FF"/>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37470" y="2"/>
              <a:ext cx="251965" cy="6167623"/>
            </a:xfrm>
            <a:prstGeom prst="round1Rect">
              <a:avLst>
                <a:gd name="adj" fmla="val 50000"/>
              </a:avLst>
            </a:prstGeom>
            <a:gradFill flip="none" rotWithShape="1">
              <a:gsLst>
                <a:gs pos="100000">
                  <a:srgbClr val="415795">
                    <a:lumMod val="100000"/>
                  </a:srgbClr>
                </a:gs>
                <a:gs pos="0">
                  <a:srgbClr val="7CA0FF">
                    <a:alpha val="0"/>
                  </a:srgbClr>
                </a:gs>
                <a:gs pos="64000">
                  <a:srgbClr val="5E7DCA"/>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1"/>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77" name="first shadow">
              <a:extLst>
                <a:ext uri="{FF2B5EF4-FFF2-40B4-BE49-F238E27FC236}">
                  <a16:creationId xmlns:a16="http://schemas.microsoft.com/office/drawing/2014/main" id="{C934CF1E-FF30-4CBB-9F82-A5A64F40A1ED}"/>
                </a:ext>
              </a:extLst>
            </p:cNvPr>
            <p:cNvSpPr/>
            <p:nvPr/>
          </p:nvSpPr>
          <p:spPr bwMode="gray">
            <a:xfrm flipV="1">
              <a:off x="7771339" y="0"/>
              <a:ext cx="735836" cy="5477242"/>
            </a:xfrm>
            <a:prstGeom prst="round1Rect">
              <a:avLst>
                <a:gd name="adj" fmla="val 17346"/>
              </a:avLst>
            </a:prstGeom>
            <a:gradFill flip="none" rotWithShape="1">
              <a:gsLst>
                <a:gs pos="58000">
                  <a:srgbClr val="243DA8">
                    <a:alpha val="50000"/>
                  </a:srgbClr>
                </a:gs>
                <a:gs pos="0">
                  <a:srgbClr val="314FD5">
                    <a:alpha val="0"/>
                  </a:srgbClr>
                </a:gs>
                <a:gs pos="89000">
                  <a:srgbClr val="1D3393">
                    <a:lumMod val="90000"/>
                  </a:srgb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5503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a:t>
            </a:r>
          </a:p>
          <a:p>
            <a:pPr lvl="1"/>
            <a:endParaRPr lang="en-US"/>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7" name="Freeform 5">
            <a:extLst>
              <a:ext uri="{FF2B5EF4-FFF2-40B4-BE49-F238E27FC236}">
                <a16:creationId xmlns:a16="http://schemas.microsoft.com/office/drawing/2014/main" id="{DE4B2BCE-8AE1-43E3-B178-AF8DE6F44482}"/>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3EB0BD3E-DA13-45AB-BAE1-25767D7B24A2}"/>
              </a:ext>
            </a:extLst>
          </p:cNvPr>
          <p:cNvSpPr>
            <a:spLocks noGrp="1"/>
          </p:cNvSpPr>
          <p:nvPr>
            <p:ph type="title"/>
          </p:nvPr>
        </p:nvSpPr>
        <p:spPr bwMode="gray">
          <a:xfrm>
            <a:off x="431638" y="2256890"/>
            <a:ext cx="7415930" cy="1820755"/>
          </a:xfrm>
        </p:spPr>
        <p:txBody>
          <a:bodyPr wrap="square">
            <a:spAutoFit/>
          </a:bodyPr>
          <a:lstStyle>
            <a:lvl1pPr>
              <a:lnSpc>
                <a:spcPct val="87000"/>
              </a:lnSpc>
              <a:defRPr sz="6800">
                <a:solidFill>
                  <a:schemeClr val="bg1"/>
                </a:solidFill>
              </a:defRPr>
            </a:lvl1pPr>
          </a:lstStyle>
          <a:p>
            <a:r>
              <a:rPr lang="en-US"/>
              <a:t>Click to edit Master title style</a:t>
            </a:r>
          </a:p>
        </p:txBody>
      </p:sp>
    </p:spTree>
    <p:extLst>
      <p:ext uri="{BB962C8B-B14F-4D97-AF65-F5344CB8AC3E}">
        <p14:creationId xmlns:p14="http://schemas.microsoft.com/office/powerpoint/2010/main" val="5388144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Agenda Gun Metal">
    <p:bg>
      <p:bgPr>
        <a:solidFill>
          <a:schemeClr val="accent5"/>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187952"/>
          </a:xfrm>
          <a:prstGeom prst="rect">
            <a:avLst/>
          </a:prstGeom>
        </p:spPr>
        <p:txBody>
          <a:bodyPr/>
          <a:lstStyle>
            <a:lvl1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1pPr>
            <a:lvl2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2pPr>
            <a:lvl3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3pPr>
            <a:lvl4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4pPr>
            <a:lvl5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6">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BCA85743-DB0F-45DD-9AFD-2C0317477EE5}"/>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6" name="Rectangle 5">
              <a:extLst>
                <a:ext uri="{FF2B5EF4-FFF2-40B4-BE49-F238E27FC236}">
                  <a16:creationId xmlns:a16="http://schemas.microsoft.com/office/drawing/2014/main" id="{491A9D0B-FE28-9048-B13B-E76F407CA744}"/>
                </a:ext>
              </a:extLst>
            </p:cNvPr>
            <p:cNvSpPr/>
            <p:nvPr/>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a:ln>
                  <a:noFill/>
                </a:ln>
                <a:solidFill>
                  <a:srgbClr val="FFFFFF"/>
                </a:solidFill>
                <a:effectLst/>
                <a:uLnTx/>
                <a:uFillTx/>
                <a:latin typeface="Microsoft Sans Serif"/>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100000">
                  <a:schemeClr val="accent6">
                    <a:lumMod val="50000"/>
                    <a:alpha val="65000"/>
                  </a:schemeClr>
                </a:gs>
                <a:gs pos="0">
                  <a:schemeClr val="accent6">
                    <a:alpha val="0"/>
                  </a:schemeClr>
                </a:gs>
                <a:gs pos="64000">
                  <a:schemeClr val="accent6">
                    <a:lumMod val="50000"/>
                    <a:alpha val="35000"/>
                  </a:scheme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grpSp>
      <p:sp>
        <p:nvSpPr>
          <p:cNvPr id="11" name="Freeform 5">
            <a:extLst>
              <a:ext uri="{FF2B5EF4-FFF2-40B4-BE49-F238E27FC236}">
                <a16:creationId xmlns:a16="http://schemas.microsoft.com/office/drawing/2014/main" id="{CE72B82E-6803-483D-87FB-DDB5CF32DB13}"/>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2" name="Title 2">
            <a:extLst>
              <a:ext uri="{FF2B5EF4-FFF2-40B4-BE49-F238E27FC236}">
                <a16:creationId xmlns:a16="http://schemas.microsoft.com/office/drawing/2014/main" id="{416F6E19-F6AD-4B7C-9B5E-C7F31E7AD626}"/>
              </a:ext>
            </a:extLst>
          </p:cNvPr>
          <p:cNvSpPr>
            <a:spLocks noGrp="1"/>
          </p:cNvSpPr>
          <p:nvPr>
            <p:ph type="title"/>
          </p:nvPr>
        </p:nvSpPr>
        <p:spPr>
          <a:xfrm>
            <a:off x="475488" y="818952"/>
            <a:ext cx="6446012" cy="1110432"/>
          </a:xfrm>
        </p:spPr>
        <p:txBody>
          <a:bodyPr wrap="square">
            <a:spAutoFit/>
          </a:bodyPr>
          <a:lstStyle>
            <a:lvl1pPr>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40657272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Agenda Midnight">
    <p:bg>
      <p:bgPr>
        <a:solidFill>
          <a:schemeClr val="tx2"/>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187952"/>
          </a:xfrm>
          <a:prstGeom prst="rect">
            <a:avLst/>
          </a:prstGeom>
        </p:spPr>
        <p:txBody>
          <a:bodyPr/>
          <a:lstStyle>
            <a:lvl1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1pPr>
            <a:lvl2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2pPr>
            <a:lvl3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3pPr>
            <a:lvl4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4pPr>
            <a:lvl5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5">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F787CA06-18E6-405B-AB57-846AB5708B52}"/>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6" name="Rectangle 5">
              <a:extLst>
                <a:ext uri="{FF2B5EF4-FFF2-40B4-BE49-F238E27FC236}">
                  <a16:creationId xmlns:a16="http://schemas.microsoft.com/office/drawing/2014/main" id="{491A9D0B-FE28-9048-B13B-E76F407CA744}"/>
                </a:ext>
              </a:extLst>
            </p:cNvPr>
            <p:cNvSpPr/>
            <p:nvPr/>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a:ln>
                  <a:noFill/>
                </a:ln>
                <a:solidFill>
                  <a:srgbClr val="FFFFFF"/>
                </a:solidFill>
                <a:effectLst/>
                <a:uLnTx/>
                <a:uFillTx/>
                <a:latin typeface="Microsoft Sans Serif"/>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11" name="Freeform 5">
            <a:extLst>
              <a:ext uri="{FF2B5EF4-FFF2-40B4-BE49-F238E27FC236}">
                <a16:creationId xmlns:a16="http://schemas.microsoft.com/office/drawing/2014/main" id="{E0A1C191-D6B1-443E-80C5-308BFEE70BCD}"/>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2" name="Title 2">
            <a:extLst>
              <a:ext uri="{FF2B5EF4-FFF2-40B4-BE49-F238E27FC236}">
                <a16:creationId xmlns:a16="http://schemas.microsoft.com/office/drawing/2014/main" id="{31691490-7DFB-4251-8E05-5909F3498C2C}"/>
              </a:ext>
            </a:extLst>
          </p:cNvPr>
          <p:cNvSpPr>
            <a:spLocks noGrp="1"/>
          </p:cNvSpPr>
          <p:nvPr>
            <p:ph type="title"/>
          </p:nvPr>
        </p:nvSpPr>
        <p:spPr>
          <a:xfrm>
            <a:off x="475488" y="818952"/>
            <a:ext cx="6446012" cy="1110432"/>
          </a:xfrm>
        </p:spPr>
        <p:txBody>
          <a:bodyPr wrap="square">
            <a:spAutoFit/>
          </a:bodyPr>
          <a:lstStyle>
            <a:lvl1pPr>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34475800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Agenda 2 Light Blue">
    <p:spTree>
      <p:nvGrpSpPr>
        <p:cNvPr id="1" name=""/>
        <p:cNvGrpSpPr/>
        <p:nvPr/>
      </p:nvGrpSpPr>
      <p:grpSpPr>
        <a:xfrm>
          <a:off x="0" y="0"/>
          <a:ext cx="0" cy="0"/>
          <a:chOff x="0" y="0"/>
          <a:chExt cx="0" cy="0"/>
        </a:xfrm>
      </p:grpSpPr>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187952"/>
          </a:xfrm>
          <a:prstGeom prst="rect">
            <a:avLst/>
          </a:prstGeom>
        </p:spPr>
        <p:txBody>
          <a:bodyPr/>
          <a:lstStyle>
            <a:lvl1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6" name="Group 5">
            <a:extLst>
              <a:ext uri="{FF2B5EF4-FFF2-40B4-BE49-F238E27FC236}">
                <a16:creationId xmlns:a16="http://schemas.microsoft.com/office/drawing/2014/main" id="{2FEBB2B0-2FE9-4547-B236-AFFD265B9D1B}"/>
              </a:ext>
            </a:extLst>
          </p:cNvPr>
          <p:cNvGrpSpPr/>
          <p:nvPr userDrawn="1"/>
        </p:nvGrpSpPr>
        <p:grpSpPr>
          <a:xfrm>
            <a:off x="1" y="-920"/>
            <a:ext cx="3114500" cy="6859841"/>
            <a:chOff x="1" y="-920"/>
            <a:chExt cx="3114500" cy="6859841"/>
          </a:xfrm>
        </p:grpSpPr>
        <p:sp>
          <p:nvSpPr>
            <p:cNvPr id="5" name="Rectangle 4">
              <a:extLst>
                <a:ext uri="{FF2B5EF4-FFF2-40B4-BE49-F238E27FC236}">
                  <a16:creationId xmlns:a16="http://schemas.microsoft.com/office/drawing/2014/main" id="{E260F5EA-2531-104C-BDA5-6976E59EAEBC}"/>
                </a:ext>
              </a:extLst>
            </p:cNvPr>
            <p:cNvSpPr/>
            <p:nvPr/>
          </p:nvSpPr>
          <p:spPr>
            <a:xfrm>
              <a:off x="1805663" y="471"/>
              <a:ext cx="1308838" cy="6857529"/>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4" name="Rectangle 3">
              <a:extLst>
                <a:ext uri="{FF2B5EF4-FFF2-40B4-BE49-F238E27FC236}">
                  <a16:creationId xmlns:a16="http://schemas.microsoft.com/office/drawing/2014/main" id="{7B1049BD-3954-CA4D-8094-F10C1A4300C1}"/>
                </a:ext>
              </a:extLst>
            </p:cNvPr>
            <p:cNvSpPr/>
            <p:nvPr userDrawn="1"/>
          </p:nvSpPr>
          <p:spPr>
            <a:xfrm>
              <a:off x="1" y="-920"/>
              <a:ext cx="1805661" cy="685984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13" name="Rectangle: Single Corner Rounded 6">
              <a:extLst>
                <a:ext uri="{FF2B5EF4-FFF2-40B4-BE49-F238E27FC236}">
                  <a16:creationId xmlns:a16="http://schemas.microsoft.com/office/drawing/2014/main" id="{054816C9-AC82-418D-A618-510763EF4E47}"/>
                </a:ext>
              </a:extLst>
            </p:cNvPr>
            <p:cNvSpPr/>
            <p:nvPr userDrawn="1"/>
          </p:nvSpPr>
          <p:spPr bwMode="gray">
            <a:xfrm flipV="1">
              <a:off x="1311886" y="918"/>
              <a:ext cx="493776"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4" name="Rectangle: Single Corner Rounded 6">
              <a:extLst>
                <a:ext uri="{FF2B5EF4-FFF2-40B4-BE49-F238E27FC236}">
                  <a16:creationId xmlns:a16="http://schemas.microsoft.com/office/drawing/2014/main" id="{4CCFDB0A-8A2B-4779-A51E-2B0AD18672E0}"/>
                </a:ext>
              </a:extLst>
            </p:cNvPr>
            <p:cNvSpPr/>
            <p:nvPr userDrawn="1"/>
          </p:nvSpPr>
          <p:spPr bwMode="gray">
            <a:xfrm rot="10800000" flipH="1" flipV="1">
              <a:off x="2620725" y="470"/>
              <a:ext cx="493775" cy="6857530"/>
            </a:xfrm>
            <a:prstGeom prst="round1Rect">
              <a:avLst>
                <a:gd name="adj" fmla="val 0"/>
              </a:avLst>
            </a:prstGeom>
            <a:gradFill flip="none" rotWithShape="1">
              <a:gsLst>
                <a:gs pos="100000">
                  <a:schemeClr val="accent1">
                    <a:lumMod val="75000"/>
                    <a:alpha val="50000"/>
                  </a:schemeClr>
                </a:gs>
                <a:gs pos="0">
                  <a:srgbClr val="B0C6FF">
                    <a:alpha val="0"/>
                  </a:srgb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grpSp>
      <p:sp>
        <p:nvSpPr>
          <p:cNvPr id="18" name="Title 2">
            <a:extLst>
              <a:ext uri="{FF2B5EF4-FFF2-40B4-BE49-F238E27FC236}">
                <a16:creationId xmlns:a16="http://schemas.microsoft.com/office/drawing/2014/main" id="{B301E4DD-7EE3-47B4-881B-9E5B641D6B68}"/>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p>
        </p:txBody>
      </p:sp>
    </p:spTree>
    <p:extLst>
      <p:ext uri="{BB962C8B-B14F-4D97-AF65-F5344CB8AC3E}">
        <p14:creationId xmlns:p14="http://schemas.microsoft.com/office/powerpoint/2010/main" val="3009025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Agenda 2 Teal">
    <p:spTree>
      <p:nvGrpSpPr>
        <p:cNvPr id="1" name=""/>
        <p:cNvGrpSpPr/>
        <p:nvPr/>
      </p:nvGrpSpPr>
      <p:grpSpPr>
        <a:xfrm>
          <a:off x="0" y="0"/>
          <a:ext cx="0" cy="0"/>
          <a:chOff x="0" y="0"/>
          <a:chExt cx="0" cy="0"/>
        </a:xfrm>
      </p:grpSpPr>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187952"/>
          </a:xfrm>
          <a:prstGeom prst="rect">
            <a:avLst/>
          </a:prstGeom>
        </p:spPr>
        <p:txBody>
          <a:bodyPr/>
          <a:lstStyle>
            <a:lvl1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17" name="Group 16">
            <a:extLst>
              <a:ext uri="{FF2B5EF4-FFF2-40B4-BE49-F238E27FC236}">
                <a16:creationId xmlns:a16="http://schemas.microsoft.com/office/drawing/2014/main" id="{459F1BC3-A25A-4F2F-AE6A-66E3CDF9CA87}"/>
              </a:ext>
            </a:extLst>
          </p:cNvPr>
          <p:cNvGrpSpPr/>
          <p:nvPr userDrawn="1"/>
        </p:nvGrpSpPr>
        <p:grpSpPr>
          <a:xfrm>
            <a:off x="1" y="-920"/>
            <a:ext cx="3114500" cy="6859841"/>
            <a:chOff x="1" y="-920"/>
            <a:chExt cx="3114500" cy="6859841"/>
          </a:xfrm>
        </p:grpSpPr>
        <p:sp>
          <p:nvSpPr>
            <p:cNvPr id="18" name="Rectangle 17">
              <a:extLst>
                <a:ext uri="{FF2B5EF4-FFF2-40B4-BE49-F238E27FC236}">
                  <a16:creationId xmlns:a16="http://schemas.microsoft.com/office/drawing/2014/main" id="{B8BB2C26-9627-4325-A099-547E93EEF246}"/>
                </a:ext>
              </a:extLst>
            </p:cNvPr>
            <p:cNvSpPr/>
            <p:nvPr/>
          </p:nvSpPr>
          <p:spPr>
            <a:xfrm>
              <a:off x="1805663" y="471"/>
              <a:ext cx="1308838" cy="685752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a:ln>
                  <a:noFill/>
                </a:ln>
                <a:solidFill>
                  <a:srgbClr val="FFFFFF"/>
                </a:solidFill>
                <a:effectLst/>
                <a:uLnTx/>
                <a:uFillTx/>
                <a:latin typeface="Microsoft Sans Serif"/>
              </a:endParaRPr>
            </a:p>
          </p:txBody>
        </p:sp>
        <p:sp>
          <p:nvSpPr>
            <p:cNvPr id="20" name="Rectangle 19">
              <a:extLst>
                <a:ext uri="{FF2B5EF4-FFF2-40B4-BE49-F238E27FC236}">
                  <a16:creationId xmlns:a16="http://schemas.microsoft.com/office/drawing/2014/main" id="{7F4BE5D2-332D-407F-8716-B028E9A35910}"/>
                </a:ext>
              </a:extLst>
            </p:cNvPr>
            <p:cNvSpPr/>
            <p:nvPr userDrawn="1"/>
          </p:nvSpPr>
          <p:spPr>
            <a:xfrm>
              <a:off x="1" y="-920"/>
              <a:ext cx="1805661" cy="685984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a:ln>
                  <a:noFill/>
                </a:ln>
                <a:solidFill>
                  <a:srgbClr val="FFFFFF"/>
                </a:solidFill>
                <a:effectLst/>
                <a:uLnTx/>
                <a:uFillTx/>
                <a:latin typeface="Microsoft Sans Serif"/>
              </a:endParaRPr>
            </a:p>
          </p:txBody>
        </p:sp>
        <p:sp>
          <p:nvSpPr>
            <p:cNvPr id="21" name="Rectangle: Single Corner Rounded 6">
              <a:extLst>
                <a:ext uri="{FF2B5EF4-FFF2-40B4-BE49-F238E27FC236}">
                  <a16:creationId xmlns:a16="http://schemas.microsoft.com/office/drawing/2014/main" id="{A47A36E7-7621-4007-95B2-6753845C113F}"/>
                </a:ext>
              </a:extLst>
            </p:cNvPr>
            <p:cNvSpPr/>
            <p:nvPr userDrawn="1"/>
          </p:nvSpPr>
          <p:spPr bwMode="gray">
            <a:xfrm flipV="1">
              <a:off x="1311886" y="918"/>
              <a:ext cx="493776"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22" name="Rectangle: Single Corner Rounded 6">
              <a:extLst>
                <a:ext uri="{FF2B5EF4-FFF2-40B4-BE49-F238E27FC236}">
                  <a16:creationId xmlns:a16="http://schemas.microsoft.com/office/drawing/2014/main" id="{210E8B6E-2DF4-426B-95F7-731B5512AB91}"/>
                </a:ext>
              </a:extLst>
            </p:cNvPr>
            <p:cNvSpPr/>
            <p:nvPr userDrawn="1"/>
          </p:nvSpPr>
          <p:spPr bwMode="gray">
            <a:xfrm rot="10800000" flipH="1" flipV="1">
              <a:off x="2620725" y="470"/>
              <a:ext cx="493775" cy="6857530"/>
            </a:xfrm>
            <a:prstGeom prst="round1Rect">
              <a:avLst>
                <a:gd name="adj" fmla="val 0"/>
              </a:avLst>
            </a:prstGeom>
            <a:gradFill flip="none" rotWithShape="1">
              <a:gsLst>
                <a:gs pos="100000">
                  <a:schemeClr val="accent3">
                    <a:lumMod val="50000"/>
                    <a:alpha val="65000"/>
                  </a:schemeClr>
                </a:gs>
                <a:gs pos="0">
                  <a:schemeClr val="accent3">
                    <a:lumMod val="60000"/>
                    <a:lumOff val="40000"/>
                    <a:alpha val="0"/>
                  </a:schemeClr>
                </a:gs>
                <a:gs pos="60000">
                  <a:schemeClr val="accent3">
                    <a:lumMod val="50000"/>
                    <a:alpha val="28000"/>
                  </a:scheme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grpSp>
      <p:sp>
        <p:nvSpPr>
          <p:cNvPr id="11" name="Title 2">
            <a:extLst>
              <a:ext uri="{FF2B5EF4-FFF2-40B4-BE49-F238E27FC236}">
                <a16:creationId xmlns:a16="http://schemas.microsoft.com/office/drawing/2014/main" id="{5414775D-E921-40D5-BD78-EE64D6236896}"/>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p>
        </p:txBody>
      </p:sp>
    </p:spTree>
    <p:extLst>
      <p:ext uri="{BB962C8B-B14F-4D97-AF65-F5344CB8AC3E}">
        <p14:creationId xmlns:p14="http://schemas.microsoft.com/office/powerpoint/2010/main" val="39254812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Agenda 2 Nickel">
    <p:spTree>
      <p:nvGrpSpPr>
        <p:cNvPr id="1" name=""/>
        <p:cNvGrpSpPr/>
        <p:nvPr/>
      </p:nvGrpSpPr>
      <p:grpSpPr>
        <a:xfrm>
          <a:off x="0" y="0"/>
          <a:ext cx="0" cy="0"/>
          <a:chOff x="0" y="0"/>
          <a:chExt cx="0" cy="0"/>
        </a:xfrm>
      </p:grpSpPr>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187952"/>
          </a:xfrm>
          <a:prstGeom prst="rect">
            <a:avLst/>
          </a:prstGeom>
        </p:spPr>
        <p:txBody>
          <a:bodyPr/>
          <a:lstStyle>
            <a:lvl1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17" name="Group 16">
            <a:extLst>
              <a:ext uri="{FF2B5EF4-FFF2-40B4-BE49-F238E27FC236}">
                <a16:creationId xmlns:a16="http://schemas.microsoft.com/office/drawing/2014/main" id="{459F1BC3-A25A-4F2F-AE6A-66E3CDF9CA87}"/>
              </a:ext>
            </a:extLst>
          </p:cNvPr>
          <p:cNvGrpSpPr/>
          <p:nvPr userDrawn="1"/>
        </p:nvGrpSpPr>
        <p:grpSpPr>
          <a:xfrm>
            <a:off x="1" y="-920"/>
            <a:ext cx="3114500" cy="6859841"/>
            <a:chOff x="1" y="-920"/>
            <a:chExt cx="3114500" cy="6859841"/>
          </a:xfrm>
        </p:grpSpPr>
        <p:sp>
          <p:nvSpPr>
            <p:cNvPr id="18" name="Rectangle 17">
              <a:extLst>
                <a:ext uri="{FF2B5EF4-FFF2-40B4-BE49-F238E27FC236}">
                  <a16:creationId xmlns:a16="http://schemas.microsoft.com/office/drawing/2014/main" id="{B8BB2C26-9627-4325-A099-547E93EEF246}"/>
                </a:ext>
              </a:extLst>
            </p:cNvPr>
            <p:cNvSpPr/>
            <p:nvPr/>
          </p:nvSpPr>
          <p:spPr>
            <a:xfrm>
              <a:off x="1805663" y="471"/>
              <a:ext cx="1308838" cy="6857529"/>
            </a:xfrm>
            <a:prstGeom prst="rect">
              <a:avLst/>
            </a:prstGeom>
            <a:solidFill>
              <a:srgbClr val="F2F5F8"/>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kern="0" noProof="0">
                <a:solidFill>
                  <a:prstClr val="white"/>
                </a:solidFill>
              </a:endParaRPr>
            </a:p>
          </p:txBody>
        </p:sp>
        <p:sp>
          <p:nvSpPr>
            <p:cNvPr id="20" name="Rectangle 19">
              <a:extLst>
                <a:ext uri="{FF2B5EF4-FFF2-40B4-BE49-F238E27FC236}">
                  <a16:creationId xmlns:a16="http://schemas.microsoft.com/office/drawing/2014/main" id="{7F4BE5D2-332D-407F-8716-B028E9A35910}"/>
                </a:ext>
              </a:extLst>
            </p:cNvPr>
            <p:cNvSpPr/>
            <p:nvPr userDrawn="1"/>
          </p:nvSpPr>
          <p:spPr>
            <a:xfrm>
              <a:off x="1" y="-920"/>
              <a:ext cx="1805661" cy="6859841"/>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a:ln>
                  <a:noFill/>
                </a:ln>
                <a:solidFill>
                  <a:srgbClr val="FFFFFF"/>
                </a:solidFill>
                <a:effectLst/>
                <a:uLnTx/>
                <a:uFillTx/>
                <a:latin typeface="Microsoft Sans Serif"/>
              </a:endParaRPr>
            </a:p>
          </p:txBody>
        </p:sp>
        <p:sp>
          <p:nvSpPr>
            <p:cNvPr id="21" name="Rectangle: Single Corner Rounded 6">
              <a:extLst>
                <a:ext uri="{FF2B5EF4-FFF2-40B4-BE49-F238E27FC236}">
                  <a16:creationId xmlns:a16="http://schemas.microsoft.com/office/drawing/2014/main" id="{A47A36E7-7621-4007-95B2-6753845C113F}"/>
                </a:ext>
              </a:extLst>
            </p:cNvPr>
            <p:cNvSpPr/>
            <p:nvPr userDrawn="1"/>
          </p:nvSpPr>
          <p:spPr bwMode="gray">
            <a:xfrm flipV="1">
              <a:off x="1311886" y="918"/>
              <a:ext cx="493776" cy="6858003"/>
            </a:xfrm>
            <a:prstGeom prst="round1Rect">
              <a:avLst>
                <a:gd name="adj" fmla="val 0"/>
              </a:avLst>
            </a:prstGeom>
            <a:gradFill flip="none" rotWithShape="1">
              <a:gsLst>
                <a:gs pos="25000">
                  <a:schemeClr val="accent6">
                    <a:lumMod val="40000"/>
                    <a:lumOff val="60000"/>
                    <a:alpha val="0"/>
                  </a:schemeClr>
                </a:gs>
                <a:gs pos="100000">
                  <a:schemeClr val="accent6">
                    <a:lumMod val="50000"/>
                    <a:alpha val="39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22" name="Rectangle: Single Corner Rounded 6">
              <a:extLst>
                <a:ext uri="{FF2B5EF4-FFF2-40B4-BE49-F238E27FC236}">
                  <a16:creationId xmlns:a16="http://schemas.microsoft.com/office/drawing/2014/main" id="{210E8B6E-2DF4-426B-95F7-731B5512AB91}"/>
                </a:ext>
              </a:extLst>
            </p:cNvPr>
            <p:cNvSpPr/>
            <p:nvPr userDrawn="1"/>
          </p:nvSpPr>
          <p:spPr bwMode="gray">
            <a:xfrm rot="10800000" flipH="1" flipV="1">
              <a:off x="2620725" y="470"/>
              <a:ext cx="493775" cy="6857530"/>
            </a:xfrm>
            <a:prstGeom prst="round1Rect">
              <a:avLst>
                <a:gd name="adj" fmla="val 0"/>
              </a:avLst>
            </a:prstGeom>
            <a:gradFill flip="none" rotWithShape="1">
              <a:gsLst>
                <a:gs pos="17000">
                  <a:schemeClr val="accent6">
                    <a:lumMod val="20000"/>
                    <a:lumOff val="80000"/>
                    <a:alpha val="0"/>
                  </a:schemeClr>
                </a:gs>
                <a:gs pos="100000">
                  <a:schemeClr val="accent6">
                    <a:lumMod val="50000"/>
                    <a:alpha val="3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a:solidFill>
                  <a:prstClr val="white"/>
                </a:solidFill>
              </a:endParaRPr>
            </a:p>
          </p:txBody>
        </p:sp>
      </p:grpSp>
      <p:sp>
        <p:nvSpPr>
          <p:cNvPr id="10" name="Title 2">
            <a:extLst>
              <a:ext uri="{FF2B5EF4-FFF2-40B4-BE49-F238E27FC236}">
                <a16:creationId xmlns:a16="http://schemas.microsoft.com/office/drawing/2014/main" id="{153726AC-6F2C-4544-B70D-67C1D4F0893B}"/>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p>
        </p:txBody>
      </p:sp>
    </p:spTree>
    <p:extLst>
      <p:ext uri="{BB962C8B-B14F-4D97-AF65-F5344CB8AC3E}">
        <p14:creationId xmlns:p14="http://schemas.microsoft.com/office/powerpoint/2010/main" val="17021633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Agenda 2 Gun Metal">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B1049BD-3954-CA4D-8094-F10C1A4300C1}"/>
              </a:ext>
            </a:extLst>
          </p:cNvPr>
          <p:cNvSpPr/>
          <p:nvPr userDrawn="1"/>
        </p:nvSpPr>
        <p:spPr>
          <a:xfrm>
            <a:off x="2" y="-1841"/>
            <a:ext cx="1805660" cy="6859841"/>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5" name="Rectangle 4">
            <a:extLst>
              <a:ext uri="{FF2B5EF4-FFF2-40B4-BE49-F238E27FC236}">
                <a16:creationId xmlns:a16="http://schemas.microsoft.com/office/drawing/2014/main" id="{E260F5EA-2531-104C-BDA5-6976E59EAEBC}"/>
              </a:ext>
            </a:extLst>
          </p:cNvPr>
          <p:cNvSpPr/>
          <p:nvPr/>
        </p:nvSpPr>
        <p:spPr>
          <a:xfrm>
            <a:off x="1805662" y="-1"/>
            <a:ext cx="1308839" cy="6857529"/>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187952"/>
          </a:xfrm>
          <a:prstGeom prst="rect">
            <a:avLst/>
          </a:prstGeom>
        </p:spPr>
        <p:txBody>
          <a:bodyPr/>
          <a:lstStyle>
            <a:lvl1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sp>
        <p:nvSpPr>
          <p:cNvPr id="13" name="Rectangle: Single Corner Rounded 6">
            <a:extLst>
              <a:ext uri="{FF2B5EF4-FFF2-40B4-BE49-F238E27FC236}">
                <a16:creationId xmlns:a16="http://schemas.microsoft.com/office/drawing/2014/main" id="{054816C9-AC82-418D-A618-510763EF4E47}"/>
              </a:ext>
            </a:extLst>
          </p:cNvPr>
          <p:cNvSpPr/>
          <p:nvPr userDrawn="1"/>
        </p:nvSpPr>
        <p:spPr bwMode="gray">
          <a:xfrm flipV="1">
            <a:off x="1311886" y="0"/>
            <a:ext cx="493776"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4" name="Rectangle: Single Corner Rounded 6">
            <a:extLst>
              <a:ext uri="{FF2B5EF4-FFF2-40B4-BE49-F238E27FC236}">
                <a16:creationId xmlns:a16="http://schemas.microsoft.com/office/drawing/2014/main" id="{4CCFDB0A-8A2B-4779-A51E-2B0AD18672E0}"/>
              </a:ext>
            </a:extLst>
          </p:cNvPr>
          <p:cNvSpPr/>
          <p:nvPr userDrawn="1"/>
        </p:nvSpPr>
        <p:spPr bwMode="gray">
          <a:xfrm rot="10800000" flipH="1" flipV="1">
            <a:off x="2620726" y="1"/>
            <a:ext cx="493775" cy="6857530"/>
          </a:xfrm>
          <a:prstGeom prst="round1Rect">
            <a:avLst>
              <a:gd name="adj" fmla="val 0"/>
            </a:avLst>
          </a:prstGeom>
          <a:gradFill flip="none" rotWithShape="1">
            <a:gsLst>
              <a:gs pos="100000">
                <a:schemeClr val="accent6">
                  <a:lumMod val="50000"/>
                  <a:alpha val="65000"/>
                </a:schemeClr>
              </a:gs>
              <a:gs pos="0">
                <a:schemeClr val="accent6">
                  <a:alpha val="0"/>
                </a:schemeClr>
              </a:gs>
              <a:gs pos="64000">
                <a:schemeClr val="accent6">
                  <a:lumMod val="50000"/>
                  <a:alpha val="35000"/>
                </a:scheme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sp>
        <p:nvSpPr>
          <p:cNvPr id="9" name="Title 2">
            <a:extLst>
              <a:ext uri="{FF2B5EF4-FFF2-40B4-BE49-F238E27FC236}">
                <a16:creationId xmlns:a16="http://schemas.microsoft.com/office/drawing/2014/main" id="{85A3181C-AC11-4602-8BC8-377440D828E4}"/>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p>
        </p:txBody>
      </p:sp>
    </p:spTree>
    <p:extLst>
      <p:ext uri="{BB962C8B-B14F-4D97-AF65-F5344CB8AC3E}">
        <p14:creationId xmlns:p14="http://schemas.microsoft.com/office/powerpoint/2010/main" val="9791781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Agenda 2 Midnight">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B1049BD-3954-CA4D-8094-F10C1A4300C1}"/>
              </a:ext>
            </a:extLst>
          </p:cNvPr>
          <p:cNvSpPr/>
          <p:nvPr userDrawn="1"/>
        </p:nvSpPr>
        <p:spPr>
          <a:xfrm>
            <a:off x="1" y="-1841"/>
            <a:ext cx="1805659" cy="685984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5" name="Rectangle 4">
            <a:extLst>
              <a:ext uri="{FF2B5EF4-FFF2-40B4-BE49-F238E27FC236}">
                <a16:creationId xmlns:a16="http://schemas.microsoft.com/office/drawing/2014/main" id="{E260F5EA-2531-104C-BDA5-6976E59EAEBC}"/>
              </a:ext>
            </a:extLst>
          </p:cNvPr>
          <p:cNvSpPr/>
          <p:nvPr/>
        </p:nvSpPr>
        <p:spPr>
          <a:xfrm>
            <a:off x="1805662" y="-1"/>
            <a:ext cx="1308839" cy="6857529"/>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187952"/>
          </a:xfrm>
          <a:prstGeom prst="rect">
            <a:avLst/>
          </a:prstGeom>
        </p:spPr>
        <p:txBody>
          <a:bodyPr/>
          <a:lstStyle>
            <a:lvl1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sp>
        <p:nvSpPr>
          <p:cNvPr id="13" name="Rectangle: Single Corner Rounded 6">
            <a:extLst>
              <a:ext uri="{FF2B5EF4-FFF2-40B4-BE49-F238E27FC236}">
                <a16:creationId xmlns:a16="http://schemas.microsoft.com/office/drawing/2014/main" id="{054816C9-AC82-418D-A618-510763EF4E47}"/>
              </a:ext>
            </a:extLst>
          </p:cNvPr>
          <p:cNvSpPr/>
          <p:nvPr userDrawn="1"/>
        </p:nvSpPr>
        <p:spPr bwMode="gray">
          <a:xfrm flipV="1">
            <a:off x="1311886" y="0"/>
            <a:ext cx="493776" cy="685800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4" name="Rectangle: Single Corner Rounded 6">
            <a:extLst>
              <a:ext uri="{FF2B5EF4-FFF2-40B4-BE49-F238E27FC236}">
                <a16:creationId xmlns:a16="http://schemas.microsoft.com/office/drawing/2014/main" id="{4CCFDB0A-8A2B-4779-A51E-2B0AD18672E0}"/>
              </a:ext>
            </a:extLst>
          </p:cNvPr>
          <p:cNvSpPr/>
          <p:nvPr userDrawn="1"/>
        </p:nvSpPr>
        <p:spPr bwMode="gray">
          <a:xfrm rot="10800000" flipH="1" flipV="1">
            <a:off x="2620725" y="1"/>
            <a:ext cx="493775" cy="6857530"/>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9" name="Title 2">
            <a:extLst>
              <a:ext uri="{FF2B5EF4-FFF2-40B4-BE49-F238E27FC236}">
                <a16:creationId xmlns:a16="http://schemas.microsoft.com/office/drawing/2014/main" id="{EB3AF3F0-FA4F-4CF2-86F4-3037331A78E6}"/>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p>
        </p:txBody>
      </p:sp>
    </p:spTree>
    <p:extLst>
      <p:ext uri="{BB962C8B-B14F-4D97-AF65-F5344CB8AC3E}">
        <p14:creationId xmlns:p14="http://schemas.microsoft.com/office/powerpoint/2010/main" val="37904522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CBBD75C9-39AE-48FF-827B-E1B635F8E6BE}"/>
              </a:ext>
            </a:extLst>
          </p:cNvPr>
          <p:cNvSpPr>
            <a:spLocks noGrp="1"/>
          </p:cNvSpPr>
          <p:nvPr>
            <p:ph type="ftr" sz="quarter" idx="3"/>
          </p:nvPr>
        </p:nvSpPr>
        <p:spPr>
          <a:xfrm>
            <a:off x="495299" y="6532895"/>
            <a:ext cx="10489691"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endParaRPr lang="en-US"/>
          </a:p>
        </p:txBody>
      </p:sp>
    </p:spTree>
    <p:extLst>
      <p:ext uri="{BB962C8B-B14F-4D97-AF65-F5344CB8AC3E}">
        <p14:creationId xmlns:p14="http://schemas.microsoft.com/office/powerpoint/2010/main" val="26852051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le and Subtitle">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0956AE47-124D-4375-A81B-30BAF658BA1F}"/>
              </a:ext>
            </a:extLst>
          </p:cNvPr>
          <p:cNvSpPr>
            <a:spLocks noGrp="1"/>
          </p:cNvSpPr>
          <p:nvPr>
            <p:ph type="ftr" sz="quarter" idx="10"/>
          </p:nvPr>
        </p:nvSpPr>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endParaRPr lang="en-US"/>
          </a:p>
        </p:txBody>
      </p:sp>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p:txBody>
          <a:bodyPr/>
          <a:lstStyle/>
          <a:p>
            <a:r>
              <a:rPr lang="en-US"/>
              <a:t>Click to edit Master title style</a:t>
            </a:r>
          </a:p>
        </p:txBody>
      </p:sp>
      <p:sp>
        <p:nvSpPr>
          <p:cNvPr id="6" name="Subtitle">
            <a:extLst>
              <a:ext uri="{FF2B5EF4-FFF2-40B4-BE49-F238E27FC236}">
                <a16:creationId xmlns:a16="http://schemas.microsoft.com/office/drawing/2014/main" id="{70A64B2B-7631-4F26-8A92-DDCFC848C520}"/>
              </a:ext>
            </a:extLst>
          </p:cNvPr>
          <p:cNvSpPr>
            <a:spLocks noGrp="1"/>
          </p:cNvSpPr>
          <p:nvPr>
            <p:ph type="subTitle" idx="1"/>
          </p:nvPr>
        </p:nvSpPr>
        <p:spPr>
          <a:xfrm>
            <a:off x="494189" y="1088135"/>
            <a:ext cx="11188223" cy="274320"/>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800" kern="1200" baseline="0" dirty="0">
                <a:solidFill>
                  <a:schemeClr val="tx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613153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9" name="Footer Placeholder 2">
            <a:extLst>
              <a:ext uri="{FF2B5EF4-FFF2-40B4-BE49-F238E27FC236}">
                <a16:creationId xmlns:a16="http://schemas.microsoft.com/office/drawing/2014/main" id="{F159A567-2827-4283-996F-D7A0CA0EF091}"/>
              </a:ext>
            </a:extLst>
          </p:cNvPr>
          <p:cNvSpPr>
            <a:spLocks noGrp="1"/>
          </p:cNvSpPr>
          <p:nvPr>
            <p:ph type="ftr" sz="quarter" idx="10"/>
          </p:nvPr>
        </p:nvSpPr>
        <p:spPr>
          <a:xfrm>
            <a:off x="495299" y="6534114"/>
            <a:ext cx="10489691" cy="116955"/>
          </a:xfrm>
        </p:spPr>
        <p:txBody>
          <a:bodyPr/>
          <a:lstStyle>
            <a:lvl1pPr>
              <a:defRPr>
                <a:solidFill>
                  <a:schemeClr val="accent5">
                    <a:lumMod val="60000"/>
                    <a:lumOff val="40000"/>
                  </a:schemeClr>
                </a:solidFill>
              </a:defRPr>
            </a:lvl1pPr>
          </a:lstStyle>
          <a:p>
            <a:endParaRPr lang="en-US"/>
          </a:p>
        </p:txBody>
      </p:sp>
      <p:sp>
        <p:nvSpPr>
          <p:cNvPr id="2" name="Title 1">
            <a:extLst>
              <a:ext uri="{FF2B5EF4-FFF2-40B4-BE49-F238E27FC236}">
                <a16:creationId xmlns:a16="http://schemas.microsoft.com/office/drawing/2014/main" id="{F2F0B1F7-90FE-4E45-AE1D-CC54EF3218EA}"/>
              </a:ext>
            </a:extLst>
          </p:cNvPr>
          <p:cNvSpPr>
            <a:spLocks noGrp="1"/>
          </p:cNvSpPr>
          <p:nvPr>
            <p:ph type="title"/>
          </p:nvPr>
        </p:nvSpPr>
        <p:spPr>
          <a:xfrm>
            <a:off x="495300" y="575576"/>
            <a:ext cx="11187112" cy="429028"/>
          </a:xfrm>
        </p:spPr>
        <p:txBody>
          <a:bodyPr/>
          <a:lstStyle/>
          <a:p>
            <a:r>
              <a:rPr lang="en-US"/>
              <a:t>Click to edit Master title style</a:t>
            </a:r>
          </a:p>
        </p:txBody>
      </p:sp>
      <p:sp>
        <p:nvSpPr>
          <p:cNvPr id="10" name="Content Placeholder 4">
            <a:extLst>
              <a:ext uri="{FF2B5EF4-FFF2-40B4-BE49-F238E27FC236}">
                <a16:creationId xmlns:a16="http://schemas.microsoft.com/office/drawing/2014/main" id="{FAB2FACB-F5E1-4405-9E84-CD76D7A47BD6}"/>
              </a:ext>
            </a:extLst>
          </p:cNvPr>
          <p:cNvSpPr>
            <a:spLocks noGrp="1"/>
          </p:cNvSpPr>
          <p:nvPr>
            <p:ph sz="quarter" idx="14"/>
          </p:nvPr>
        </p:nvSpPr>
        <p:spPr>
          <a:xfrm>
            <a:off x="495300" y="1719072"/>
            <a:ext cx="11187112"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Subtitle">
            <a:extLst>
              <a:ext uri="{FF2B5EF4-FFF2-40B4-BE49-F238E27FC236}">
                <a16:creationId xmlns:a16="http://schemas.microsoft.com/office/drawing/2014/main" id="{987CC11A-8DA4-4916-8DFB-F437A992D5D0}"/>
              </a:ext>
            </a:extLst>
          </p:cNvPr>
          <p:cNvSpPr>
            <a:spLocks noGrp="1"/>
          </p:cNvSpPr>
          <p:nvPr>
            <p:ph type="subTitle" idx="1"/>
          </p:nvPr>
        </p:nvSpPr>
        <p:spPr>
          <a:xfrm>
            <a:off x="494189" y="1088135"/>
            <a:ext cx="11188223" cy="274320"/>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800" kern="1200" baseline="0" dirty="0">
                <a:solidFill>
                  <a:schemeClr val="tx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4536310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Light Blue">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93EAE5D0-9BB5-4EB8-B2B1-42226863B63D}"/>
              </a:ext>
            </a:extLst>
          </p:cNvPr>
          <p:cNvGrpSpPr/>
          <p:nvPr userDrawn="1"/>
        </p:nvGrpSpPr>
        <p:grpSpPr>
          <a:xfrm>
            <a:off x="-1" y="-3"/>
            <a:ext cx="9779986" cy="6167628"/>
            <a:chOff x="-1" y="-3"/>
            <a:chExt cx="977998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a:ln>
                  <a:noFill/>
                </a:ln>
                <a:solidFill>
                  <a:srgbClr val="FFFFFF"/>
                </a:solidFill>
                <a:effectLst/>
                <a:uLnTx/>
                <a:uFillTx/>
                <a:latin typeface="Microsoft Sans Serif"/>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265179" y="1"/>
              <a:ext cx="514806" cy="6167623"/>
            </a:xfrm>
            <a:prstGeom prst="round1Rect">
              <a:avLst>
                <a:gd name="adj" fmla="val 25331"/>
              </a:avLst>
            </a:prstGeom>
            <a:gradFill flip="none" rotWithShape="1">
              <a:gsLst>
                <a:gs pos="100000">
                  <a:schemeClr val="accent1">
                    <a:lumMod val="75000"/>
                    <a:alpha val="50000"/>
                  </a:schemeClr>
                </a:gs>
                <a:gs pos="40000">
                  <a:srgbClr val="B0C6FF">
                    <a:alpha val="0"/>
                  </a:srgb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2"/>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77" name="first shadow">
              <a:extLst>
                <a:ext uri="{FF2B5EF4-FFF2-40B4-BE49-F238E27FC236}">
                  <a16:creationId xmlns:a16="http://schemas.microsoft.com/office/drawing/2014/main" id="{C934CF1E-FF30-4CBB-9F82-A5A64F40A1ED}"/>
                </a:ext>
              </a:extLst>
            </p:cNvPr>
            <p:cNvSpPr/>
            <p:nvPr/>
          </p:nvSpPr>
          <p:spPr bwMode="gray">
            <a:xfrm flipV="1">
              <a:off x="7771339" y="0"/>
              <a:ext cx="735836" cy="5477242"/>
            </a:xfrm>
            <a:prstGeom prst="round1Rect">
              <a:avLst>
                <a:gd name="adj" fmla="val 17346"/>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5503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a:t>
            </a:r>
          </a:p>
          <a:p>
            <a:pPr lvl="1"/>
            <a:endParaRPr lang="en-US"/>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7" name="Freeform 5">
            <a:extLst>
              <a:ext uri="{FF2B5EF4-FFF2-40B4-BE49-F238E27FC236}">
                <a16:creationId xmlns:a16="http://schemas.microsoft.com/office/drawing/2014/main" id="{DE4B2BCE-8AE1-43E3-B178-AF8DE6F44482}"/>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3EB0BD3E-DA13-45AB-BAE1-25767D7B24A2}"/>
              </a:ext>
            </a:extLst>
          </p:cNvPr>
          <p:cNvSpPr>
            <a:spLocks noGrp="1"/>
          </p:cNvSpPr>
          <p:nvPr>
            <p:ph type="title"/>
          </p:nvPr>
        </p:nvSpPr>
        <p:spPr bwMode="gray">
          <a:xfrm>
            <a:off x="431638" y="2256890"/>
            <a:ext cx="7415930" cy="1820755"/>
          </a:xfrm>
        </p:spPr>
        <p:txBody>
          <a:bodyPr wrap="square">
            <a:spAutoFit/>
          </a:bodyPr>
          <a:lstStyle>
            <a:lvl1pPr>
              <a:lnSpc>
                <a:spcPct val="87000"/>
              </a:lnSpc>
              <a:defRPr sz="6800">
                <a:solidFill>
                  <a:schemeClr val="bg1"/>
                </a:solidFill>
              </a:defRPr>
            </a:lvl1pPr>
          </a:lstStyle>
          <a:p>
            <a:r>
              <a:rPr lang="en-US"/>
              <a:t>Click to edit Master title style</a:t>
            </a:r>
          </a:p>
        </p:txBody>
      </p:sp>
    </p:spTree>
    <p:extLst>
      <p:ext uri="{BB962C8B-B14F-4D97-AF65-F5344CB8AC3E}">
        <p14:creationId xmlns:p14="http://schemas.microsoft.com/office/powerpoint/2010/main" val="1127920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wo Column Content">
    <p:spTree>
      <p:nvGrpSpPr>
        <p:cNvPr id="1" name=""/>
        <p:cNvGrpSpPr/>
        <p:nvPr/>
      </p:nvGrpSpPr>
      <p:grpSpPr>
        <a:xfrm>
          <a:off x="0" y="0"/>
          <a:ext cx="0" cy="0"/>
          <a:chOff x="0" y="0"/>
          <a:chExt cx="0" cy="0"/>
        </a:xfrm>
      </p:grpSpPr>
      <p:sp>
        <p:nvSpPr>
          <p:cNvPr id="9" name="Footer Placeholder 2">
            <a:extLst>
              <a:ext uri="{FF2B5EF4-FFF2-40B4-BE49-F238E27FC236}">
                <a16:creationId xmlns:a16="http://schemas.microsoft.com/office/drawing/2014/main" id="{7F4401FC-F573-4309-842E-AC6E5E74AE8E}"/>
              </a:ext>
            </a:extLst>
          </p:cNvPr>
          <p:cNvSpPr>
            <a:spLocks noGrp="1"/>
          </p:cNvSpPr>
          <p:nvPr>
            <p:ph type="ftr" sz="quarter" idx="10"/>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3" name="Title 2">
            <a:extLst>
              <a:ext uri="{FF2B5EF4-FFF2-40B4-BE49-F238E27FC236}">
                <a16:creationId xmlns:a16="http://schemas.microsoft.com/office/drawing/2014/main" id="{A7D02C8A-139B-42AA-8D3F-9C22C81198B9}"/>
              </a:ext>
            </a:extLst>
          </p:cNvPr>
          <p:cNvSpPr>
            <a:spLocks noGrp="1"/>
          </p:cNvSpPr>
          <p:nvPr>
            <p:ph type="title"/>
          </p:nvPr>
        </p:nvSpPr>
        <p:spPr/>
        <p:txBody>
          <a:bodyPr/>
          <a:lstStyle/>
          <a:p>
            <a:r>
              <a:rPr lang="en-US"/>
              <a:t>Click to edit Master title style</a:t>
            </a:r>
          </a:p>
        </p:txBody>
      </p:sp>
      <p:sp>
        <p:nvSpPr>
          <p:cNvPr id="12" name="Content Placeholder 4">
            <a:extLst>
              <a:ext uri="{FF2B5EF4-FFF2-40B4-BE49-F238E27FC236}">
                <a16:creationId xmlns:a16="http://schemas.microsoft.com/office/drawing/2014/main" id="{AF19BEBD-2928-4786-BEF4-FBBB3E677273}"/>
              </a:ext>
            </a:extLst>
          </p:cNvPr>
          <p:cNvSpPr>
            <a:spLocks noGrp="1"/>
          </p:cNvSpPr>
          <p:nvPr>
            <p:ph sz="quarter" idx="16"/>
          </p:nvPr>
        </p:nvSpPr>
        <p:spPr>
          <a:xfrm>
            <a:off x="495299" y="1719072"/>
            <a:ext cx="5466587"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Content Placeholder 4">
            <a:extLst>
              <a:ext uri="{FF2B5EF4-FFF2-40B4-BE49-F238E27FC236}">
                <a16:creationId xmlns:a16="http://schemas.microsoft.com/office/drawing/2014/main" id="{D7EE507B-4794-44AC-A49E-5EA7EBB11625}"/>
              </a:ext>
            </a:extLst>
          </p:cNvPr>
          <p:cNvSpPr>
            <a:spLocks noGrp="1"/>
          </p:cNvSpPr>
          <p:nvPr>
            <p:ph sz="quarter" idx="17"/>
          </p:nvPr>
        </p:nvSpPr>
        <p:spPr>
          <a:xfrm>
            <a:off x="6215825" y="1719072"/>
            <a:ext cx="5466587"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Subtitle">
            <a:extLst>
              <a:ext uri="{FF2B5EF4-FFF2-40B4-BE49-F238E27FC236}">
                <a16:creationId xmlns:a16="http://schemas.microsoft.com/office/drawing/2014/main" id="{59254D1F-E01C-4A77-9600-A795D1694810}"/>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251661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hree Column Content">
    <p:spTree>
      <p:nvGrpSpPr>
        <p:cNvPr id="1" name=""/>
        <p:cNvGrpSpPr/>
        <p:nvPr/>
      </p:nvGrpSpPr>
      <p:grpSpPr>
        <a:xfrm>
          <a:off x="0" y="0"/>
          <a:ext cx="0" cy="0"/>
          <a:chOff x="0" y="0"/>
          <a:chExt cx="0" cy="0"/>
        </a:xfrm>
      </p:grpSpPr>
      <p:sp>
        <p:nvSpPr>
          <p:cNvPr id="12" name="Footer Placeholder 2">
            <a:extLst>
              <a:ext uri="{FF2B5EF4-FFF2-40B4-BE49-F238E27FC236}">
                <a16:creationId xmlns:a16="http://schemas.microsoft.com/office/drawing/2014/main" id="{3DBA47E8-0BB6-435E-8840-540F634338C8}"/>
              </a:ext>
            </a:extLst>
          </p:cNvPr>
          <p:cNvSpPr>
            <a:spLocks noGrp="1"/>
          </p:cNvSpPr>
          <p:nvPr>
            <p:ph type="ftr" sz="quarter" idx="10"/>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3" name="Title 2">
            <a:extLst>
              <a:ext uri="{FF2B5EF4-FFF2-40B4-BE49-F238E27FC236}">
                <a16:creationId xmlns:a16="http://schemas.microsoft.com/office/drawing/2014/main" id="{0FD8C327-DEE2-459B-8C84-74C50D49DB4E}"/>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50F9D0A8-20C5-41C2-8A23-1A7CCDCDBA4A}"/>
              </a:ext>
            </a:extLst>
          </p:cNvPr>
          <p:cNvSpPr>
            <a:spLocks noGrp="1"/>
          </p:cNvSpPr>
          <p:nvPr>
            <p:ph sz="quarter" idx="18"/>
          </p:nvPr>
        </p:nvSpPr>
        <p:spPr>
          <a:xfrm>
            <a:off x="495300" y="1719072"/>
            <a:ext cx="3566160"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Content Placeholder 4">
            <a:extLst>
              <a:ext uri="{FF2B5EF4-FFF2-40B4-BE49-F238E27FC236}">
                <a16:creationId xmlns:a16="http://schemas.microsoft.com/office/drawing/2014/main" id="{39BE2B26-0354-43FC-B500-68FC84B40876}"/>
              </a:ext>
            </a:extLst>
          </p:cNvPr>
          <p:cNvSpPr>
            <a:spLocks noGrp="1"/>
          </p:cNvSpPr>
          <p:nvPr>
            <p:ph sz="quarter" idx="19"/>
          </p:nvPr>
        </p:nvSpPr>
        <p:spPr>
          <a:xfrm>
            <a:off x="4312920" y="1719072"/>
            <a:ext cx="3566160"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Content Placeholder 4">
            <a:extLst>
              <a:ext uri="{FF2B5EF4-FFF2-40B4-BE49-F238E27FC236}">
                <a16:creationId xmlns:a16="http://schemas.microsoft.com/office/drawing/2014/main" id="{D85C0699-4F77-4570-8280-EBE59E071A40}"/>
              </a:ext>
            </a:extLst>
          </p:cNvPr>
          <p:cNvSpPr>
            <a:spLocks noGrp="1"/>
          </p:cNvSpPr>
          <p:nvPr>
            <p:ph sz="quarter" idx="20"/>
          </p:nvPr>
        </p:nvSpPr>
        <p:spPr>
          <a:xfrm>
            <a:off x="8116252" y="1719072"/>
            <a:ext cx="3566160"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0" name="Subtitle">
            <a:extLst>
              <a:ext uri="{FF2B5EF4-FFF2-40B4-BE49-F238E27FC236}">
                <a16:creationId xmlns:a16="http://schemas.microsoft.com/office/drawing/2014/main" id="{0A02D598-0894-4B6B-89A6-48B8073C9D11}"/>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6139368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Shelf Blue">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9ACF7413-427B-4F07-806F-E831FB15B742}"/>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1"/>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299" y="5607050"/>
            <a:ext cx="11186159"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endParaRPr lang="en-US"/>
          </a:p>
        </p:txBody>
      </p:sp>
      <p:sp>
        <p:nvSpPr>
          <p:cNvPr id="12" name="TextBox 11"/>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6018C051-C8ED-490A-8420-0B33C7EBC95D}"/>
              </a:ext>
            </a:extLst>
          </p:cNvPr>
          <p:cNvSpPr>
            <a:spLocks noGrp="1"/>
          </p:cNvSpPr>
          <p:nvPr>
            <p:ph type="title"/>
          </p:nvPr>
        </p:nvSpPr>
        <p:spPr/>
        <p:txBody>
          <a:bodyPr/>
          <a:lstStyle/>
          <a:p>
            <a:r>
              <a:rPr lang="en-US"/>
              <a:t>Click to edit Master title style</a:t>
            </a:r>
          </a:p>
        </p:txBody>
      </p:sp>
      <p:sp>
        <p:nvSpPr>
          <p:cNvPr id="15" name="Content Placeholder 4">
            <a:extLst>
              <a:ext uri="{FF2B5EF4-FFF2-40B4-BE49-F238E27FC236}">
                <a16:creationId xmlns:a16="http://schemas.microsoft.com/office/drawing/2014/main" id="{79BAC33F-C2B1-4F90-8D6A-FE73B82B3A96}"/>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6" name="Subtitle">
            <a:extLst>
              <a:ext uri="{FF2B5EF4-FFF2-40B4-BE49-F238E27FC236}">
                <a16:creationId xmlns:a16="http://schemas.microsoft.com/office/drawing/2014/main" id="{367C7EAB-A60F-4055-BBCB-DA0E8A0A79F2}"/>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41582958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Shelf Light Blue">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80EBDE72-AAC3-4FD4-B63C-6EC864078FC7}"/>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2"/>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75000">
                  <a:srgbClr val="5D7DD6"/>
                </a:gs>
                <a:gs pos="100000">
                  <a:srgbClr val="3F59AD"/>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95299" y="5607050"/>
            <a:ext cx="11186159"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endParaRPr lang="en-US"/>
          </a:p>
        </p:txBody>
      </p:sp>
      <p:sp>
        <p:nvSpPr>
          <p:cNvPr id="12" name="TextBox 11">
            <a:extLst>
              <a:ext uri="{FF2B5EF4-FFF2-40B4-BE49-F238E27FC236}">
                <a16:creationId xmlns:a16="http://schemas.microsoft.com/office/drawing/2014/main" id="{0772DE95-5F40-4C88-9E16-D7F56635871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D67D4D28-7220-4DBF-B84F-7522AA7B5C1B}"/>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4E07DCE0-7EB1-456A-B894-0D5496B16D5E}"/>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8820FD8A-8603-4176-922E-40B95479EA99}"/>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41576918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Shelf Teal">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0164726C-A8F1-44A2-A682-1C3A6ED5EF31}"/>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3"/>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0">
                  <a:schemeClr val="accent3"/>
                </a:gs>
                <a:gs pos="100000">
                  <a:schemeClr val="accent3">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94189" y="5607050"/>
            <a:ext cx="11187270"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endParaRPr lang="en-US"/>
          </a:p>
        </p:txBody>
      </p:sp>
      <p:sp>
        <p:nvSpPr>
          <p:cNvPr id="12" name="TextBox 11">
            <a:extLst>
              <a:ext uri="{FF2B5EF4-FFF2-40B4-BE49-F238E27FC236}">
                <a16:creationId xmlns:a16="http://schemas.microsoft.com/office/drawing/2014/main" id="{A01FA77F-3D40-4DEB-9A7F-D3D4CF616BD2}"/>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4">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4">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F30F1C18-7699-4A7F-B63A-CD243921F051}"/>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6B31CF51-940B-40E8-B469-4A0DD89E624F}"/>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5495F504-4F4A-4408-BBF6-D0CB39AE6B92}"/>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42373958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Shelf Nickel">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D3911860-7298-45AC-AFD0-88B4C50A80EC}"/>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6">
                <a:lumMod val="40000"/>
                <a:lumOff val="60000"/>
              </a:schemeClr>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94189" y="5607050"/>
            <a:ext cx="11187270" cy="929054"/>
          </a:xfrm>
          <a:prstGeom prst="rect">
            <a:avLst/>
          </a:prstGeom>
        </p:spPr>
        <p:txBody>
          <a:bodyPr anchor="ctr"/>
          <a:lstStyle>
            <a:lvl1pPr marL="0" indent="0">
              <a:lnSpc>
                <a:spcPct val="89000"/>
              </a:lnSpc>
              <a:spcBef>
                <a:spcPts val="0"/>
              </a:spcBef>
              <a:spcAft>
                <a:spcPts val="1200"/>
              </a:spcAft>
              <a:buNone/>
              <a:defRPr sz="2800">
                <a:solidFill>
                  <a:schemeClr val="tx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endParaRPr lang="en-US"/>
          </a:p>
        </p:txBody>
      </p:sp>
      <p:sp>
        <p:nvSpPr>
          <p:cNvPr id="12" name="TextBox 11">
            <a:extLst>
              <a:ext uri="{FF2B5EF4-FFF2-40B4-BE49-F238E27FC236}">
                <a16:creationId xmlns:a16="http://schemas.microsoft.com/office/drawing/2014/main" id="{A01FA77F-3D40-4DEB-9A7F-D3D4CF616BD2}"/>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400F72C1-5B61-488A-BE0B-3D3264703941}"/>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7E596D39-9FB6-4C53-A7F5-7483E69CDED2}"/>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6A648C02-9470-473A-B31D-274A93FF1D9C}"/>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3887335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Shelf Gun Metal">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4377029C-3353-4ACD-947C-766B21BA6603}"/>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5"/>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75000">
                  <a:srgbClr val="384458"/>
                </a:gs>
                <a:gs pos="0">
                  <a:schemeClr val="accent5">
                    <a:alpha val="0"/>
                  </a:schemeClr>
                </a:gs>
                <a:gs pos="100000">
                  <a:schemeClr val="accent5">
                    <a:lumMod val="4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299" y="5607050"/>
            <a:ext cx="11186159"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endParaRPr lang="en-US"/>
          </a:p>
        </p:txBody>
      </p:sp>
      <p:sp>
        <p:nvSpPr>
          <p:cNvPr id="12" name="TextBox 11">
            <a:extLst>
              <a:ext uri="{FF2B5EF4-FFF2-40B4-BE49-F238E27FC236}">
                <a16:creationId xmlns:a16="http://schemas.microsoft.com/office/drawing/2014/main" id="{5B138D84-381C-4F04-90C0-74D8D751D69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BD0318B4-6B51-4F6A-94BE-C72B04D42563}"/>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87440954-896A-4F1B-AEBA-4E4DBC73ED90}"/>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123382FB-35E4-4970-94A3-EDD49E681D64}"/>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4381633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Shelf Midnight">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7569AADC-D1FA-4953-9861-AF854AF4F385}"/>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tx2"/>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299" y="5607050"/>
            <a:ext cx="11186159"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endParaRPr lang="en-US"/>
          </a:p>
        </p:txBody>
      </p:sp>
      <p:sp>
        <p:nvSpPr>
          <p:cNvPr id="12" name="TextBox 11">
            <a:extLst>
              <a:ext uri="{FF2B5EF4-FFF2-40B4-BE49-F238E27FC236}">
                <a16:creationId xmlns:a16="http://schemas.microsoft.com/office/drawing/2014/main" id="{5B138D84-381C-4F04-90C0-74D8D751D69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CE07AFB8-3706-418A-9C57-68819BDA292D}"/>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E9F6828D-39BF-4AE8-BBB6-8AEEC2923DA5}"/>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3F36228C-E8D4-4505-84AF-8F6E66215BE6}"/>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86984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Fifty Fifty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0"/>
            <a:ext cx="493776" cy="685800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3"/>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Footer Placeholder 2">
            <a:extLst>
              <a:ext uri="{FF2B5EF4-FFF2-40B4-BE49-F238E27FC236}">
                <a16:creationId xmlns:a16="http://schemas.microsoft.com/office/drawing/2014/main" id="{980ADE19-913D-47A0-B4F2-710200103A3F}"/>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19" name="TextBox 18">
            <a:extLst>
              <a:ext uri="{FF2B5EF4-FFF2-40B4-BE49-F238E27FC236}">
                <a16:creationId xmlns:a16="http://schemas.microsoft.com/office/drawing/2014/main" id="{F0C5CF58-2DC9-4B23-82BD-713A6628DCFA}"/>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97198799-C3BB-4526-8E3A-F87ABC102ED3}"/>
              </a:ext>
            </a:extLst>
          </p:cNvPr>
          <p:cNvSpPr>
            <a:spLocks noGrp="1"/>
          </p:cNvSpPr>
          <p:nvPr>
            <p:ph type="title"/>
          </p:nvPr>
        </p:nvSpPr>
        <p:spPr>
          <a:xfrm>
            <a:off x="495300" y="146549"/>
            <a:ext cx="5111495" cy="858055"/>
          </a:xfrm>
        </p:spPr>
        <p:txBody>
          <a:bodyPr>
            <a:spAutoFit/>
          </a:bodyPr>
          <a:lstStyle/>
          <a:p>
            <a:r>
              <a:rPr lang="en-US"/>
              <a:t>Click to edit Master title style</a:t>
            </a:r>
          </a:p>
        </p:txBody>
      </p:sp>
      <p:sp>
        <p:nvSpPr>
          <p:cNvPr id="23" name="Content Placeholder 4">
            <a:extLst>
              <a:ext uri="{FF2B5EF4-FFF2-40B4-BE49-F238E27FC236}">
                <a16:creationId xmlns:a16="http://schemas.microsoft.com/office/drawing/2014/main" id="{9F249DEF-717D-473E-B4EB-D95F63238AC7}"/>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4" name="Subtitle">
            <a:extLst>
              <a:ext uri="{FF2B5EF4-FFF2-40B4-BE49-F238E27FC236}">
                <a16:creationId xmlns:a16="http://schemas.microsoft.com/office/drawing/2014/main" id="{39D73410-E4CA-4A76-940E-3C423D8C9766}"/>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21" name="Text Placeholder 30">
            <a:extLst>
              <a:ext uri="{FF2B5EF4-FFF2-40B4-BE49-F238E27FC236}">
                <a16:creationId xmlns:a16="http://schemas.microsoft.com/office/drawing/2014/main" id="{8B58EE88-5827-42F5-A91B-AB0674D5563D}"/>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2">
                    <a:lumMod val="60000"/>
                    <a:lumOff val="4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Source sample text</a:t>
            </a:r>
          </a:p>
        </p:txBody>
      </p:sp>
    </p:spTree>
    <p:extLst>
      <p:ext uri="{BB962C8B-B14F-4D97-AF65-F5344CB8AC3E}">
        <p14:creationId xmlns:p14="http://schemas.microsoft.com/office/powerpoint/2010/main" val="31153466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Fifty Fifty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6" name="Rectangle: Single Corner Rounded 6">
            <a:extLst>
              <a:ext uri="{FF2B5EF4-FFF2-40B4-BE49-F238E27FC236}">
                <a16:creationId xmlns:a16="http://schemas.microsoft.com/office/drawing/2014/main" id="{09D60F74-3679-4043-99C0-326E124B1743}"/>
              </a:ext>
            </a:extLst>
          </p:cNvPr>
          <p:cNvSpPr/>
          <p:nvPr userDrawn="1"/>
        </p:nvSpPr>
        <p:spPr bwMode="gray">
          <a:xfrm flipH="1" flipV="1">
            <a:off x="6096000" y="-3"/>
            <a:ext cx="493776"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5"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Footer Placeholder 2">
            <a:extLst>
              <a:ext uri="{FF2B5EF4-FFF2-40B4-BE49-F238E27FC236}">
                <a16:creationId xmlns:a16="http://schemas.microsoft.com/office/drawing/2014/main" id="{AF46489A-6582-41AC-A2D4-9439A77D62A3}"/>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19" name="TextBox 18">
            <a:extLst>
              <a:ext uri="{FF2B5EF4-FFF2-40B4-BE49-F238E27FC236}">
                <a16:creationId xmlns:a16="http://schemas.microsoft.com/office/drawing/2014/main" id="{F8FDABDB-EFAA-43E9-B631-2683EEC8D15D}"/>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0513DCD4-4A2F-4987-802E-E8BA4E29238D}"/>
              </a:ext>
            </a:extLst>
          </p:cNvPr>
          <p:cNvSpPr>
            <a:spLocks noGrp="1"/>
          </p:cNvSpPr>
          <p:nvPr>
            <p:ph type="title"/>
          </p:nvPr>
        </p:nvSpPr>
        <p:spPr>
          <a:xfrm>
            <a:off x="495301" y="146549"/>
            <a:ext cx="5111494" cy="858055"/>
          </a:xfrm>
        </p:spPr>
        <p:txBody>
          <a:bodyPr>
            <a:spAutoFit/>
          </a:bodyPr>
          <a:lstStyle/>
          <a:p>
            <a:r>
              <a:rPr lang="en-US"/>
              <a:t>Click to edit Master title style</a:t>
            </a:r>
          </a:p>
        </p:txBody>
      </p:sp>
      <p:sp>
        <p:nvSpPr>
          <p:cNvPr id="20" name="Content Placeholder 4">
            <a:extLst>
              <a:ext uri="{FF2B5EF4-FFF2-40B4-BE49-F238E27FC236}">
                <a16:creationId xmlns:a16="http://schemas.microsoft.com/office/drawing/2014/main" id="{C2365482-1B10-4CB8-9586-A1C30E739DDE}"/>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7CCB0487-21B8-4B05-8AB0-7E85B0145886}"/>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3" name="Text Placeholder 30">
            <a:extLst>
              <a:ext uri="{FF2B5EF4-FFF2-40B4-BE49-F238E27FC236}">
                <a16:creationId xmlns:a16="http://schemas.microsoft.com/office/drawing/2014/main" id="{E3D9EEF0-223A-45A2-A406-0D6534094D7D}"/>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2">
                    <a:lumMod val="20000"/>
                    <a:lumOff val="8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Source sample text</a:t>
            </a:r>
          </a:p>
        </p:txBody>
      </p:sp>
    </p:spTree>
    <p:extLst>
      <p:ext uri="{BB962C8B-B14F-4D97-AF65-F5344CB8AC3E}">
        <p14:creationId xmlns:p14="http://schemas.microsoft.com/office/powerpoint/2010/main" val="38768469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le Teal">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D120CCC-109C-4E5C-B306-EFDD6AA78641}"/>
              </a:ext>
            </a:extLst>
          </p:cNvPr>
          <p:cNvGrpSpPr/>
          <p:nvPr userDrawn="1"/>
        </p:nvGrpSpPr>
        <p:grpSpPr>
          <a:xfrm>
            <a:off x="-1" y="-3"/>
            <a:ext cx="9779986" cy="6167628"/>
            <a:chOff x="-1" y="-3"/>
            <a:chExt cx="977998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chemeClr val="accent3">
                <a:lumMod val="60000"/>
                <a:lumOff val="40000"/>
              </a:schemeClr>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28020" y="2"/>
              <a:ext cx="251965" cy="6167623"/>
            </a:xfrm>
            <a:prstGeom prst="round1Rect">
              <a:avLst>
                <a:gd name="adj" fmla="val 50000"/>
              </a:avLst>
            </a:prstGeom>
            <a:gradFill flip="none" rotWithShape="1">
              <a:gsLst>
                <a:gs pos="100000">
                  <a:schemeClr val="accent3">
                    <a:lumMod val="50000"/>
                    <a:alpha val="65000"/>
                  </a:schemeClr>
                </a:gs>
                <a:gs pos="0">
                  <a:schemeClr val="accent3">
                    <a:lumMod val="60000"/>
                    <a:lumOff val="40000"/>
                    <a:alpha val="0"/>
                  </a:schemeClr>
                </a:gs>
                <a:gs pos="60000">
                  <a:schemeClr val="accent3">
                    <a:lumMod val="50000"/>
                    <a:alpha val="28000"/>
                  </a:scheme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3"/>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13" name="first shadow">
              <a:extLst>
                <a:ext uri="{FF2B5EF4-FFF2-40B4-BE49-F238E27FC236}">
                  <a16:creationId xmlns:a16="http://schemas.microsoft.com/office/drawing/2014/main" id="{04A8C0BE-7856-4CA4-8492-3CB665CE0716}"/>
                </a:ext>
              </a:extLst>
            </p:cNvPr>
            <p:cNvSpPr/>
            <p:nvPr userDrawn="1"/>
          </p:nvSpPr>
          <p:spPr bwMode="gray">
            <a:xfrm flipV="1">
              <a:off x="8035728" y="0"/>
              <a:ext cx="471447" cy="5477240"/>
            </a:xfrm>
            <a:prstGeom prst="round1Rect">
              <a:avLst>
                <a:gd name="adj" fmla="val 27232"/>
              </a:avLst>
            </a:prstGeom>
            <a:gradFill flip="none" rotWithShape="1">
              <a:gsLst>
                <a:gs pos="39000">
                  <a:srgbClr val="3493A3">
                    <a:alpha val="58000"/>
                  </a:srgbClr>
                </a:gs>
                <a:gs pos="68000">
                  <a:schemeClr val="accent4">
                    <a:lumMod val="50000"/>
                  </a:schemeClr>
                </a:gs>
                <a:gs pos="0">
                  <a:schemeClr val="accent3">
                    <a:alpha val="0"/>
                  </a:schemeClr>
                </a:gs>
                <a:gs pos="100000">
                  <a:schemeClr val="accent3">
                    <a:lumMod val="50000"/>
                  </a:scheme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6952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a:t>
            </a:r>
          </a:p>
          <a:p>
            <a:pPr lvl="1"/>
            <a:endParaRPr lang="en-US"/>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5" name="Freeform 5">
            <a:extLst>
              <a:ext uri="{FF2B5EF4-FFF2-40B4-BE49-F238E27FC236}">
                <a16:creationId xmlns:a16="http://schemas.microsoft.com/office/drawing/2014/main" id="{10F45CAB-6C78-42FD-A10C-D8E2F32FE977}"/>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4" name="Title 2">
            <a:extLst>
              <a:ext uri="{FF2B5EF4-FFF2-40B4-BE49-F238E27FC236}">
                <a16:creationId xmlns:a16="http://schemas.microsoft.com/office/drawing/2014/main" id="{B4A69CDC-C3E8-42CD-A432-E856010C76D8}"/>
              </a:ext>
            </a:extLst>
          </p:cNvPr>
          <p:cNvSpPr>
            <a:spLocks noGrp="1"/>
          </p:cNvSpPr>
          <p:nvPr>
            <p:ph type="title"/>
          </p:nvPr>
        </p:nvSpPr>
        <p:spPr bwMode="gray">
          <a:xfrm>
            <a:off x="431638" y="2194052"/>
            <a:ext cx="7415930" cy="1883593"/>
          </a:xfrm>
        </p:spPr>
        <p:txBody>
          <a:bodyPr wrap="square">
            <a:spAutoFit/>
          </a:bodyPr>
          <a:lstStyle>
            <a:lvl1pPr>
              <a:lnSpc>
                <a:spcPct val="87000"/>
              </a:lnSpc>
              <a:defRPr sz="6800">
                <a:solidFill>
                  <a:schemeClr val="bg1"/>
                </a:solidFill>
              </a:defRPr>
            </a:lvl1pPr>
          </a:lstStyle>
          <a:p>
            <a:r>
              <a:rPr lang="en-US"/>
              <a:t>Click to edit Master title style</a:t>
            </a:r>
          </a:p>
        </p:txBody>
      </p:sp>
    </p:spTree>
    <p:extLst>
      <p:ext uri="{BB962C8B-B14F-4D97-AF65-F5344CB8AC3E}">
        <p14:creationId xmlns:p14="http://schemas.microsoft.com/office/powerpoint/2010/main" val="20936093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Fifty Fifty Te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Footer Placeholder 2">
            <a:extLst>
              <a:ext uri="{FF2B5EF4-FFF2-40B4-BE49-F238E27FC236}">
                <a16:creationId xmlns:a16="http://schemas.microsoft.com/office/drawing/2014/main" id="{0CD5C0B0-7F8C-4A58-AD9D-772D90209742}"/>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19" name="TextBox 18">
            <a:extLst>
              <a:ext uri="{FF2B5EF4-FFF2-40B4-BE49-F238E27FC236}">
                <a16:creationId xmlns:a16="http://schemas.microsoft.com/office/drawing/2014/main" id="{50F9C47B-623B-44C7-9C7F-1F500BFC4F8F}"/>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4">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4">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797F70B6-DCBF-4F5D-B095-EE85957F998D}"/>
              </a:ext>
            </a:extLst>
          </p:cNvPr>
          <p:cNvSpPr>
            <a:spLocks noGrp="1"/>
          </p:cNvSpPr>
          <p:nvPr>
            <p:ph type="title"/>
          </p:nvPr>
        </p:nvSpPr>
        <p:spPr>
          <a:xfrm>
            <a:off x="495300" y="146549"/>
            <a:ext cx="5111495" cy="858055"/>
          </a:xfrm>
        </p:spPr>
        <p:txBody>
          <a:bodyPr>
            <a:spAutoFit/>
          </a:bodyPr>
          <a:lstStyle/>
          <a:p>
            <a:r>
              <a:rPr lang="en-US"/>
              <a:t>Click to edit Master title style</a:t>
            </a:r>
          </a:p>
        </p:txBody>
      </p:sp>
      <p:sp>
        <p:nvSpPr>
          <p:cNvPr id="20" name="Content Placeholder 4">
            <a:extLst>
              <a:ext uri="{FF2B5EF4-FFF2-40B4-BE49-F238E27FC236}">
                <a16:creationId xmlns:a16="http://schemas.microsoft.com/office/drawing/2014/main" id="{B866DC54-C2B3-4A00-A4F2-854B87924E45}"/>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F989A584-2589-4972-84AE-BF0947D9FF0B}"/>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3" name="Text Placeholder 30">
            <a:extLst>
              <a:ext uri="{FF2B5EF4-FFF2-40B4-BE49-F238E27FC236}">
                <a16:creationId xmlns:a16="http://schemas.microsoft.com/office/drawing/2014/main" id="{AD736622-7ACE-48B5-A276-83E307B7975D}"/>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4">
                    <a:lumMod val="60000"/>
                    <a:lumOff val="4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Source sample text</a:t>
            </a:r>
          </a:p>
        </p:txBody>
      </p:sp>
    </p:spTree>
    <p:extLst>
      <p:ext uri="{BB962C8B-B14F-4D97-AF65-F5344CB8AC3E}">
        <p14:creationId xmlns:p14="http://schemas.microsoft.com/office/powerpoint/2010/main" val="8690669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Fifty Fifty Nicke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6">
              <a:lumMod val="40000"/>
              <a:lumOff val="6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tx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tx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tx1"/>
              </a:buClr>
              <a:defRPr>
                <a:solidFill>
                  <a:schemeClr val="tx1"/>
                </a:solidFill>
              </a:defRPr>
            </a:lvl1pPr>
            <a:lvl2pPr>
              <a:buClr>
                <a:schemeClr val="tx1"/>
              </a:buClr>
              <a:defRPr>
                <a:solidFill>
                  <a:schemeClr val="tx1"/>
                </a:solidFill>
              </a:defRPr>
            </a:lvl2pPr>
            <a:lvl3pPr>
              <a:buClr>
                <a:schemeClr val="tx1"/>
              </a:buClr>
              <a:defRPr>
                <a:solidFill>
                  <a:schemeClr val="tx1"/>
                </a:solidFill>
              </a:defRPr>
            </a:lvl3pPr>
            <a:lvl4pPr>
              <a:buClr>
                <a:schemeClr val="tx1"/>
              </a:buClr>
              <a:defRPr>
                <a:solidFill>
                  <a:schemeClr val="tx1"/>
                </a:solidFill>
              </a:defRPr>
            </a:lvl4pPr>
            <a:lvl5pPr>
              <a:buClr>
                <a:schemeClr val="bg1"/>
              </a:buCl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Footer Placeholder 2">
            <a:extLst>
              <a:ext uri="{FF2B5EF4-FFF2-40B4-BE49-F238E27FC236}">
                <a16:creationId xmlns:a16="http://schemas.microsoft.com/office/drawing/2014/main" id="{0CD5C0B0-7F8C-4A58-AD9D-772D90209742}"/>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19" name="TextBox 18">
            <a:extLst>
              <a:ext uri="{FF2B5EF4-FFF2-40B4-BE49-F238E27FC236}">
                <a16:creationId xmlns:a16="http://schemas.microsoft.com/office/drawing/2014/main" id="{50F9C47B-623B-44C7-9C7F-1F500BFC4F8F}"/>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076F65DF-84F6-42C7-8562-99CBDBFA5CC9}"/>
              </a:ext>
            </a:extLst>
          </p:cNvPr>
          <p:cNvSpPr>
            <a:spLocks noGrp="1"/>
          </p:cNvSpPr>
          <p:nvPr>
            <p:ph type="title"/>
          </p:nvPr>
        </p:nvSpPr>
        <p:spPr>
          <a:xfrm>
            <a:off x="495300" y="146549"/>
            <a:ext cx="5103876" cy="858055"/>
          </a:xfrm>
        </p:spPr>
        <p:txBody>
          <a:bodyPr>
            <a:spAutoFit/>
          </a:bodyPr>
          <a:lstStyle/>
          <a:p>
            <a:r>
              <a:rPr lang="en-US"/>
              <a:t>Click to edit Master title style</a:t>
            </a:r>
          </a:p>
        </p:txBody>
      </p:sp>
      <p:sp>
        <p:nvSpPr>
          <p:cNvPr id="20" name="Content Placeholder 4">
            <a:extLst>
              <a:ext uri="{FF2B5EF4-FFF2-40B4-BE49-F238E27FC236}">
                <a16:creationId xmlns:a16="http://schemas.microsoft.com/office/drawing/2014/main" id="{0B4106D1-A591-4047-9A15-3E7021F60D79}"/>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34F73A9A-E297-486A-B570-0527FB1B4807}"/>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22" name="Text Placeholder 30">
            <a:extLst>
              <a:ext uri="{FF2B5EF4-FFF2-40B4-BE49-F238E27FC236}">
                <a16:creationId xmlns:a16="http://schemas.microsoft.com/office/drawing/2014/main" id="{49AD1B07-C4FD-4C9D-9312-A5EC81770ECC}"/>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5">
                    <a:lumMod val="60000"/>
                    <a:lumOff val="4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Source sample text</a:t>
            </a:r>
          </a:p>
        </p:txBody>
      </p:sp>
    </p:spTree>
    <p:extLst>
      <p:ext uri="{BB962C8B-B14F-4D97-AF65-F5344CB8AC3E}">
        <p14:creationId xmlns:p14="http://schemas.microsoft.com/office/powerpoint/2010/main" val="12953999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Fifty Fifty Gun Met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Footer Placeholder 2">
            <a:extLst>
              <a:ext uri="{FF2B5EF4-FFF2-40B4-BE49-F238E27FC236}">
                <a16:creationId xmlns:a16="http://schemas.microsoft.com/office/drawing/2014/main" id="{237E9D5D-BCD7-4823-97DA-E83D827E739F}"/>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19" name="TextBox 18">
            <a:extLst>
              <a:ext uri="{FF2B5EF4-FFF2-40B4-BE49-F238E27FC236}">
                <a16:creationId xmlns:a16="http://schemas.microsoft.com/office/drawing/2014/main" id="{B05E7361-44C3-46E4-A8A9-F1B52C8F206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493F0D21-2521-45F0-85BA-BF9803A35F17}"/>
              </a:ext>
            </a:extLst>
          </p:cNvPr>
          <p:cNvSpPr>
            <a:spLocks noGrp="1"/>
          </p:cNvSpPr>
          <p:nvPr>
            <p:ph type="title"/>
          </p:nvPr>
        </p:nvSpPr>
        <p:spPr>
          <a:xfrm>
            <a:off x="495300" y="146549"/>
            <a:ext cx="5111495" cy="858055"/>
          </a:xfrm>
        </p:spPr>
        <p:txBody>
          <a:bodyPr>
            <a:spAutoFit/>
          </a:bodyPr>
          <a:lstStyle/>
          <a:p>
            <a:r>
              <a:rPr lang="en-US"/>
              <a:t>Click to edit Master title style</a:t>
            </a:r>
          </a:p>
        </p:txBody>
      </p:sp>
      <p:sp>
        <p:nvSpPr>
          <p:cNvPr id="20" name="Content Placeholder 4">
            <a:extLst>
              <a:ext uri="{FF2B5EF4-FFF2-40B4-BE49-F238E27FC236}">
                <a16:creationId xmlns:a16="http://schemas.microsoft.com/office/drawing/2014/main" id="{87B5272A-CBDF-4CA9-9DE9-D4F532997B73}"/>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B662BC0F-F076-4B55-B6A0-1AD9BE1E8237}"/>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3" name="Text Placeholder 30">
            <a:extLst>
              <a:ext uri="{FF2B5EF4-FFF2-40B4-BE49-F238E27FC236}">
                <a16:creationId xmlns:a16="http://schemas.microsoft.com/office/drawing/2014/main" id="{98C5E184-0882-4D41-A23E-3824894FC265}"/>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5">
                    <a:lumMod val="40000"/>
                    <a:lumOff val="6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Source sample text</a:t>
            </a:r>
          </a:p>
        </p:txBody>
      </p:sp>
    </p:spTree>
    <p:extLst>
      <p:ext uri="{BB962C8B-B14F-4D97-AF65-F5344CB8AC3E}">
        <p14:creationId xmlns:p14="http://schemas.microsoft.com/office/powerpoint/2010/main" val="35296029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Fifty Fifty Midnight">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Footer Placeholder 2">
            <a:extLst>
              <a:ext uri="{FF2B5EF4-FFF2-40B4-BE49-F238E27FC236}">
                <a16:creationId xmlns:a16="http://schemas.microsoft.com/office/drawing/2014/main" id="{237E9D5D-BCD7-4823-97DA-E83D827E739F}"/>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19" name="TextBox 18">
            <a:extLst>
              <a:ext uri="{FF2B5EF4-FFF2-40B4-BE49-F238E27FC236}">
                <a16:creationId xmlns:a16="http://schemas.microsoft.com/office/drawing/2014/main" id="{B05E7361-44C3-46E4-A8A9-F1B52C8F206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CEBE69E7-5CB1-4371-A01F-1932CE10F613}"/>
              </a:ext>
            </a:extLst>
          </p:cNvPr>
          <p:cNvSpPr>
            <a:spLocks noGrp="1"/>
          </p:cNvSpPr>
          <p:nvPr>
            <p:ph type="title"/>
          </p:nvPr>
        </p:nvSpPr>
        <p:spPr>
          <a:xfrm>
            <a:off x="495300" y="146549"/>
            <a:ext cx="5111495" cy="858055"/>
          </a:xfrm>
        </p:spPr>
        <p:txBody>
          <a:bodyPr>
            <a:spAutoFit/>
          </a:bodyPr>
          <a:lstStyle/>
          <a:p>
            <a:r>
              <a:rPr lang="en-US"/>
              <a:t>Click to edit Master title style</a:t>
            </a:r>
          </a:p>
        </p:txBody>
      </p:sp>
      <p:sp>
        <p:nvSpPr>
          <p:cNvPr id="20" name="Content Placeholder 4">
            <a:extLst>
              <a:ext uri="{FF2B5EF4-FFF2-40B4-BE49-F238E27FC236}">
                <a16:creationId xmlns:a16="http://schemas.microsoft.com/office/drawing/2014/main" id="{570B9888-0249-4C15-BC59-AD316913B011}"/>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1" name="Subtitle">
            <a:extLst>
              <a:ext uri="{FF2B5EF4-FFF2-40B4-BE49-F238E27FC236}">
                <a16:creationId xmlns:a16="http://schemas.microsoft.com/office/drawing/2014/main" id="{D4713C7C-41F3-44B5-934C-F4C6CC9F78AC}"/>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3" name="Text Placeholder 30">
            <a:extLst>
              <a:ext uri="{FF2B5EF4-FFF2-40B4-BE49-F238E27FC236}">
                <a16:creationId xmlns:a16="http://schemas.microsoft.com/office/drawing/2014/main" id="{DF7552C7-E7B6-419F-B7F1-AA2E21B30733}"/>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5">
                    <a:lumMod val="60000"/>
                    <a:lumOff val="4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Source sample text</a:t>
            </a:r>
          </a:p>
        </p:txBody>
      </p:sp>
    </p:spTree>
    <p:extLst>
      <p:ext uri="{BB962C8B-B14F-4D97-AF65-F5344CB8AC3E}">
        <p14:creationId xmlns:p14="http://schemas.microsoft.com/office/powerpoint/2010/main" val="22240433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Cutaway 1/3 Right Blue">
    <p:spTree>
      <p:nvGrpSpPr>
        <p:cNvPr id="1" name=""/>
        <p:cNvGrpSpPr/>
        <p:nvPr/>
      </p:nvGrpSpPr>
      <p:grpSpPr>
        <a:xfrm>
          <a:off x="0" y="0"/>
          <a:ext cx="0" cy="0"/>
          <a:chOff x="0" y="0"/>
          <a:chExt cx="0" cy="0"/>
        </a:xfrm>
      </p:grpSpPr>
      <p:sp>
        <p:nvSpPr>
          <p:cNvPr id="19" name="Rectangle 18">
            <a:extLst>
              <a:ext uri="{FF2B5EF4-FFF2-40B4-BE49-F238E27FC236}">
                <a16:creationId xmlns:a16="http://schemas.microsoft.com/office/drawing/2014/main" id="{A7C99A1E-5CFA-4EFC-A063-074EDF821119}"/>
              </a:ext>
            </a:extLst>
          </p:cNvPr>
          <p:cNvSpPr/>
          <p:nvPr userDrawn="1"/>
        </p:nvSpPr>
        <p:spPr bwMode="gray">
          <a:xfrm>
            <a:off x="7533627" y="0"/>
            <a:ext cx="4658373"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20" name="Rectangle 19">
            <a:extLst>
              <a:ext uri="{FF2B5EF4-FFF2-40B4-BE49-F238E27FC236}">
                <a16:creationId xmlns:a16="http://schemas.microsoft.com/office/drawing/2014/main" id="{06827744-B91D-4E14-9EE6-4F4E5230170B}"/>
              </a:ext>
            </a:extLst>
          </p:cNvPr>
          <p:cNvSpPr/>
          <p:nvPr userDrawn="1"/>
        </p:nvSpPr>
        <p:spPr bwMode="gray">
          <a:xfrm flipH="1">
            <a:off x="7533627" y="0"/>
            <a:ext cx="493776" cy="6858000"/>
          </a:xfrm>
          <a:prstGeom prst="rect">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Tree>
    <p:extLst>
      <p:ext uri="{BB962C8B-B14F-4D97-AF65-F5344CB8AC3E}">
        <p14:creationId xmlns:p14="http://schemas.microsoft.com/office/powerpoint/2010/main" val="32672570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Cutaway 1/3 Right Ligh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C68A4FCD-30A8-446A-AB4C-13ACB27E6228}"/>
              </a:ext>
            </a:extLst>
          </p:cNvPr>
          <p:cNvSpPr/>
          <p:nvPr userDrawn="1"/>
        </p:nvSpPr>
        <p:spPr bwMode="gray">
          <a:xfrm>
            <a:off x="7533627" y="0"/>
            <a:ext cx="465837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3" name="Rectangle 12">
            <a:extLst>
              <a:ext uri="{FF2B5EF4-FFF2-40B4-BE49-F238E27FC236}">
                <a16:creationId xmlns:a16="http://schemas.microsoft.com/office/drawing/2014/main" id="{96D5943C-75AB-4BED-9FFA-7B6830FACA97}"/>
              </a:ext>
            </a:extLst>
          </p:cNvPr>
          <p:cNvSpPr/>
          <p:nvPr userDrawn="1"/>
        </p:nvSpPr>
        <p:spPr bwMode="gray">
          <a:xfrm flipH="1">
            <a:off x="7525676" y="0"/>
            <a:ext cx="493776" cy="6858000"/>
          </a:xfrm>
          <a:prstGeom prst="rect">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4695554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Cutaway 1/3 Right Te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AB51F90E-B93A-4E1E-980A-EC51B8C51A79}"/>
              </a:ext>
            </a:extLst>
          </p:cNvPr>
          <p:cNvSpPr/>
          <p:nvPr userDrawn="1"/>
        </p:nvSpPr>
        <p:spPr bwMode="gray">
          <a:xfrm>
            <a:off x="7533627" y="0"/>
            <a:ext cx="4658373"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5" name="Rectangle 14">
            <a:extLst>
              <a:ext uri="{FF2B5EF4-FFF2-40B4-BE49-F238E27FC236}">
                <a16:creationId xmlns:a16="http://schemas.microsoft.com/office/drawing/2014/main" id="{D4148F99-B815-445E-B22D-27FE0C6128C1}"/>
              </a:ext>
            </a:extLst>
          </p:cNvPr>
          <p:cNvSpPr/>
          <p:nvPr userDrawn="1"/>
        </p:nvSpPr>
        <p:spPr bwMode="gray">
          <a:xfrm flipH="1">
            <a:off x="7525676"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sysClr val="windowText" lastClr="000000"/>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3">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3">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8207450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Cutaway 1/3 Right Nicke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0C31954D-F38E-4B9C-8225-2512833E3BA9}"/>
              </a:ext>
            </a:extLst>
          </p:cNvPr>
          <p:cNvSpPr/>
          <p:nvPr userDrawn="1"/>
        </p:nvSpPr>
        <p:spPr bwMode="gray">
          <a:xfrm>
            <a:off x="7533627" y="0"/>
            <a:ext cx="4658373"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3" name="Rectangle 12">
            <a:extLst>
              <a:ext uri="{FF2B5EF4-FFF2-40B4-BE49-F238E27FC236}">
                <a16:creationId xmlns:a16="http://schemas.microsoft.com/office/drawing/2014/main" id="{1F746A2F-65ED-4DC7-ABBA-D95E9E1CF83C}"/>
              </a:ext>
            </a:extLst>
          </p:cNvPr>
          <p:cNvSpPr/>
          <p:nvPr userDrawn="1"/>
        </p:nvSpPr>
        <p:spPr bwMode="gray">
          <a:xfrm flipH="1">
            <a:off x="7525676" y="0"/>
            <a:ext cx="493776" cy="6858000"/>
          </a:xfrm>
          <a:prstGeom prst="rect">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tx1"/>
              </a:buClr>
              <a:defRPr>
                <a:solidFill>
                  <a:schemeClr val="tx1"/>
                </a:solidFill>
              </a:defRPr>
            </a:lvl1pPr>
            <a:lvl2pPr>
              <a:buClr>
                <a:schemeClr val="tx1"/>
              </a:buClr>
              <a:defRPr>
                <a:solidFill>
                  <a:schemeClr val="tx1"/>
                </a:solidFill>
              </a:defRPr>
            </a:lvl2pPr>
            <a:lvl3pPr>
              <a:buClr>
                <a:schemeClr val="tx1"/>
              </a:buClr>
              <a:defRPr>
                <a:solidFill>
                  <a:schemeClr val="tx1"/>
                </a:solidFill>
              </a:defRPr>
            </a:lvl3pPr>
            <a:lvl4pPr>
              <a:buClr>
                <a:schemeClr val="tx1"/>
              </a:buClr>
              <a:defRPr>
                <a:solidFill>
                  <a:schemeClr val="tx1"/>
                </a:solidFill>
              </a:defRPr>
            </a:lvl4pPr>
            <a:lvl5pPr>
              <a:buNone/>
              <a:defRPr>
                <a:solidFill>
                  <a:schemeClr val="tx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0672455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Cutaway 1/3 Right Gun Met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EB841618-0B77-4F32-A159-4DE43C0A1317}"/>
              </a:ext>
            </a:extLst>
          </p:cNvPr>
          <p:cNvSpPr/>
          <p:nvPr userDrawn="1"/>
        </p:nvSpPr>
        <p:spPr bwMode="gray">
          <a:xfrm>
            <a:off x="7533627" y="0"/>
            <a:ext cx="4658373"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5" name="Rectangle 14">
            <a:extLst>
              <a:ext uri="{FF2B5EF4-FFF2-40B4-BE49-F238E27FC236}">
                <a16:creationId xmlns:a16="http://schemas.microsoft.com/office/drawing/2014/main" id="{45DA6A80-E051-42BF-B6D5-4416297417FC}"/>
              </a:ext>
            </a:extLst>
          </p:cNvPr>
          <p:cNvSpPr/>
          <p:nvPr userDrawn="1"/>
        </p:nvSpPr>
        <p:spPr bwMode="gray">
          <a:xfrm flipH="1">
            <a:off x="7525676"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4451513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Cutaway 1/3 Right Midnight">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8BE28DD-5384-4ADB-A3D5-27F435BB7048}"/>
              </a:ext>
            </a:extLst>
          </p:cNvPr>
          <p:cNvSpPr/>
          <p:nvPr userDrawn="1"/>
        </p:nvSpPr>
        <p:spPr bwMode="gray">
          <a:xfrm>
            <a:off x="7533627" y="0"/>
            <a:ext cx="4658373"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3" name="Rectangle 12">
            <a:extLst>
              <a:ext uri="{FF2B5EF4-FFF2-40B4-BE49-F238E27FC236}">
                <a16:creationId xmlns:a16="http://schemas.microsoft.com/office/drawing/2014/main" id="{6D2B7282-B427-4833-8084-9895CB62F63F}"/>
              </a:ext>
            </a:extLst>
          </p:cNvPr>
          <p:cNvSpPr/>
          <p:nvPr userDrawn="1"/>
        </p:nvSpPr>
        <p:spPr bwMode="gray">
          <a:xfrm flipH="1">
            <a:off x="7525676" y="0"/>
            <a:ext cx="493776" cy="6858000"/>
          </a:xfrm>
          <a:prstGeom prst="rect">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5493122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Title Nickel">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D120CCC-109C-4E5C-B306-EFDD6AA78641}"/>
              </a:ext>
            </a:extLst>
          </p:cNvPr>
          <p:cNvGrpSpPr/>
          <p:nvPr userDrawn="1"/>
        </p:nvGrpSpPr>
        <p:grpSpPr>
          <a:xfrm>
            <a:off x="-1" y="-3"/>
            <a:ext cx="9789436" cy="6167628"/>
            <a:chOff x="-1" y="-3"/>
            <a:chExt cx="978943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rgbClr val="F2F5F8"/>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kern="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37470" y="2"/>
              <a:ext cx="251965" cy="6167623"/>
            </a:xfrm>
            <a:prstGeom prst="round1Rect">
              <a:avLst>
                <a:gd name="adj" fmla="val 50000"/>
              </a:avLst>
            </a:prstGeom>
            <a:gradFill flip="none" rotWithShape="1">
              <a:gsLst>
                <a:gs pos="17000">
                  <a:schemeClr val="accent6">
                    <a:lumMod val="20000"/>
                    <a:lumOff val="80000"/>
                    <a:alpha val="0"/>
                  </a:schemeClr>
                </a:gs>
                <a:gs pos="100000">
                  <a:schemeClr val="accent6">
                    <a:lumMod val="50000"/>
                    <a:alpha val="3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6">
                <a:lumMod val="40000"/>
                <a:lumOff val="60000"/>
              </a:schemeClr>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13" name="first shadow">
              <a:extLst>
                <a:ext uri="{FF2B5EF4-FFF2-40B4-BE49-F238E27FC236}">
                  <a16:creationId xmlns:a16="http://schemas.microsoft.com/office/drawing/2014/main" id="{04A8C0BE-7856-4CA4-8492-3CB665CE0716}"/>
                </a:ext>
              </a:extLst>
            </p:cNvPr>
            <p:cNvSpPr/>
            <p:nvPr userDrawn="1"/>
          </p:nvSpPr>
          <p:spPr bwMode="gray">
            <a:xfrm flipV="1">
              <a:off x="8035728" y="0"/>
              <a:ext cx="471447" cy="5477240"/>
            </a:xfrm>
            <a:prstGeom prst="round1Rect">
              <a:avLst>
                <a:gd name="adj" fmla="val 27232"/>
              </a:avLst>
            </a:prstGeom>
            <a:gradFill flip="none" rotWithShape="1">
              <a:gsLst>
                <a:gs pos="25000">
                  <a:schemeClr val="accent6">
                    <a:lumMod val="40000"/>
                    <a:lumOff val="60000"/>
                    <a:alpha val="0"/>
                  </a:schemeClr>
                </a:gs>
                <a:gs pos="100000">
                  <a:schemeClr val="accent6">
                    <a:lumMod val="50000"/>
                    <a:alpha val="39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6952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tx1"/>
                </a:solidFill>
              </a:defRPr>
            </a:lvl1pPr>
            <a:lvl2pPr marL="0" indent="0">
              <a:lnSpc>
                <a:spcPct val="96000"/>
              </a:lnSpc>
              <a:spcBef>
                <a:spcPts val="0"/>
              </a:spcBef>
              <a:buFont typeface="Microsoft Sans Serif" panose="020B0604020202020204" pitchFamily="34" charset="0"/>
              <a:buNone/>
              <a:defRPr sz="1800">
                <a:solidFill>
                  <a:schemeClr val="tx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a:t>
            </a:r>
          </a:p>
          <a:p>
            <a:pPr lvl="1"/>
            <a:endParaRPr lang="en-US"/>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tx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tx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tx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5" name="Freeform 5">
            <a:extLst>
              <a:ext uri="{FF2B5EF4-FFF2-40B4-BE49-F238E27FC236}">
                <a16:creationId xmlns:a16="http://schemas.microsoft.com/office/drawing/2014/main" id="{10F45CAB-6C78-42FD-A10C-D8E2F32FE977}"/>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4" name="Title 2">
            <a:extLst>
              <a:ext uri="{FF2B5EF4-FFF2-40B4-BE49-F238E27FC236}">
                <a16:creationId xmlns:a16="http://schemas.microsoft.com/office/drawing/2014/main" id="{54674946-CCA2-4A4D-840D-BEF24D092472}"/>
              </a:ext>
            </a:extLst>
          </p:cNvPr>
          <p:cNvSpPr>
            <a:spLocks noGrp="1"/>
          </p:cNvSpPr>
          <p:nvPr>
            <p:ph type="title"/>
          </p:nvPr>
        </p:nvSpPr>
        <p:spPr bwMode="gray">
          <a:xfrm>
            <a:off x="431638" y="2194052"/>
            <a:ext cx="7415930" cy="1883593"/>
          </a:xfrm>
        </p:spPr>
        <p:txBody>
          <a:bodyPr wrap="square">
            <a:spAutoFit/>
          </a:bodyPr>
          <a:lstStyle>
            <a:lvl1pPr>
              <a:lnSpc>
                <a:spcPct val="87000"/>
              </a:lnSpc>
              <a:defRPr sz="6800"/>
            </a:lvl1pPr>
          </a:lstStyle>
          <a:p>
            <a:r>
              <a:rPr lang="en-US"/>
              <a:t>Click to edit Master title style</a:t>
            </a:r>
          </a:p>
        </p:txBody>
      </p:sp>
    </p:spTree>
    <p:extLst>
      <p:ext uri="{BB962C8B-B14F-4D97-AF65-F5344CB8AC3E}">
        <p14:creationId xmlns:p14="http://schemas.microsoft.com/office/powerpoint/2010/main" val="28894368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Full Image">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1" name="TextBox 10">
            <a:extLst>
              <a:ext uri="{FF2B5EF4-FFF2-40B4-BE49-F238E27FC236}">
                <a16:creationId xmlns:a16="http://schemas.microsoft.com/office/drawing/2014/main" id="{68544918-59EA-42FF-BD90-3E9394ACFC21}"/>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9691"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endParaRPr lang="en-US"/>
          </a:p>
        </p:txBody>
      </p:sp>
    </p:spTree>
    <p:extLst>
      <p:ext uri="{BB962C8B-B14F-4D97-AF65-F5344CB8AC3E}">
        <p14:creationId xmlns:p14="http://schemas.microsoft.com/office/powerpoint/2010/main" val="22533792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Image Left Blue">
    <p:bg>
      <p:bgPr>
        <a:solidFill>
          <a:srgbClr val="FFFFFF"/>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8"/>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C5D6C4BB-10B8-48B1-8A75-CB4C3C072DD2}"/>
              </a:ext>
            </a:extLst>
          </p:cNvPr>
          <p:cNvSpPr>
            <a:spLocks noGrp="1"/>
          </p:cNvSpPr>
          <p:nvPr>
            <p:ph type="ftr" sz="quarter" idx="16"/>
          </p:nvPr>
        </p:nvSpPr>
        <p:spPr>
          <a:xfrm>
            <a:off x="8103394" y="6532895"/>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60000"/>
                    <a:lumOff val="40000"/>
                  </a:schemeClr>
                </a:solidFill>
              </a:defRPr>
            </a:lvl1pPr>
          </a:lstStyle>
          <a:p>
            <a:endParaRPr lang="en-US"/>
          </a:p>
        </p:txBody>
      </p:sp>
      <p:sp>
        <p:nvSpPr>
          <p:cNvPr id="11" name="TextBox 10">
            <a:extLst>
              <a:ext uri="{FF2B5EF4-FFF2-40B4-BE49-F238E27FC236}">
                <a16:creationId xmlns:a16="http://schemas.microsoft.com/office/drawing/2014/main" id="{68544918-59EA-42FF-BD90-3E9394ACFC21}"/>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60000"/>
                  <a:lumOff val="40000"/>
                </a:schemeClr>
              </a:solidFill>
              <a:latin typeface="+mn-lt"/>
              <a:ea typeface="+mn-ea"/>
              <a:cs typeface="+mn-cs"/>
            </a:endParaRPr>
          </a:p>
        </p:txBody>
      </p:sp>
      <p:sp>
        <p:nvSpPr>
          <p:cNvPr id="12" name="Title 1">
            <a:extLst>
              <a:ext uri="{FF2B5EF4-FFF2-40B4-BE49-F238E27FC236}">
                <a16:creationId xmlns:a16="http://schemas.microsoft.com/office/drawing/2014/main" id="{A7476AD6-6474-493F-AC7C-EB97BA7C71BE}"/>
              </a:ext>
            </a:extLst>
          </p:cNvPr>
          <p:cNvSpPr>
            <a:spLocks noGrp="1"/>
          </p:cNvSpPr>
          <p:nvPr>
            <p:ph type="title"/>
          </p:nvPr>
        </p:nvSpPr>
        <p:spPr bwMode="gray">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27171587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Image Left Light Blu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44"/>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82F2D51B-5576-4517-9671-7D622E841C9C}"/>
              </a:ext>
            </a:extLst>
          </p:cNvPr>
          <p:cNvSpPr>
            <a:spLocks noGrp="1"/>
          </p:cNvSpPr>
          <p:nvPr>
            <p:ph type="ftr" sz="quarter" idx="16"/>
          </p:nvPr>
        </p:nvSpPr>
        <p:spPr>
          <a:xfrm>
            <a:off x="8103394" y="6532895"/>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40000"/>
                    <a:lumOff val="60000"/>
                  </a:schemeClr>
                </a:solidFill>
              </a:defRPr>
            </a:lvl1pPr>
          </a:lstStyle>
          <a:p>
            <a:endParaRPr lang="en-US"/>
          </a:p>
        </p:txBody>
      </p:sp>
      <p:sp>
        <p:nvSpPr>
          <p:cNvPr id="11" name="TextBox 10">
            <a:extLst>
              <a:ext uri="{FF2B5EF4-FFF2-40B4-BE49-F238E27FC236}">
                <a16:creationId xmlns:a16="http://schemas.microsoft.com/office/drawing/2014/main" id="{0778670D-4F69-4C4D-B117-2B7F0B321896}"/>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40000"/>
                  <a:lumOff val="60000"/>
                </a:schemeClr>
              </a:solidFill>
              <a:latin typeface="+mn-lt"/>
              <a:ea typeface="+mn-ea"/>
              <a:cs typeface="+mn-cs"/>
            </a:endParaRPr>
          </a:p>
        </p:txBody>
      </p:sp>
      <p:sp>
        <p:nvSpPr>
          <p:cNvPr id="10" name="Title 1">
            <a:extLst>
              <a:ext uri="{FF2B5EF4-FFF2-40B4-BE49-F238E27FC236}">
                <a16:creationId xmlns:a16="http://schemas.microsoft.com/office/drawing/2014/main" id="{D59F355A-448C-46FB-AD5A-C2715FB65F1F}"/>
              </a:ext>
            </a:extLst>
          </p:cNvPr>
          <p:cNvSpPr>
            <a:spLocks noGrp="1"/>
          </p:cNvSpPr>
          <p:nvPr>
            <p:ph type="title"/>
          </p:nvPr>
        </p:nvSpPr>
        <p:spPr>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20411478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Image Left Tea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sysClr val="windowText" lastClr="000000"/>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9"/>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F3E091B5-BFCD-4450-B65E-BD037B9E0C10}"/>
              </a:ext>
            </a:extLst>
          </p:cNvPr>
          <p:cNvSpPr>
            <a:spLocks noGrp="1"/>
          </p:cNvSpPr>
          <p:nvPr>
            <p:ph type="ftr" sz="quarter" idx="16"/>
          </p:nvPr>
        </p:nvSpPr>
        <p:spPr>
          <a:xfrm>
            <a:off x="8103394" y="6532895"/>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4">
                    <a:lumMod val="60000"/>
                    <a:lumOff val="40000"/>
                  </a:schemeClr>
                </a:solidFill>
              </a:defRPr>
            </a:lvl1pPr>
          </a:lstStyle>
          <a:p>
            <a:endParaRPr lang="en-US"/>
          </a:p>
        </p:txBody>
      </p:sp>
      <p:sp>
        <p:nvSpPr>
          <p:cNvPr id="11" name="TextBox 10">
            <a:extLst>
              <a:ext uri="{FF2B5EF4-FFF2-40B4-BE49-F238E27FC236}">
                <a16:creationId xmlns:a16="http://schemas.microsoft.com/office/drawing/2014/main" id="{23FD9A0F-97F7-4850-8C6F-60BFF40BC6F0}"/>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4">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4">
                  <a:lumMod val="60000"/>
                  <a:lumOff val="40000"/>
                </a:schemeClr>
              </a:solidFill>
              <a:latin typeface="+mn-lt"/>
              <a:ea typeface="+mn-ea"/>
              <a:cs typeface="+mn-cs"/>
            </a:endParaRPr>
          </a:p>
        </p:txBody>
      </p:sp>
      <p:sp>
        <p:nvSpPr>
          <p:cNvPr id="10" name="Title 1">
            <a:extLst>
              <a:ext uri="{FF2B5EF4-FFF2-40B4-BE49-F238E27FC236}">
                <a16:creationId xmlns:a16="http://schemas.microsoft.com/office/drawing/2014/main" id="{F6904370-72AB-4BB4-A7CD-A52DDDBB6992}"/>
              </a:ext>
            </a:extLst>
          </p:cNvPr>
          <p:cNvSpPr>
            <a:spLocks noGrp="1"/>
          </p:cNvSpPr>
          <p:nvPr>
            <p:ph type="title"/>
          </p:nvPr>
        </p:nvSpPr>
        <p:spPr>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14503380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Image Left Nicke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9"/>
          </a:xfrm>
          <a:prstGeom prst="rect">
            <a:avLst/>
          </a:prstGeom>
        </p:spPr>
        <p:txBody>
          <a:bodyPr anchor="t"/>
          <a:lstStyle>
            <a:lvl1pPr marL="0" indent="0">
              <a:lnSpc>
                <a:spcPct val="96000"/>
              </a:lnSpc>
              <a:buClr>
                <a:schemeClr val="bg1"/>
              </a:buClr>
              <a:buNone/>
              <a:defRPr sz="1800">
                <a:solidFill>
                  <a:schemeClr val="tx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F3E091B5-BFCD-4450-B65E-BD037B9E0C10}"/>
              </a:ext>
            </a:extLst>
          </p:cNvPr>
          <p:cNvSpPr>
            <a:spLocks noGrp="1"/>
          </p:cNvSpPr>
          <p:nvPr>
            <p:ph type="ftr" sz="quarter" idx="16"/>
          </p:nvPr>
        </p:nvSpPr>
        <p:spPr>
          <a:xfrm>
            <a:off x="8103394" y="6532895"/>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11" name="TextBox 10">
            <a:extLst>
              <a:ext uri="{FF2B5EF4-FFF2-40B4-BE49-F238E27FC236}">
                <a16:creationId xmlns:a16="http://schemas.microsoft.com/office/drawing/2014/main" id="{23FD9A0F-97F7-4850-8C6F-60BFF40BC6F0}"/>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10" name="Title 1">
            <a:extLst>
              <a:ext uri="{FF2B5EF4-FFF2-40B4-BE49-F238E27FC236}">
                <a16:creationId xmlns:a16="http://schemas.microsoft.com/office/drawing/2014/main" id="{5D5512B1-49FB-4D22-8991-A399C53BF2F7}"/>
              </a:ext>
            </a:extLst>
          </p:cNvPr>
          <p:cNvSpPr>
            <a:spLocks noGrp="1"/>
          </p:cNvSpPr>
          <p:nvPr>
            <p:ph type="title"/>
          </p:nvPr>
        </p:nvSpPr>
        <p:spPr>
          <a:xfrm>
            <a:off x="8108300" y="2797094"/>
            <a:ext cx="3574220" cy="1787605"/>
          </a:xfrm>
        </p:spPr>
        <p:txBody>
          <a:bodyPr wrap="square">
            <a:spAutoFit/>
          </a:bodyPr>
          <a:lstStyle>
            <a:lvl1pPr>
              <a:lnSpc>
                <a:spcPct val="87000"/>
              </a:lnSpc>
              <a:defRPr sz="4400"/>
            </a:lvl1pPr>
          </a:lstStyle>
          <a:p>
            <a:r>
              <a:rPr lang="en-US"/>
              <a:t>Click to edit Master title style</a:t>
            </a:r>
          </a:p>
        </p:txBody>
      </p:sp>
    </p:spTree>
    <p:extLst>
      <p:ext uri="{BB962C8B-B14F-4D97-AF65-F5344CB8AC3E}">
        <p14:creationId xmlns:p14="http://schemas.microsoft.com/office/powerpoint/2010/main" val="19126642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Image Left Gun Meta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8"/>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F11DEBD1-5919-4686-9452-739A6D1692D0}"/>
              </a:ext>
            </a:extLst>
          </p:cNvPr>
          <p:cNvSpPr>
            <a:spLocks noGrp="1"/>
          </p:cNvSpPr>
          <p:nvPr>
            <p:ph type="ftr" sz="quarter" idx="16"/>
          </p:nvPr>
        </p:nvSpPr>
        <p:spPr bwMode="gray">
          <a:xfrm>
            <a:off x="8103394" y="6532895"/>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endParaRPr lang="en-US"/>
          </a:p>
        </p:txBody>
      </p:sp>
      <p:sp>
        <p:nvSpPr>
          <p:cNvPr id="11" name="TextBox 10">
            <a:extLst>
              <a:ext uri="{FF2B5EF4-FFF2-40B4-BE49-F238E27FC236}">
                <a16:creationId xmlns:a16="http://schemas.microsoft.com/office/drawing/2014/main" id="{435DC34B-0DF9-44EF-8844-6F6CC8EEFC02}"/>
              </a:ext>
            </a:extLst>
          </p:cNvPr>
          <p:cNvSpPr txBox="1"/>
          <p:nvPr userDrawn="1"/>
        </p:nvSpPr>
        <p:spPr bwMode="gray">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
        <p:nvSpPr>
          <p:cNvPr id="10" name="Title 1">
            <a:extLst>
              <a:ext uri="{FF2B5EF4-FFF2-40B4-BE49-F238E27FC236}">
                <a16:creationId xmlns:a16="http://schemas.microsoft.com/office/drawing/2014/main" id="{8DC30169-2852-41FD-A7C3-4826B66A052C}"/>
              </a:ext>
            </a:extLst>
          </p:cNvPr>
          <p:cNvSpPr>
            <a:spLocks noGrp="1"/>
          </p:cNvSpPr>
          <p:nvPr>
            <p:ph type="title"/>
          </p:nvPr>
        </p:nvSpPr>
        <p:spPr bwMode="gray">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25214300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Image Left Midnight">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8"/>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F11DEBD1-5919-4686-9452-739A6D1692D0}"/>
              </a:ext>
            </a:extLst>
          </p:cNvPr>
          <p:cNvSpPr>
            <a:spLocks noGrp="1"/>
          </p:cNvSpPr>
          <p:nvPr>
            <p:ph type="ftr" sz="quarter" idx="16"/>
          </p:nvPr>
        </p:nvSpPr>
        <p:spPr bwMode="gray">
          <a:xfrm>
            <a:off x="8103394" y="6532895"/>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11" name="TextBox 10">
            <a:extLst>
              <a:ext uri="{FF2B5EF4-FFF2-40B4-BE49-F238E27FC236}">
                <a16:creationId xmlns:a16="http://schemas.microsoft.com/office/drawing/2014/main" id="{435DC34B-0DF9-44EF-8844-6F6CC8EEFC02}"/>
              </a:ext>
            </a:extLst>
          </p:cNvPr>
          <p:cNvSpPr txBox="1"/>
          <p:nvPr userDrawn="1"/>
        </p:nvSpPr>
        <p:spPr bwMode="gray">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10" name="Title 1">
            <a:extLst>
              <a:ext uri="{FF2B5EF4-FFF2-40B4-BE49-F238E27FC236}">
                <a16:creationId xmlns:a16="http://schemas.microsoft.com/office/drawing/2014/main" id="{F8B30772-61E4-4188-8773-0B3D2EF52290}"/>
              </a:ext>
            </a:extLst>
          </p:cNvPr>
          <p:cNvSpPr>
            <a:spLocks noGrp="1"/>
          </p:cNvSpPr>
          <p:nvPr>
            <p:ph type="title"/>
          </p:nvPr>
        </p:nvSpPr>
        <p:spPr bwMode="gray">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13420900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Image R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75000">
                <a:srgbClr val="233DA8"/>
              </a:gs>
              <a:gs pos="0">
                <a:schemeClr val="accent1">
                  <a:alpha val="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1"/>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BE859372-4677-4C6F-BF6E-40E3BFADA6DE}"/>
              </a:ext>
            </a:extLst>
          </p:cNvPr>
          <p:cNvSpPr>
            <a:spLocks noGrp="1"/>
          </p:cNvSpPr>
          <p:nvPr>
            <p:ph type="ftr" sz="quarter" idx="16"/>
          </p:nvPr>
        </p:nvSpPr>
        <p:spPr bwMode="gray">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60000"/>
                    <a:lumOff val="40000"/>
                  </a:schemeClr>
                </a:solidFill>
              </a:defRPr>
            </a:lvl1pPr>
          </a:lstStyle>
          <a:p>
            <a:endParaRPr lang="en-US"/>
          </a:p>
        </p:txBody>
      </p:sp>
      <p:sp>
        <p:nvSpPr>
          <p:cNvPr id="10" name="Title 1">
            <a:extLst>
              <a:ext uri="{FF2B5EF4-FFF2-40B4-BE49-F238E27FC236}">
                <a16:creationId xmlns:a16="http://schemas.microsoft.com/office/drawing/2014/main" id="{6435A7F3-6D74-487F-B987-EE024614BB1E}"/>
              </a:ext>
            </a:extLst>
          </p:cNvPr>
          <p:cNvSpPr>
            <a:spLocks noGrp="1"/>
          </p:cNvSpPr>
          <p:nvPr>
            <p:ph type="title"/>
          </p:nvPr>
        </p:nvSpPr>
        <p:spPr bwMode="gray">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14279049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Image Right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6000" cy="1657345"/>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24A2011-D876-411A-AE88-8884DC253188}"/>
              </a:ext>
            </a:extLst>
          </p:cNvPr>
          <p:cNvSpPr>
            <a:spLocks noGrp="1"/>
          </p:cNvSpPr>
          <p:nvPr>
            <p:ph type="ftr" sz="quarter" idx="16"/>
          </p:nvPr>
        </p:nvSpPr>
        <p:spPr>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40000"/>
                    <a:lumOff val="60000"/>
                  </a:schemeClr>
                </a:solidFill>
              </a:defRPr>
            </a:lvl1pPr>
          </a:lstStyle>
          <a:p>
            <a:endParaRPr lang="en-US"/>
          </a:p>
        </p:txBody>
      </p:sp>
      <p:sp>
        <p:nvSpPr>
          <p:cNvPr id="9" name="Title 1">
            <a:extLst>
              <a:ext uri="{FF2B5EF4-FFF2-40B4-BE49-F238E27FC236}">
                <a16:creationId xmlns:a16="http://schemas.microsoft.com/office/drawing/2014/main" id="{BCE7E5EC-A980-499E-B261-9B6A724F45FB}"/>
              </a:ext>
            </a:extLst>
          </p:cNvPr>
          <p:cNvSpPr>
            <a:spLocks noGrp="1"/>
          </p:cNvSpPr>
          <p:nvPr>
            <p:ph type="title"/>
          </p:nvPr>
        </p:nvSpPr>
        <p:spPr>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41136367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Image Right Te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5999" cy="1657344"/>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2B7861F5-3EBA-4F8B-961A-D9B20FF749FC}"/>
              </a:ext>
            </a:extLst>
          </p:cNvPr>
          <p:cNvSpPr>
            <a:spLocks noGrp="1"/>
          </p:cNvSpPr>
          <p:nvPr>
            <p:ph type="ftr" sz="quarter" idx="16"/>
          </p:nvPr>
        </p:nvSpPr>
        <p:spPr>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4">
                    <a:lumMod val="60000"/>
                    <a:lumOff val="40000"/>
                  </a:schemeClr>
                </a:solidFill>
              </a:defRPr>
            </a:lvl1pPr>
          </a:lstStyle>
          <a:p>
            <a:endParaRPr lang="en-US"/>
          </a:p>
        </p:txBody>
      </p:sp>
      <p:sp>
        <p:nvSpPr>
          <p:cNvPr id="9" name="Title 1">
            <a:extLst>
              <a:ext uri="{FF2B5EF4-FFF2-40B4-BE49-F238E27FC236}">
                <a16:creationId xmlns:a16="http://schemas.microsoft.com/office/drawing/2014/main" id="{2868BC3B-427B-42AE-99BE-43783D38DBAC}"/>
              </a:ext>
            </a:extLst>
          </p:cNvPr>
          <p:cNvSpPr>
            <a:spLocks noGrp="1"/>
          </p:cNvSpPr>
          <p:nvPr>
            <p:ph type="title"/>
          </p:nvPr>
        </p:nvSpPr>
        <p:spPr>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12143078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Title Gun Metal">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D9F9C18C-4185-44B8-A8F7-0B0E67D86A05}"/>
              </a:ext>
            </a:extLst>
          </p:cNvPr>
          <p:cNvGrpSpPr/>
          <p:nvPr userDrawn="1"/>
        </p:nvGrpSpPr>
        <p:grpSpPr>
          <a:xfrm>
            <a:off x="-1" y="-3"/>
            <a:ext cx="9789436" cy="6167628"/>
            <a:chOff x="-1" y="-3"/>
            <a:chExt cx="978943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chemeClr val="accent6"/>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37470" y="2"/>
              <a:ext cx="251965" cy="6167623"/>
            </a:xfrm>
            <a:prstGeom prst="round1Rect">
              <a:avLst>
                <a:gd name="adj" fmla="val 50000"/>
              </a:avLst>
            </a:prstGeom>
            <a:gradFill flip="none" rotWithShape="1">
              <a:gsLst>
                <a:gs pos="100000">
                  <a:schemeClr val="accent6">
                    <a:lumMod val="50000"/>
                    <a:alpha val="65000"/>
                  </a:schemeClr>
                </a:gs>
                <a:gs pos="0">
                  <a:schemeClr val="accent6">
                    <a:alpha val="0"/>
                  </a:schemeClr>
                </a:gs>
                <a:gs pos="64000">
                  <a:schemeClr val="accent6">
                    <a:lumMod val="50000"/>
                    <a:alpha val="35000"/>
                  </a:scheme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5"/>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14" name="first shadow">
              <a:extLst>
                <a:ext uri="{FF2B5EF4-FFF2-40B4-BE49-F238E27FC236}">
                  <a16:creationId xmlns:a16="http://schemas.microsoft.com/office/drawing/2014/main" id="{45B2270E-52C5-4478-9D7B-6EBAC263E5EC}"/>
                </a:ext>
              </a:extLst>
            </p:cNvPr>
            <p:cNvSpPr/>
            <p:nvPr userDrawn="1"/>
          </p:nvSpPr>
          <p:spPr bwMode="gray">
            <a:xfrm flipV="1">
              <a:off x="7771339" y="0"/>
              <a:ext cx="735836" cy="5477240"/>
            </a:xfrm>
            <a:prstGeom prst="round1Rect">
              <a:avLst>
                <a:gd name="adj" fmla="val 17346"/>
              </a:avLst>
            </a:prstGeom>
            <a:gradFill flip="none" rotWithShape="0">
              <a:gsLst>
                <a:gs pos="100000">
                  <a:schemeClr val="accent5">
                    <a:lumMod val="50000"/>
                  </a:schemeClr>
                </a:gs>
                <a:gs pos="0">
                  <a:schemeClr val="accent5">
                    <a:alpha val="0"/>
                  </a:schemeClr>
                </a:gs>
                <a:gs pos="54000">
                  <a:schemeClr val="accent5">
                    <a:lumMod val="50000"/>
                    <a:alpha val="20000"/>
                  </a:scheme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5503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a:t>
            </a:r>
          </a:p>
          <a:p>
            <a:pPr lvl="1"/>
            <a:endParaRPr lang="en-US"/>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6" name="Freeform 5">
            <a:extLst>
              <a:ext uri="{FF2B5EF4-FFF2-40B4-BE49-F238E27FC236}">
                <a16:creationId xmlns:a16="http://schemas.microsoft.com/office/drawing/2014/main" id="{EAF54038-2EE1-4AAA-8E7D-7B51C2DE442F}"/>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1FC1E11E-35BC-4505-BB14-A81D00893FB3}"/>
              </a:ext>
            </a:extLst>
          </p:cNvPr>
          <p:cNvSpPr>
            <a:spLocks noGrp="1"/>
          </p:cNvSpPr>
          <p:nvPr>
            <p:ph type="title"/>
          </p:nvPr>
        </p:nvSpPr>
        <p:spPr bwMode="gray">
          <a:xfrm>
            <a:off x="431638" y="2194052"/>
            <a:ext cx="7415930" cy="1883593"/>
          </a:xfrm>
        </p:spPr>
        <p:txBody>
          <a:bodyPr wrap="square">
            <a:spAutoFit/>
          </a:bodyPr>
          <a:lstStyle>
            <a:lvl1pPr>
              <a:lnSpc>
                <a:spcPct val="87000"/>
              </a:lnSpc>
              <a:defRPr sz="6800">
                <a:solidFill>
                  <a:schemeClr val="bg1"/>
                </a:solidFill>
              </a:defRPr>
            </a:lvl1pPr>
          </a:lstStyle>
          <a:p>
            <a:r>
              <a:rPr lang="en-US"/>
              <a:t>Click to edit Master title style</a:t>
            </a:r>
          </a:p>
        </p:txBody>
      </p:sp>
    </p:spTree>
    <p:extLst>
      <p:ext uri="{BB962C8B-B14F-4D97-AF65-F5344CB8AC3E}">
        <p14:creationId xmlns:p14="http://schemas.microsoft.com/office/powerpoint/2010/main" val="17255127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Image Right Nicke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5999" cy="1657344"/>
          </a:xfrm>
          <a:prstGeom prst="rect">
            <a:avLst/>
          </a:prstGeom>
        </p:spPr>
        <p:txBody>
          <a:bodyPr anchor="t"/>
          <a:lstStyle>
            <a:lvl1pPr marL="0" indent="0">
              <a:lnSpc>
                <a:spcPct val="96000"/>
              </a:lnSpc>
              <a:buClr>
                <a:schemeClr val="bg1"/>
              </a:buClr>
              <a:buNone/>
              <a:defRPr sz="1800">
                <a:solidFill>
                  <a:schemeClr val="tx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2B7861F5-3EBA-4F8B-961A-D9B20FF749FC}"/>
              </a:ext>
            </a:extLst>
          </p:cNvPr>
          <p:cNvSpPr>
            <a:spLocks noGrp="1"/>
          </p:cNvSpPr>
          <p:nvPr>
            <p:ph type="ftr" sz="quarter" idx="16"/>
          </p:nvPr>
        </p:nvSpPr>
        <p:spPr>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9" name="Title 1">
            <a:extLst>
              <a:ext uri="{FF2B5EF4-FFF2-40B4-BE49-F238E27FC236}">
                <a16:creationId xmlns:a16="http://schemas.microsoft.com/office/drawing/2014/main" id="{38252DF1-084E-4672-B68F-141714EEA8C7}"/>
              </a:ext>
            </a:extLst>
          </p:cNvPr>
          <p:cNvSpPr>
            <a:spLocks noGrp="1"/>
          </p:cNvSpPr>
          <p:nvPr>
            <p:ph type="title"/>
          </p:nvPr>
        </p:nvSpPr>
        <p:spPr>
          <a:xfrm>
            <a:off x="495300" y="2797094"/>
            <a:ext cx="3574220" cy="1787605"/>
          </a:xfrm>
        </p:spPr>
        <p:txBody>
          <a:bodyPr wrap="square">
            <a:spAutoFit/>
          </a:bodyPr>
          <a:lstStyle>
            <a:lvl1pPr>
              <a:lnSpc>
                <a:spcPct val="87000"/>
              </a:lnSpc>
              <a:defRPr sz="4400"/>
            </a:lvl1pPr>
          </a:lstStyle>
          <a:p>
            <a:r>
              <a:rPr lang="en-US"/>
              <a:t>Click to edit Master title style</a:t>
            </a:r>
          </a:p>
        </p:txBody>
      </p:sp>
    </p:spTree>
    <p:extLst>
      <p:ext uri="{BB962C8B-B14F-4D97-AF65-F5344CB8AC3E}">
        <p14:creationId xmlns:p14="http://schemas.microsoft.com/office/powerpoint/2010/main" val="23443976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Image Right Gun Met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3"/>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F4D48ED-5D8A-47EE-956E-72B7EE984BDE}"/>
              </a:ext>
            </a:extLst>
          </p:cNvPr>
          <p:cNvSpPr>
            <a:spLocks noGrp="1"/>
          </p:cNvSpPr>
          <p:nvPr>
            <p:ph type="ftr" sz="quarter" idx="16"/>
          </p:nvPr>
        </p:nvSpPr>
        <p:spPr bwMode="gray">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endParaRPr lang="en-US"/>
          </a:p>
        </p:txBody>
      </p:sp>
      <p:sp>
        <p:nvSpPr>
          <p:cNvPr id="9" name="Title 1">
            <a:extLst>
              <a:ext uri="{FF2B5EF4-FFF2-40B4-BE49-F238E27FC236}">
                <a16:creationId xmlns:a16="http://schemas.microsoft.com/office/drawing/2014/main" id="{55F13055-7657-4496-81D2-B665F79B6A2B}"/>
              </a:ext>
            </a:extLst>
          </p:cNvPr>
          <p:cNvSpPr>
            <a:spLocks noGrp="1"/>
          </p:cNvSpPr>
          <p:nvPr>
            <p:ph type="title"/>
          </p:nvPr>
        </p:nvSpPr>
        <p:spPr bwMode="gray">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5934939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Image Right Midnight">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3"/>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F4D48ED-5D8A-47EE-956E-72B7EE984BDE}"/>
              </a:ext>
            </a:extLst>
          </p:cNvPr>
          <p:cNvSpPr>
            <a:spLocks noGrp="1"/>
          </p:cNvSpPr>
          <p:nvPr>
            <p:ph type="ftr" sz="quarter" idx="16"/>
          </p:nvPr>
        </p:nvSpPr>
        <p:spPr bwMode="gray">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9" name="Title 1">
            <a:extLst>
              <a:ext uri="{FF2B5EF4-FFF2-40B4-BE49-F238E27FC236}">
                <a16:creationId xmlns:a16="http://schemas.microsoft.com/office/drawing/2014/main" id="{F61C4DE6-E5D7-49BF-BE1D-0EC8FCDC68D1}"/>
              </a:ext>
            </a:extLst>
          </p:cNvPr>
          <p:cNvSpPr>
            <a:spLocks noGrp="1"/>
          </p:cNvSpPr>
          <p:nvPr>
            <p:ph type="title"/>
          </p:nvPr>
        </p:nvSpPr>
        <p:spPr bwMode="gray">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2506771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Cutaway 1/4 Lef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5"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gray">
          <a:xfrm>
            <a:off x="493713" y="2673349"/>
            <a:ext cx="2606675" cy="3727435"/>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Subtitle">
            <a:extLst>
              <a:ext uri="{FF2B5EF4-FFF2-40B4-BE49-F238E27FC236}">
                <a16:creationId xmlns:a16="http://schemas.microsoft.com/office/drawing/2014/main" id="{7B8D4663-B6E0-4AD4-8563-711289FF2DB0}"/>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1" name="Footer Placeholder 2">
            <a:extLst>
              <a:ext uri="{FF2B5EF4-FFF2-40B4-BE49-F238E27FC236}">
                <a16:creationId xmlns:a16="http://schemas.microsoft.com/office/drawing/2014/main" id="{06F2EB5A-66E7-46F4-A54E-D517AD1E8AFA}"/>
              </a:ext>
            </a:extLst>
          </p:cNvPr>
          <p:cNvSpPr>
            <a:spLocks noGrp="1"/>
          </p:cNvSpPr>
          <p:nvPr>
            <p:ph type="ftr" sz="quarter" idx="16"/>
          </p:nvPr>
        </p:nvSpPr>
        <p:spPr bwMode="gray">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60000"/>
                    <a:lumOff val="40000"/>
                  </a:schemeClr>
                </a:solidFill>
              </a:defRPr>
            </a:lvl1pPr>
          </a:lstStyle>
          <a:p>
            <a:endParaRPr lang="en-US"/>
          </a:p>
        </p:txBody>
      </p:sp>
      <p:sp>
        <p:nvSpPr>
          <p:cNvPr id="13" name="Title 1">
            <a:extLst>
              <a:ext uri="{FF2B5EF4-FFF2-40B4-BE49-F238E27FC236}">
                <a16:creationId xmlns:a16="http://schemas.microsoft.com/office/drawing/2014/main" id="{7779B7D9-EE1F-4683-8289-2F379FA449E0}"/>
              </a:ext>
            </a:extLst>
          </p:cNvPr>
          <p:cNvSpPr>
            <a:spLocks noGrp="1"/>
          </p:cNvSpPr>
          <p:nvPr>
            <p:ph type="title"/>
          </p:nvPr>
        </p:nvSpPr>
        <p:spPr bwMode="gray">
          <a:xfrm>
            <a:off x="495300" y="413092"/>
            <a:ext cx="2605088" cy="1381340"/>
          </a:xfrm>
        </p:spPr>
        <p:txBody>
          <a:bodyPr wrap="square">
            <a:spAutoFit/>
          </a:bodyPr>
          <a:lstStyle>
            <a:lvl1pPr>
              <a:lnSpc>
                <a:spcPct val="87000"/>
              </a:lnSpc>
              <a:defRPr sz="3400">
                <a:solidFill>
                  <a:schemeClr val="bg1"/>
                </a:solidFill>
              </a:defRPr>
            </a:lvl1pPr>
          </a:lstStyle>
          <a:p>
            <a:r>
              <a:rPr lang="en-US"/>
              <a:t>Click to edit Master title style</a:t>
            </a:r>
          </a:p>
        </p:txBody>
      </p:sp>
    </p:spTree>
    <p:extLst>
      <p:ext uri="{BB962C8B-B14F-4D97-AF65-F5344CB8AC3E}">
        <p14:creationId xmlns:p14="http://schemas.microsoft.com/office/powerpoint/2010/main" val="36154133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Cutaway 1/4 Left Ligh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5"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black">
          <a:xfrm>
            <a:off x="493713" y="2673349"/>
            <a:ext cx="2606675" cy="3727435"/>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Footer Placeholder 2">
            <a:extLst>
              <a:ext uri="{FF2B5EF4-FFF2-40B4-BE49-F238E27FC236}">
                <a16:creationId xmlns:a16="http://schemas.microsoft.com/office/drawing/2014/main" id="{B2F625D1-43CE-4269-85DE-B80E7855C56A}"/>
              </a:ext>
            </a:extLst>
          </p:cNvPr>
          <p:cNvSpPr>
            <a:spLocks noGrp="1"/>
          </p:cNvSpPr>
          <p:nvPr>
            <p:ph type="ftr" sz="quarter" idx="16"/>
          </p:nvPr>
        </p:nvSpPr>
        <p:spPr>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40000"/>
                    <a:lumOff val="60000"/>
                  </a:schemeClr>
                </a:solidFill>
              </a:defRPr>
            </a:lvl1pPr>
          </a:lstStyle>
          <a:p>
            <a:endParaRPr lang="en-US"/>
          </a:p>
        </p:txBody>
      </p:sp>
      <p:sp>
        <p:nvSpPr>
          <p:cNvPr id="12" name="Title 1">
            <a:extLst>
              <a:ext uri="{FF2B5EF4-FFF2-40B4-BE49-F238E27FC236}">
                <a16:creationId xmlns:a16="http://schemas.microsoft.com/office/drawing/2014/main" id="{E5B14D2D-DB7D-4B69-AD15-233459F8F4B3}"/>
              </a:ext>
            </a:extLst>
          </p:cNvPr>
          <p:cNvSpPr>
            <a:spLocks noGrp="1"/>
          </p:cNvSpPr>
          <p:nvPr>
            <p:ph type="title"/>
          </p:nvPr>
        </p:nvSpPr>
        <p:spPr>
          <a:xfrm>
            <a:off x="495300" y="428865"/>
            <a:ext cx="2605088" cy="1365567"/>
          </a:xfrm>
        </p:spPr>
        <p:txBody>
          <a:bodyPr wrap="square">
            <a:spAutoFit/>
          </a:bodyPr>
          <a:lstStyle>
            <a:lvl1pPr>
              <a:lnSpc>
                <a:spcPct val="87000"/>
              </a:lnSpc>
              <a:defRPr sz="3400">
                <a:solidFill>
                  <a:schemeClr val="bg1"/>
                </a:solidFill>
              </a:defRPr>
            </a:lvl1pPr>
          </a:lstStyle>
          <a:p>
            <a:r>
              <a:rPr lang="en-US"/>
              <a:t>Click to edit Master title style</a:t>
            </a:r>
          </a:p>
        </p:txBody>
      </p:sp>
      <p:sp>
        <p:nvSpPr>
          <p:cNvPr id="14" name="Subtitle">
            <a:extLst>
              <a:ext uri="{FF2B5EF4-FFF2-40B4-BE49-F238E27FC236}">
                <a16:creationId xmlns:a16="http://schemas.microsoft.com/office/drawing/2014/main" id="{146C74A4-A6C9-4FA1-B811-B674B4DBBBA7}"/>
              </a:ext>
            </a:extLst>
          </p:cNvPr>
          <p:cNvSpPr>
            <a:spLocks noGrp="1"/>
          </p:cNvSpPr>
          <p:nvPr>
            <p:ph type="subTitle" idx="1"/>
          </p:nvPr>
        </p:nvSpPr>
        <p:spPr bwMode="auto">
          <a:xfrm>
            <a:off x="495300" y="1869281"/>
            <a:ext cx="2607469" cy="428451"/>
          </a:xfrm>
          <a:prstGeom prst="rect">
            <a:avLst/>
          </a:prstGeom>
        </p:spPr>
        <p:txBody>
          <a:bodyPr wrap="square">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32684113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Cutaway 1/4 Left Tea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black">
          <a:xfrm>
            <a:off x="493713" y="2673349"/>
            <a:ext cx="2606675" cy="3727439"/>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Footer Placeholder 2">
            <a:extLst>
              <a:ext uri="{FF2B5EF4-FFF2-40B4-BE49-F238E27FC236}">
                <a16:creationId xmlns:a16="http://schemas.microsoft.com/office/drawing/2014/main" id="{E2C29AEC-B7E2-4A18-A39E-44AB602E210E}"/>
              </a:ext>
            </a:extLst>
          </p:cNvPr>
          <p:cNvSpPr>
            <a:spLocks noGrp="1"/>
          </p:cNvSpPr>
          <p:nvPr>
            <p:ph type="ftr" sz="quarter" idx="16"/>
          </p:nvPr>
        </p:nvSpPr>
        <p:spPr>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4">
                    <a:lumMod val="60000"/>
                    <a:lumOff val="40000"/>
                  </a:schemeClr>
                </a:solidFill>
              </a:defRPr>
            </a:lvl1pPr>
          </a:lstStyle>
          <a:p>
            <a:endParaRPr lang="en-US"/>
          </a:p>
        </p:txBody>
      </p:sp>
      <p:sp>
        <p:nvSpPr>
          <p:cNvPr id="12" name="Title 1">
            <a:extLst>
              <a:ext uri="{FF2B5EF4-FFF2-40B4-BE49-F238E27FC236}">
                <a16:creationId xmlns:a16="http://schemas.microsoft.com/office/drawing/2014/main" id="{0DC4CC26-1781-4E6F-9904-2F3F546E1BC5}"/>
              </a:ext>
            </a:extLst>
          </p:cNvPr>
          <p:cNvSpPr>
            <a:spLocks noGrp="1"/>
          </p:cNvSpPr>
          <p:nvPr>
            <p:ph type="title"/>
          </p:nvPr>
        </p:nvSpPr>
        <p:spPr>
          <a:xfrm>
            <a:off x="495300" y="413092"/>
            <a:ext cx="2605088" cy="1381340"/>
          </a:xfrm>
        </p:spPr>
        <p:txBody>
          <a:bodyPr wrap="square">
            <a:spAutoFit/>
          </a:bodyPr>
          <a:lstStyle>
            <a:lvl1pPr>
              <a:lnSpc>
                <a:spcPct val="87000"/>
              </a:lnSpc>
              <a:defRPr sz="3400">
                <a:solidFill>
                  <a:schemeClr val="bg1"/>
                </a:solidFill>
              </a:defRPr>
            </a:lvl1pPr>
          </a:lstStyle>
          <a:p>
            <a:r>
              <a:rPr lang="en-US"/>
              <a:t>Click to edit Master title style</a:t>
            </a:r>
          </a:p>
        </p:txBody>
      </p:sp>
      <p:sp>
        <p:nvSpPr>
          <p:cNvPr id="14" name="Subtitle">
            <a:extLst>
              <a:ext uri="{FF2B5EF4-FFF2-40B4-BE49-F238E27FC236}">
                <a16:creationId xmlns:a16="http://schemas.microsoft.com/office/drawing/2014/main" id="{F791D318-BA35-40BC-B9B6-494F84B94A40}"/>
              </a:ext>
            </a:extLst>
          </p:cNvPr>
          <p:cNvSpPr>
            <a:spLocks noGrp="1"/>
          </p:cNvSpPr>
          <p:nvPr>
            <p:ph type="subTitle" idx="1"/>
          </p:nvPr>
        </p:nvSpPr>
        <p:spPr bwMode="auto">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4907893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Cutaway 1/4 Left Nicke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black">
          <a:xfrm>
            <a:off x="493713" y="2673349"/>
            <a:ext cx="2606675" cy="3727439"/>
          </a:xfrm>
          <a:prstGeom prst="rect">
            <a:avLst/>
          </a:prstGeom>
        </p:spPr>
        <p:txBody>
          <a:bodyPr/>
          <a:lstStyle>
            <a:lvl1pPr>
              <a:buClr>
                <a:schemeClr val="tx1"/>
              </a:buClr>
              <a:defRPr>
                <a:solidFill>
                  <a:schemeClr val="tx1"/>
                </a:solidFill>
              </a:defRPr>
            </a:lvl1pPr>
            <a:lvl2pPr>
              <a:buClr>
                <a:schemeClr val="tx1"/>
              </a:buClr>
              <a:defRPr>
                <a:solidFill>
                  <a:schemeClr val="tx1"/>
                </a:solidFill>
              </a:defRPr>
            </a:lvl2pPr>
            <a:lvl3pPr>
              <a:buClr>
                <a:schemeClr val="tx1"/>
              </a:buClr>
              <a:defRPr>
                <a:solidFill>
                  <a:schemeClr val="tx1"/>
                </a:solidFill>
              </a:defRPr>
            </a:lvl3pPr>
            <a:lvl4pPr>
              <a:buClr>
                <a:schemeClr val="tx1"/>
              </a:buClr>
              <a:defRPr>
                <a:solidFill>
                  <a:schemeClr val="tx1"/>
                </a:solidFill>
              </a:defRPr>
            </a:lvl4pPr>
            <a:lvl5pPr>
              <a:buNone/>
              <a:defRPr>
                <a:solidFill>
                  <a:schemeClr val="tx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Footer Placeholder 2">
            <a:extLst>
              <a:ext uri="{FF2B5EF4-FFF2-40B4-BE49-F238E27FC236}">
                <a16:creationId xmlns:a16="http://schemas.microsoft.com/office/drawing/2014/main" id="{E2C29AEC-B7E2-4A18-A39E-44AB602E210E}"/>
              </a:ext>
            </a:extLst>
          </p:cNvPr>
          <p:cNvSpPr>
            <a:spLocks noGrp="1"/>
          </p:cNvSpPr>
          <p:nvPr>
            <p:ph type="ftr" sz="quarter" idx="16"/>
          </p:nvPr>
        </p:nvSpPr>
        <p:spPr>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12" name="Title 1">
            <a:extLst>
              <a:ext uri="{FF2B5EF4-FFF2-40B4-BE49-F238E27FC236}">
                <a16:creationId xmlns:a16="http://schemas.microsoft.com/office/drawing/2014/main" id="{8AF59A10-4C05-406A-AA75-78CF3E59B8C7}"/>
              </a:ext>
            </a:extLst>
          </p:cNvPr>
          <p:cNvSpPr>
            <a:spLocks noGrp="1"/>
          </p:cNvSpPr>
          <p:nvPr>
            <p:ph type="title"/>
          </p:nvPr>
        </p:nvSpPr>
        <p:spPr>
          <a:xfrm>
            <a:off x="495300" y="413092"/>
            <a:ext cx="2605088" cy="1381340"/>
          </a:xfrm>
        </p:spPr>
        <p:txBody>
          <a:bodyPr wrap="square">
            <a:spAutoFit/>
          </a:bodyPr>
          <a:lstStyle>
            <a:lvl1pPr>
              <a:lnSpc>
                <a:spcPct val="87000"/>
              </a:lnSpc>
              <a:defRPr sz="3400"/>
            </a:lvl1pPr>
          </a:lstStyle>
          <a:p>
            <a:r>
              <a:rPr lang="en-US"/>
              <a:t>Click to edit Master title style</a:t>
            </a:r>
          </a:p>
        </p:txBody>
      </p:sp>
      <p:sp>
        <p:nvSpPr>
          <p:cNvPr id="14" name="Subtitle">
            <a:extLst>
              <a:ext uri="{FF2B5EF4-FFF2-40B4-BE49-F238E27FC236}">
                <a16:creationId xmlns:a16="http://schemas.microsoft.com/office/drawing/2014/main" id="{45EB79BC-E35F-4543-AF44-85AEF3E7E612}"/>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7200324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Cutaway 1/4 Left Gun Meta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gray">
          <a:xfrm>
            <a:off x="493713" y="2673349"/>
            <a:ext cx="2606675" cy="3727441"/>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Footer Placeholder 2">
            <a:extLst>
              <a:ext uri="{FF2B5EF4-FFF2-40B4-BE49-F238E27FC236}">
                <a16:creationId xmlns:a16="http://schemas.microsoft.com/office/drawing/2014/main" id="{3ADF0E24-C66C-44A4-AE54-4A2040B1C13A}"/>
              </a:ext>
            </a:extLst>
          </p:cNvPr>
          <p:cNvSpPr>
            <a:spLocks noGrp="1"/>
          </p:cNvSpPr>
          <p:nvPr>
            <p:ph type="ftr" sz="quarter" idx="16"/>
          </p:nvPr>
        </p:nvSpPr>
        <p:spPr bwMode="gray">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endParaRPr lang="en-US"/>
          </a:p>
        </p:txBody>
      </p:sp>
      <p:sp>
        <p:nvSpPr>
          <p:cNvPr id="12" name="Title 1">
            <a:extLst>
              <a:ext uri="{FF2B5EF4-FFF2-40B4-BE49-F238E27FC236}">
                <a16:creationId xmlns:a16="http://schemas.microsoft.com/office/drawing/2014/main" id="{8022405D-06A1-4166-9391-CABDA675A811}"/>
              </a:ext>
            </a:extLst>
          </p:cNvPr>
          <p:cNvSpPr>
            <a:spLocks noGrp="1"/>
          </p:cNvSpPr>
          <p:nvPr>
            <p:ph type="title"/>
          </p:nvPr>
        </p:nvSpPr>
        <p:spPr bwMode="gray">
          <a:xfrm>
            <a:off x="495300" y="413092"/>
            <a:ext cx="2605088" cy="1381340"/>
          </a:xfrm>
        </p:spPr>
        <p:txBody>
          <a:bodyPr wrap="square">
            <a:spAutoFit/>
          </a:bodyPr>
          <a:lstStyle>
            <a:lvl1pPr>
              <a:lnSpc>
                <a:spcPct val="87000"/>
              </a:lnSpc>
              <a:defRPr sz="3400">
                <a:solidFill>
                  <a:schemeClr val="bg1"/>
                </a:solidFill>
              </a:defRPr>
            </a:lvl1pPr>
          </a:lstStyle>
          <a:p>
            <a:r>
              <a:rPr lang="en-US"/>
              <a:t>Click to edit Master title style</a:t>
            </a:r>
          </a:p>
        </p:txBody>
      </p:sp>
      <p:sp>
        <p:nvSpPr>
          <p:cNvPr id="14" name="Subtitle">
            <a:extLst>
              <a:ext uri="{FF2B5EF4-FFF2-40B4-BE49-F238E27FC236}">
                <a16:creationId xmlns:a16="http://schemas.microsoft.com/office/drawing/2014/main" id="{08C87C8C-F51C-409B-8123-4E7B177EA837}"/>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39820601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Cutaway 1/4 Left Midnight">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gray">
          <a:xfrm>
            <a:off x="493713" y="2673349"/>
            <a:ext cx="2606675" cy="3727441"/>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Footer Placeholder 2">
            <a:extLst>
              <a:ext uri="{FF2B5EF4-FFF2-40B4-BE49-F238E27FC236}">
                <a16:creationId xmlns:a16="http://schemas.microsoft.com/office/drawing/2014/main" id="{3ADF0E24-C66C-44A4-AE54-4A2040B1C13A}"/>
              </a:ext>
            </a:extLst>
          </p:cNvPr>
          <p:cNvSpPr>
            <a:spLocks noGrp="1"/>
          </p:cNvSpPr>
          <p:nvPr>
            <p:ph type="ftr" sz="quarter" idx="16"/>
          </p:nvPr>
        </p:nvSpPr>
        <p:spPr bwMode="gray">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12" name="Title 1">
            <a:extLst>
              <a:ext uri="{FF2B5EF4-FFF2-40B4-BE49-F238E27FC236}">
                <a16:creationId xmlns:a16="http://schemas.microsoft.com/office/drawing/2014/main" id="{4706EDB4-4AB9-44C1-8768-72FEB91A22CC}"/>
              </a:ext>
            </a:extLst>
          </p:cNvPr>
          <p:cNvSpPr>
            <a:spLocks noGrp="1"/>
          </p:cNvSpPr>
          <p:nvPr>
            <p:ph type="title"/>
          </p:nvPr>
        </p:nvSpPr>
        <p:spPr bwMode="gray">
          <a:xfrm>
            <a:off x="495300" y="413092"/>
            <a:ext cx="2605088" cy="1381340"/>
          </a:xfrm>
        </p:spPr>
        <p:txBody>
          <a:bodyPr wrap="square">
            <a:spAutoFit/>
          </a:bodyPr>
          <a:lstStyle>
            <a:lvl1pPr>
              <a:lnSpc>
                <a:spcPct val="87000"/>
              </a:lnSpc>
              <a:defRPr sz="3400">
                <a:solidFill>
                  <a:schemeClr val="bg1"/>
                </a:solidFill>
              </a:defRPr>
            </a:lvl1pPr>
          </a:lstStyle>
          <a:p>
            <a:r>
              <a:rPr lang="en-US"/>
              <a:t>Click to edit Master title style</a:t>
            </a:r>
          </a:p>
        </p:txBody>
      </p:sp>
      <p:sp>
        <p:nvSpPr>
          <p:cNvPr id="14" name="Subtitle">
            <a:extLst>
              <a:ext uri="{FF2B5EF4-FFF2-40B4-BE49-F238E27FC236}">
                <a16:creationId xmlns:a16="http://schemas.microsoft.com/office/drawing/2014/main" id="{B3E64812-0F07-4511-9260-5784D6FAB3B7}"/>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5724087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Big Statement Circle Blue">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userDrawn="1"/>
        </p:nvSpPr>
        <p:spPr bwMode="ltGray">
          <a:xfrm>
            <a:off x="6675120" y="1146676"/>
            <a:ext cx="4536590" cy="4560096"/>
          </a:xfrm>
          <a:prstGeom prst="ellipse">
            <a:avLst/>
          </a:prstGeom>
          <a:gradFill>
            <a:gsLst>
              <a:gs pos="0">
                <a:schemeClr val="accent1"/>
              </a:gs>
              <a:gs pos="100000">
                <a:schemeClr val="accent2">
                  <a:lumMod val="50000"/>
                </a:schemeClr>
              </a:gs>
            </a:gsLst>
            <a:lin ang="18900000" scaled="0"/>
          </a:gradFill>
          <a:ln w="25400" cap="flat" cmpd="sng" algn="ctr">
            <a:noFill/>
            <a:prstDash val="solid"/>
          </a:ln>
          <a:effectLst>
            <a:innerShdw blurRad="127000" dist="114300">
              <a:srgbClr val="3253DC">
                <a:lumMod val="50000"/>
                <a:alpha val="75000"/>
              </a:srgb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10" name="Footer Placeholder 2">
            <a:extLst>
              <a:ext uri="{FF2B5EF4-FFF2-40B4-BE49-F238E27FC236}">
                <a16:creationId xmlns:a16="http://schemas.microsoft.com/office/drawing/2014/main" id="{87A281D7-BEA4-4300-BD71-BE1E8303801A}"/>
              </a:ext>
            </a:extLst>
          </p:cNvPr>
          <p:cNvSpPr>
            <a:spLocks noGrp="1"/>
          </p:cNvSpPr>
          <p:nvPr>
            <p:ph type="ftr" sz="quarter" idx="11"/>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12" name="Text Placeholder 51">
            <a:extLst>
              <a:ext uri="{FF2B5EF4-FFF2-40B4-BE49-F238E27FC236}">
                <a16:creationId xmlns:a16="http://schemas.microsoft.com/office/drawing/2014/main" id="{90653042-57AF-4FDA-9439-6F40EF78400C}"/>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7" name="Title 1">
            <a:extLst>
              <a:ext uri="{FF2B5EF4-FFF2-40B4-BE49-F238E27FC236}">
                <a16:creationId xmlns:a16="http://schemas.microsoft.com/office/drawing/2014/main" id="{FEB48A53-16FB-4DBE-81F5-E87D71D55E95}"/>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p>
        </p:txBody>
      </p:sp>
    </p:spTree>
    <p:extLst>
      <p:ext uri="{BB962C8B-B14F-4D97-AF65-F5344CB8AC3E}">
        <p14:creationId xmlns:p14="http://schemas.microsoft.com/office/powerpoint/2010/main" val="34065117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Title Midnight">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86A3D65C-2C5D-4CD5-B664-96BCEC410C21}"/>
              </a:ext>
            </a:extLst>
          </p:cNvPr>
          <p:cNvGrpSpPr/>
          <p:nvPr userDrawn="1"/>
        </p:nvGrpSpPr>
        <p:grpSpPr>
          <a:xfrm>
            <a:off x="-1" y="-3"/>
            <a:ext cx="9789436" cy="6167628"/>
            <a:chOff x="-1" y="-3"/>
            <a:chExt cx="978943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chemeClr val="accent5"/>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37470" y="2"/>
              <a:ext cx="251965" cy="6167623"/>
            </a:xfrm>
            <a:prstGeom prst="round1Rect">
              <a:avLst>
                <a:gd name="adj" fmla="val 50000"/>
              </a:avLst>
            </a:prstGeom>
            <a:gradFill flip="none" rotWithShape="1">
              <a:gsLst>
                <a:gs pos="100000">
                  <a:schemeClr val="accent5">
                    <a:lumMod val="75000"/>
                  </a:schemeClr>
                </a:gs>
                <a:gs pos="0">
                  <a:schemeClr val="accent5"/>
                </a:gs>
                <a:gs pos="64000">
                  <a:schemeClr val="accent5">
                    <a:lumMod val="75000"/>
                  </a:scheme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tx2"/>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13" name="first shadow">
              <a:extLst>
                <a:ext uri="{FF2B5EF4-FFF2-40B4-BE49-F238E27FC236}">
                  <a16:creationId xmlns:a16="http://schemas.microsoft.com/office/drawing/2014/main" id="{35465864-5BD3-43E9-B02B-2CC7152314D9}"/>
                </a:ext>
              </a:extLst>
            </p:cNvPr>
            <p:cNvSpPr/>
            <p:nvPr userDrawn="1"/>
          </p:nvSpPr>
          <p:spPr bwMode="gray">
            <a:xfrm flipV="1">
              <a:off x="7771339" y="0"/>
              <a:ext cx="735836" cy="5477240"/>
            </a:xfrm>
            <a:prstGeom prst="round1Rect">
              <a:avLst>
                <a:gd name="adj" fmla="val 17346"/>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127487"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a:t>
            </a:r>
          </a:p>
          <a:p>
            <a:pPr lvl="1"/>
            <a:endParaRPr lang="en-US"/>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4" name="Freeform 5">
            <a:extLst>
              <a:ext uri="{FF2B5EF4-FFF2-40B4-BE49-F238E27FC236}">
                <a16:creationId xmlns:a16="http://schemas.microsoft.com/office/drawing/2014/main" id="{B888084C-17B8-4DDF-8119-204A07EF5C77}"/>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5" name="Title 2">
            <a:extLst>
              <a:ext uri="{FF2B5EF4-FFF2-40B4-BE49-F238E27FC236}">
                <a16:creationId xmlns:a16="http://schemas.microsoft.com/office/drawing/2014/main" id="{58A05AE2-9442-4730-8FBA-33FA9563787D}"/>
              </a:ext>
            </a:extLst>
          </p:cNvPr>
          <p:cNvSpPr>
            <a:spLocks noGrp="1"/>
          </p:cNvSpPr>
          <p:nvPr>
            <p:ph type="title"/>
          </p:nvPr>
        </p:nvSpPr>
        <p:spPr bwMode="gray">
          <a:xfrm>
            <a:off x="431638" y="2194052"/>
            <a:ext cx="7415930" cy="1883593"/>
          </a:xfrm>
        </p:spPr>
        <p:txBody>
          <a:bodyPr wrap="square">
            <a:spAutoFit/>
          </a:bodyPr>
          <a:lstStyle>
            <a:lvl1pPr>
              <a:lnSpc>
                <a:spcPct val="87000"/>
              </a:lnSpc>
              <a:defRPr sz="6800">
                <a:solidFill>
                  <a:schemeClr val="bg1"/>
                </a:solidFill>
              </a:defRPr>
            </a:lvl1pPr>
          </a:lstStyle>
          <a:p>
            <a:r>
              <a:rPr lang="en-US"/>
              <a:t>Click to edit Master title style</a:t>
            </a:r>
          </a:p>
        </p:txBody>
      </p:sp>
    </p:spTree>
    <p:extLst>
      <p:ext uri="{BB962C8B-B14F-4D97-AF65-F5344CB8AC3E}">
        <p14:creationId xmlns:p14="http://schemas.microsoft.com/office/powerpoint/2010/main" val="3882245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Big Statement Circle Light Blue">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p:nvSpPr>
        <p:spPr bwMode="ltGray">
          <a:xfrm>
            <a:off x="6675120" y="1146676"/>
            <a:ext cx="4536590" cy="4560096"/>
          </a:xfrm>
          <a:prstGeom prst="ellipse">
            <a:avLst/>
          </a:prstGeom>
          <a:gradFill>
            <a:gsLst>
              <a:gs pos="100000">
                <a:schemeClr val="accent2"/>
              </a:gs>
              <a:gs pos="0">
                <a:srgbClr val="6086E7"/>
              </a:gs>
            </a:gsLst>
            <a:lin ang="18900000" scaled="0"/>
          </a:gradFill>
          <a:ln w="25400" cap="flat" cmpd="sng" algn="ctr">
            <a:noFill/>
            <a:prstDash val="solid"/>
          </a:ln>
          <a:effectLst>
            <a:innerShdw blurRad="127000" dist="114300">
              <a:srgbClr val="415795">
                <a:alpha val="75000"/>
              </a:srgb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10" name="Footer Placeholder 2">
            <a:extLst>
              <a:ext uri="{FF2B5EF4-FFF2-40B4-BE49-F238E27FC236}">
                <a16:creationId xmlns:a16="http://schemas.microsoft.com/office/drawing/2014/main" id="{C4765B5F-95F9-4199-A1B6-AB2525FF1433}"/>
              </a:ext>
            </a:extLst>
          </p:cNvPr>
          <p:cNvSpPr>
            <a:spLocks noGrp="1"/>
          </p:cNvSpPr>
          <p:nvPr>
            <p:ph type="ftr" sz="quarter" idx="11"/>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7" name="Text Placeholder 51">
            <a:extLst>
              <a:ext uri="{FF2B5EF4-FFF2-40B4-BE49-F238E27FC236}">
                <a16:creationId xmlns:a16="http://schemas.microsoft.com/office/drawing/2014/main" id="{C6F1A92C-77BA-48A5-9BCE-2205354F8D44}"/>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9" name="Title 1">
            <a:extLst>
              <a:ext uri="{FF2B5EF4-FFF2-40B4-BE49-F238E27FC236}">
                <a16:creationId xmlns:a16="http://schemas.microsoft.com/office/drawing/2014/main" id="{1AD770C1-C19F-41DC-9472-333E12B88536}"/>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p>
        </p:txBody>
      </p:sp>
    </p:spTree>
    <p:extLst>
      <p:ext uri="{BB962C8B-B14F-4D97-AF65-F5344CB8AC3E}">
        <p14:creationId xmlns:p14="http://schemas.microsoft.com/office/powerpoint/2010/main" val="20873425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Big Statement Circle Teal">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p:nvSpPr>
        <p:spPr bwMode="ltGray">
          <a:xfrm>
            <a:off x="6675120" y="1146676"/>
            <a:ext cx="4536590" cy="4560096"/>
          </a:xfrm>
          <a:prstGeom prst="ellipse">
            <a:avLst/>
          </a:prstGeom>
          <a:solidFill>
            <a:schemeClr val="accent3"/>
          </a:solidFill>
          <a:ln w="25400" cap="flat" cmpd="sng" algn="ctr">
            <a:noFill/>
            <a:prstDash val="solid"/>
          </a:ln>
          <a:effectLst>
            <a:innerShdw blurRad="127000" dist="114300">
              <a:schemeClr val="accent3">
                <a:lumMod val="50000"/>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10" name="Footer Placeholder 2">
            <a:extLst>
              <a:ext uri="{FF2B5EF4-FFF2-40B4-BE49-F238E27FC236}">
                <a16:creationId xmlns:a16="http://schemas.microsoft.com/office/drawing/2014/main" id="{2C8A265A-3146-4748-9C09-B46116B8B401}"/>
              </a:ext>
            </a:extLst>
          </p:cNvPr>
          <p:cNvSpPr>
            <a:spLocks noGrp="1"/>
          </p:cNvSpPr>
          <p:nvPr>
            <p:ph type="ftr" sz="quarter" idx="11"/>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7" name="Text Placeholder 51">
            <a:extLst>
              <a:ext uri="{FF2B5EF4-FFF2-40B4-BE49-F238E27FC236}">
                <a16:creationId xmlns:a16="http://schemas.microsoft.com/office/drawing/2014/main" id="{5FC9C777-5123-4068-A7DE-407D78AD8E39}"/>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9" name="Title 1">
            <a:extLst>
              <a:ext uri="{FF2B5EF4-FFF2-40B4-BE49-F238E27FC236}">
                <a16:creationId xmlns:a16="http://schemas.microsoft.com/office/drawing/2014/main" id="{3AA22E4D-B42F-4C21-BBB9-E780E0243FE3}"/>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p>
        </p:txBody>
      </p:sp>
    </p:spTree>
    <p:extLst>
      <p:ext uri="{BB962C8B-B14F-4D97-AF65-F5344CB8AC3E}">
        <p14:creationId xmlns:p14="http://schemas.microsoft.com/office/powerpoint/2010/main" val="7021111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Big Statement Circle Nickel">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p:nvSpPr>
        <p:spPr bwMode="ltGray">
          <a:xfrm>
            <a:off x="6675120" y="1146676"/>
            <a:ext cx="4536590" cy="4560096"/>
          </a:xfrm>
          <a:prstGeom prst="ellipse">
            <a:avLst/>
          </a:prstGeom>
          <a:gradFill>
            <a:gsLst>
              <a:gs pos="100000">
                <a:srgbClr val="C0C8D6"/>
              </a:gs>
              <a:gs pos="15000">
                <a:schemeClr val="accent6"/>
              </a:gs>
            </a:gsLst>
            <a:lin ang="18900000" scaled="0"/>
          </a:gradFill>
          <a:ln w="25400" cap="flat" cmpd="sng" algn="ctr">
            <a:noFill/>
            <a:prstDash val="solid"/>
          </a:ln>
          <a:effectLst>
            <a:innerShdw blurRad="127000" dist="114300">
              <a:schemeClr val="accent5">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10" name="Footer Placeholder 2">
            <a:extLst>
              <a:ext uri="{FF2B5EF4-FFF2-40B4-BE49-F238E27FC236}">
                <a16:creationId xmlns:a16="http://schemas.microsoft.com/office/drawing/2014/main" id="{2C8A265A-3146-4748-9C09-B46116B8B401}"/>
              </a:ext>
            </a:extLst>
          </p:cNvPr>
          <p:cNvSpPr>
            <a:spLocks noGrp="1"/>
          </p:cNvSpPr>
          <p:nvPr>
            <p:ph type="ftr" sz="quarter" idx="11"/>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7" name="Text Placeholder 51">
            <a:extLst>
              <a:ext uri="{FF2B5EF4-FFF2-40B4-BE49-F238E27FC236}">
                <a16:creationId xmlns:a16="http://schemas.microsoft.com/office/drawing/2014/main" id="{5FC9C777-5123-4068-A7DE-407D78AD8E39}"/>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9" name="Title 1">
            <a:extLst>
              <a:ext uri="{FF2B5EF4-FFF2-40B4-BE49-F238E27FC236}">
                <a16:creationId xmlns:a16="http://schemas.microsoft.com/office/drawing/2014/main" id="{3C6640F8-D4E8-4380-9825-E203D7EDAD78}"/>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p>
        </p:txBody>
      </p:sp>
    </p:spTree>
    <p:extLst>
      <p:ext uri="{BB962C8B-B14F-4D97-AF65-F5344CB8AC3E}">
        <p14:creationId xmlns:p14="http://schemas.microsoft.com/office/powerpoint/2010/main" val="11159856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Big Statement Circle Gun Metal">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p:nvSpPr>
        <p:spPr bwMode="ltGray">
          <a:xfrm>
            <a:off x="6675120" y="1146676"/>
            <a:ext cx="4536590" cy="4560096"/>
          </a:xfrm>
          <a:prstGeom prst="ellipse">
            <a:avLst/>
          </a:prstGeom>
          <a:gradFill>
            <a:gsLst>
              <a:gs pos="100000">
                <a:srgbClr val="697790"/>
              </a:gs>
              <a:gs pos="1000">
                <a:schemeClr val="accent5"/>
              </a:gs>
            </a:gsLst>
            <a:lin ang="18900000" scaled="0"/>
          </a:gradFill>
          <a:ln w="25400" cap="flat" cmpd="sng" algn="ctr">
            <a:noFill/>
            <a:prstDash val="solid"/>
          </a:ln>
          <a:effectLst>
            <a:innerShdw blurRad="127000" dist="114300">
              <a:schemeClr val="accent5">
                <a:lumMod val="75000"/>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10" name="Footer Placeholder 2">
            <a:extLst>
              <a:ext uri="{FF2B5EF4-FFF2-40B4-BE49-F238E27FC236}">
                <a16:creationId xmlns:a16="http://schemas.microsoft.com/office/drawing/2014/main" id="{50378E23-3DB4-42E4-8375-2AC0CDCB639A}"/>
              </a:ext>
            </a:extLst>
          </p:cNvPr>
          <p:cNvSpPr>
            <a:spLocks noGrp="1"/>
          </p:cNvSpPr>
          <p:nvPr>
            <p:ph type="ftr" sz="quarter" idx="11"/>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7" name="Text Placeholder 51">
            <a:extLst>
              <a:ext uri="{FF2B5EF4-FFF2-40B4-BE49-F238E27FC236}">
                <a16:creationId xmlns:a16="http://schemas.microsoft.com/office/drawing/2014/main" id="{A7350EC2-08F0-4D7F-9377-DA5237FC6107}"/>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9" name="Title 1">
            <a:extLst>
              <a:ext uri="{FF2B5EF4-FFF2-40B4-BE49-F238E27FC236}">
                <a16:creationId xmlns:a16="http://schemas.microsoft.com/office/drawing/2014/main" id="{49AC31FE-26ED-4666-B85B-8A0A27C741C1}"/>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p>
        </p:txBody>
      </p:sp>
    </p:spTree>
    <p:extLst>
      <p:ext uri="{BB962C8B-B14F-4D97-AF65-F5344CB8AC3E}">
        <p14:creationId xmlns:p14="http://schemas.microsoft.com/office/powerpoint/2010/main" val="7631544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Big Statement Circle Midnight">
    <p:spTree>
      <p:nvGrpSpPr>
        <p:cNvPr id="1" name=""/>
        <p:cNvGrpSpPr/>
        <p:nvPr/>
      </p:nvGrpSpPr>
      <p:grpSpPr>
        <a:xfrm>
          <a:off x="0" y="0"/>
          <a:ext cx="0" cy="0"/>
          <a:chOff x="0" y="0"/>
          <a:chExt cx="0" cy="0"/>
        </a:xfrm>
      </p:grpSpPr>
      <p:sp>
        <p:nvSpPr>
          <p:cNvPr id="52" name="Text Placeholder 51">
            <a:extLst>
              <a:ext uri="{FF2B5EF4-FFF2-40B4-BE49-F238E27FC236}">
                <a16:creationId xmlns:a16="http://schemas.microsoft.com/office/drawing/2014/main" id="{21CCE1E2-D3E9-440A-A7A2-9A3EE0A282FC}"/>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10" name="Footer Placeholder 2">
            <a:extLst>
              <a:ext uri="{FF2B5EF4-FFF2-40B4-BE49-F238E27FC236}">
                <a16:creationId xmlns:a16="http://schemas.microsoft.com/office/drawing/2014/main" id="{50378E23-3DB4-42E4-8375-2AC0CDCB639A}"/>
              </a:ext>
            </a:extLst>
          </p:cNvPr>
          <p:cNvSpPr>
            <a:spLocks noGrp="1"/>
          </p:cNvSpPr>
          <p:nvPr>
            <p:ph type="ftr" sz="quarter" idx="11"/>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6" name="Oval 5">
            <a:extLst>
              <a:ext uri="{FF2B5EF4-FFF2-40B4-BE49-F238E27FC236}">
                <a16:creationId xmlns:a16="http://schemas.microsoft.com/office/drawing/2014/main" id="{1321BDBD-A319-4A9D-A52B-4542BAE8D156}"/>
              </a:ext>
            </a:extLst>
          </p:cNvPr>
          <p:cNvSpPr>
            <a:spLocks/>
          </p:cNvSpPr>
          <p:nvPr userDrawn="1"/>
        </p:nvSpPr>
        <p:spPr bwMode="ltGray">
          <a:xfrm>
            <a:off x="6677946" y="1146676"/>
            <a:ext cx="4536590" cy="4560096"/>
          </a:xfrm>
          <a:prstGeom prst="ellipse">
            <a:avLst/>
          </a:prstGeom>
          <a:gradFill>
            <a:gsLst>
              <a:gs pos="100000">
                <a:srgbClr val="13344D"/>
              </a:gs>
              <a:gs pos="21000">
                <a:schemeClr val="tx2"/>
              </a:gs>
            </a:gsLst>
            <a:lin ang="18900000" scaled="0"/>
          </a:gradFill>
          <a:ln w="25400" cap="flat" cmpd="sng" algn="ctr">
            <a:noFill/>
            <a:prstDash val="solid"/>
          </a:ln>
          <a:effectLst>
            <a:innerShdw blurRad="127000" dist="114300">
              <a:schemeClr val="bg1">
                <a:lumMod val="10000"/>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7" name="Title 1">
            <a:extLst>
              <a:ext uri="{FF2B5EF4-FFF2-40B4-BE49-F238E27FC236}">
                <a16:creationId xmlns:a16="http://schemas.microsoft.com/office/drawing/2014/main" id="{5B05E55E-4E31-4720-B7A8-F4EA4666E62B}"/>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p>
        </p:txBody>
      </p:sp>
    </p:spTree>
    <p:extLst>
      <p:ext uri="{BB962C8B-B14F-4D97-AF65-F5344CB8AC3E}">
        <p14:creationId xmlns:p14="http://schemas.microsoft.com/office/powerpoint/2010/main" val="32056626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Segue Blue">
    <p:spTree>
      <p:nvGrpSpPr>
        <p:cNvPr id="1" name=""/>
        <p:cNvGrpSpPr/>
        <p:nvPr/>
      </p:nvGrpSpPr>
      <p:grpSpPr>
        <a:xfrm>
          <a:off x="0" y="0"/>
          <a:ext cx="0" cy="0"/>
          <a:chOff x="0" y="0"/>
          <a:chExt cx="0" cy="0"/>
        </a:xfrm>
      </p:grpSpPr>
      <p:grpSp>
        <p:nvGrpSpPr>
          <p:cNvPr id="22" name="Group 21">
            <a:extLst>
              <a:ext uri="{FF2B5EF4-FFF2-40B4-BE49-F238E27FC236}">
                <a16:creationId xmlns:a16="http://schemas.microsoft.com/office/drawing/2014/main" id="{9708ABA9-7054-48E8-8EF4-CD658D07952F}"/>
              </a:ext>
            </a:extLst>
          </p:cNvPr>
          <p:cNvGrpSpPr/>
          <p:nvPr userDrawn="1"/>
        </p:nvGrpSpPr>
        <p:grpSpPr bwMode="white">
          <a:xfrm>
            <a:off x="0" y="0"/>
            <a:ext cx="9837777" cy="5917440"/>
            <a:chOff x="-3721335" y="0"/>
            <a:chExt cx="9837777" cy="5917440"/>
          </a:xfrm>
        </p:grpSpPr>
        <p:sp>
          <p:nvSpPr>
            <p:cNvPr id="24" name="Rectangle: Single Corner Rounded 23">
              <a:extLst>
                <a:ext uri="{FF2B5EF4-FFF2-40B4-BE49-F238E27FC236}">
                  <a16:creationId xmlns:a16="http://schemas.microsoft.com/office/drawing/2014/main" id="{C48B92C6-8BAB-46BE-82E1-29A041E97FB8}"/>
                </a:ext>
              </a:extLst>
            </p:cNvPr>
            <p:cNvSpPr/>
            <p:nvPr userDrawn="1"/>
          </p:nvSpPr>
          <p:spPr bwMode="white">
            <a:xfrm flipV="1">
              <a:off x="-3721335" y="0"/>
              <a:ext cx="9837777" cy="5917440"/>
            </a:xfrm>
            <a:prstGeom prst="round1Rect">
              <a:avLst>
                <a:gd name="adj" fmla="val 3163"/>
              </a:avLst>
            </a:prstGeom>
            <a:solidFill>
              <a:schemeClr val="accent1"/>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26" name="Rectangle: Single Corner Rounded 25">
              <a:extLst>
                <a:ext uri="{FF2B5EF4-FFF2-40B4-BE49-F238E27FC236}">
                  <a16:creationId xmlns:a16="http://schemas.microsoft.com/office/drawing/2014/main" id="{222BEFF9-595E-4CCB-89E5-0AB82C002F90}"/>
                </a:ext>
              </a:extLst>
            </p:cNvPr>
            <p:cNvSpPr/>
            <p:nvPr userDrawn="1"/>
          </p:nvSpPr>
          <p:spPr bwMode="white">
            <a:xfrm flipV="1">
              <a:off x="4722552" y="0"/>
              <a:ext cx="1393890" cy="5917440"/>
            </a:xfrm>
            <a:prstGeom prst="round1Rect">
              <a:avLst>
                <a:gd name="adj" fmla="val 13580"/>
              </a:avLst>
            </a:prstGeom>
            <a:gradFill>
              <a:gsLst>
                <a:gs pos="88000">
                  <a:schemeClr val="tx1">
                    <a:alpha val="60000"/>
                  </a:schemeClr>
                </a:gs>
                <a:gs pos="54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lang="en-US" sz="1800" b="1" kern="1200" noProof="0">
                <a:solidFill>
                  <a:prstClr val="white"/>
                </a:solidFill>
                <a:latin typeface="+mn-lt"/>
                <a:ea typeface="+mn-ea"/>
                <a:cs typeface="+mn-cs"/>
              </a:endParaRPr>
            </a:p>
          </p:txBody>
        </p:sp>
      </p:grpSp>
      <p:sp>
        <p:nvSpPr>
          <p:cNvPr id="12" name="Subtitle">
            <a:extLst>
              <a:ext uri="{FF2B5EF4-FFF2-40B4-BE49-F238E27FC236}">
                <a16:creationId xmlns:a16="http://schemas.microsoft.com/office/drawing/2014/main" id="{26C2B330-CA81-4AC8-9295-95D8B999A52E}"/>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itle 1">
            <a:extLst>
              <a:ext uri="{FF2B5EF4-FFF2-40B4-BE49-F238E27FC236}">
                <a16:creationId xmlns:a16="http://schemas.microsoft.com/office/drawing/2014/main" id="{ADAEEFC9-1B97-4F96-826D-993D38DFD5B6}"/>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p>
        </p:txBody>
      </p:sp>
    </p:spTree>
    <p:extLst>
      <p:ext uri="{BB962C8B-B14F-4D97-AF65-F5344CB8AC3E}">
        <p14:creationId xmlns:p14="http://schemas.microsoft.com/office/powerpoint/2010/main" val="21953143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Segue Light Blue">
    <p:spTree>
      <p:nvGrpSpPr>
        <p:cNvPr id="1" name=""/>
        <p:cNvGrpSpPr/>
        <p:nvPr/>
      </p:nvGrpSpPr>
      <p:grpSpPr>
        <a:xfrm>
          <a:off x="0" y="0"/>
          <a:ext cx="0" cy="0"/>
          <a:chOff x="0" y="0"/>
          <a:chExt cx="0" cy="0"/>
        </a:xfrm>
      </p:grpSpPr>
      <p:grpSp>
        <p:nvGrpSpPr>
          <p:cNvPr id="22" name="Group 21">
            <a:extLst>
              <a:ext uri="{FF2B5EF4-FFF2-40B4-BE49-F238E27FC236}">
                <a16:creationId xmlns:a16="http://schemas.microsoft.com/office/drawing/2014/main" id="{9708ABA9-7054-48E8-8EF4-CD658D07952F}"/>
              </a:ext>
            </a:extLst>
          </p:cNvPr>
          <p:cNvGrpSpPr/>
          <p:nvPr userDrawn="1"/>
        </p:nvGrpSpPr>
        <p:grpSpPr bwMode="white">
          <a:xfrm>
            <a:off x="0" y="0"/>
            <a:ext cx="9837777" cy="5917440"/>
            <a:chOff x="-3721335" y="0"/>
            <a:chExt cx="9837777" cy="5917440"/>
          </a:xfrm>
        </p:grpSpPr>
        <p:sp>
          <p:nvSpPr>
            <p:cNvPr id="24" name="Rectangle: Single Corner Rounded 23">
              <a:extLst>
                <a:ext uri="{FF2B5EF4-FFF2-40B4-BE49-F238E27FC236}">
                  <a16:creationId xmlns:a16="http://schemas.microsoft.com/office/drawing/2014/main" id="{C48B92C6-8BAB-46BE-82E1-29A041E97FB8}"/>
                </a:ext>
              </a:extLst>
            </p:cNvPr>
            <p:cNvSpPr/>
            <p:nvPr userDrawn="1"/>
          </p:nvSpPr>
          <p:spPr bwMode="white">
            <a:xfrm flipV="1">
              <a:off x="-3721335" y="0"/>
              <a:ext cx="9837777" cy="5917440"/>
            </a:xfrm>
            <a:prstGeom prst="round1Rect">
              <a:avLst>
                <a:gd name="adj" fmla="val 3163"/>
              </a:avLst>
            </a:prstGeom>
            <a:solidFill>
              <a:schemeClr val="accent2"/>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26" name="Rectangle: Single Corner Rounded 25">
              <a:extLst>
                <a:ext uri="{FF2B5EF4-FFF2-40B4-BE49-F238E27FC236}">
                  <a16:creationId xmlns:a16="http://schemas.microsoft.com/office/drawing/2014/main" id="{222BEFF9-595E-4CCB-89E5-0AB82C002F90}"/>
                </a:ext>
              </a:extLst>
            </p:cNvPr>
            <p:cNvSpPr/>
            <p:nvPr userDrawn="1"/>
          </p:nvSpPr>
          <p:spPr bwMode="white">
            <a:xfrm flipV="1">
              <a:off x="4722552" y="0"/>
              <a:ext cx="1393890" cy="5917440"/>
            </a:xfrm>
            <a:prstGeom prst="round1Rect">
              <a:avLst>
                <a:gd name="adj" fmla="val 1358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noProof="0">
                <a:solidFill>
                  <a:prstClr val="white"/>
                </a:solidFill>
              </a:endParaRPr>
            </a:p>
          </p:txBody>
        </p:sp>
      </p:grpSp>
      <p:sp>
        <p:nvSpPr>
          <p:cNvPr id="12" name="Subtitle">
            <a:extLst>
              <a:ext uri="{FF2B5EF4-FFF2-40B4-BE49-F238E27FC236}">
                <a16:creationId xmlns:a16="http://schemas.microsoft.com/office/drawing/2014/main" id="{26C2B330-CA81-4AC8-9295-95D8B999A52E}"/>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itle 1">
            <a:extLst>
              <a:ext uri="{FF2B5EF4-FFF2-40B4-BE49-F238E27FC236}">
                <a16:creationId xmlns:a16="http://schemas.microsoft.com/office/drawing/2014/main" id="{ADAEEFC9-1B97-4F96-826D-993D38DFD5B6}"/>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p>
        </p:txBody>
      </p:sp>
    </p:spTree>
    <p:extLst>
      <p:ext uri="{BB962C8B-B14F-4D97-AF65-F5344CB8AC3E}">
        <p14:creationId xmlns:p14="http://schemas.microsoft.com/office/powerpoint/2010/main" val="27879649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Segue Teal">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671DCAE4-87E2-4E51-BE5C-CABC05DA1E97}"/>
              </a:ext>
            </a:extLst>
          </p:cNvPr>
          <p:cNvGrpSpPr/>
          <p:nvPr userDrawn="1"/>
        </p:nvGrpSpPr>
        <p:grpSpPr bwMode="white">
          <a:xfrm>
            <a:off x="-2" y="0"/>
            <a:ext cx="9837779" cy="5917440"/>
            <a:chOff x="116048" y="0"/>
            <a:chExt cx="6000394" cy="5917440"/>
          </a:xfrm>
        </p:grpSpPr>
        <p:sp>
          <p:nvSpPr>
            <p:cNvPr id="17" name="Rectangle: Single Corner Rounded 16">
              <a:extLst>
                <a:ext uri="{FF2B5EF4-FFF2-40B4-BE49-F238E27FC236}">
                  <a16:creationId xmlns:a16="http://schemas.microsoft.com/office/drawing/2014/main" id="{890F360D-2240-4F74-AF11-9523B0D87327}"/>
                </a:ext>
              </a:extLst>
            </p:cNvPr>
            <p:cNvSpPr/>
            <p:nvPr userDrawn="1"/>
          </p:nvSpPr>
          <p:spPr bwMode="white">
            <a:xfrm flipV="1">
              <a:off x="116048" y="0"/>
              <a:ext cx="6000393" cy="5917440"/>
            </a:xfrm>
            <a:prstGeom prst="round1Rect">
              <a:avLst>
                <a:gd name="adj" fmla="val 3163"/>
              </a:avLst>
            </a:prstGeom>
            <a:gradFill>
              <a:gsLst>
                <a:gs pos="15000">
                  <a:schemeClr val="accent3"/>
                </a:gs>
                <a:gs pos="100000">
                  <a:schemeClr val="accent3">
                    <a:lumMod val="75000"/>
                  </a:schemeClr>
                </a:gs>
              </a:gsLst>
              <a:lin ang="18900000" scaled="0"/>
            </a:gradFill>
            <a:ln w="254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276F6C71-5E9B-4ACF-B1FB-49D20C4BA66F}"/>
                </a:ext>
              </a:extLst>
            </p:cNvPr>
            <p:cNvSpPr/>
            <p:nvPr userDrawn="1"/>
          </p:nvSpPr>
          <p:spPr bwMode="white">
            <a:xfrm flipV="1">
              <a:off x="4722552" y="0"/>
              <a:ext cx="1393890" cy="5917440"/>
            </a:xfrm>
            <a:prstGeom prst="round1Rect">
              <a:avLst>
                <a:gd name="adj" fmla="val 8361"/>
              </a:avLst>
            </a:prstGeom>
            <a:gradFill>
              <a:gsLst>
                <a:gs pos="88000">
                  <a:schemeClr val="tx1">
                    <a:alpha val="60000"/>
                  </a:schemeClr>
                </a:gs>
                <a:gs pos="33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R="0" lvl="0" indent="0" algn="ctr" fontAlgn="auto">
                <a:lnSpc>
                  <a:spcPct val="100000"/>
                </a:lnSpc>
                <a:spcBef>
                  <a:spcPts val="0"/>
                </a:spcBef>
                <a:spcAft>
                  <a:spcPts val="0"/>
                </a:spcAft>
                <a:buClrTx/>
                <a:buSzTx/>
                <a:buFontTx/>
                <a:buNone/>
                <a:tabLst/>
              </a:pPr>
              <a:endParaRPr lang="en-US" b="1" noProof="0">
                <a:solidFill>
                  <a:prstClr val="white"/>
                </a:solidFill>
              </a:endParaRPr>
            </a:p>
          </p:txBody>
        </p:sp>
      </p:grpSp>
      <p:sp>
        <p:nvSpPr>
          <p:cNvPr id="8" name="Subtitle">
            <a:extLst>
              <a:ext uri="{FF2B5EF4-FFF2-40B4-BE49-F238E27FC236}">
                <a16:creationId xmlns:a16="http://schemas.microsoft.com/office/drawing/2014/main" id="{C2E08BD1-BCB5-464E-A624-7C8D59C0C0B9}"/>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itle 1">
            <a:extLst>
              <a:ext uri="{FF2B5EF4-FFF2-40B4-BE49-F238E27FC236}">
                <a16:creationId xmlns:a16="http://schemas.microsoft.com/office/drawing/2014/main" id="{E73A6FF3-D047-4614-AD57-602D68D4A46C}"/>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p>
        </p:txBody>
      </p:sp>
    </p:spTree>
    <p:extLst>
      <p:ext uri="{BB962C8B-B14F-4D97-AF65-F5344CB8AC3E}">
        <p14:creationId xmlns:p14="http://schemas.microsoft.com/office/powerpoint/2010/main" val="7753598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Segue Nickel">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04DA002C-01DC-49E8-AB20-B71B7CBD4CC6}"/>
              </a:ext>
            </a:extLst>
          </p:cNvPr>
          <p:cNvGrpSpPr/>
          <p:nvPr userDrawn="1"/>
        </p:nvGrpSpPr>
        <p:grpSpPr bwMode="white">
          <a:xfrm>
            <a:off x="0" y="0"/>
            <a:ext cx="9837777" cy="5917440"/>
            <a:chOff x="-3721335" y="0"/>
            <a:chExt cx="9837777" cy="5917440"/>
          </a:xfrm>
        </p:grpSpPr>
        <p:sp>
          <p:nvSpPr>
            <p:cNvPr id="17" name="Rectangle: Single Corner Rounded 16">
              <a:extLst>
                <a:ext uri="{FF2B5EF4-FFF2-40B4-BE49-F238E27FC236}">
                  <a16:creationId xmlns:a16="http://schemas.microsoft.com/office/drawing/2014/main" id="{6BFB91C4-00D9-48E3-99E4-3AFD69367BD7}"/>
                </a:ext>
              </a:extLst>
            </p:cNvPr>
            <p:cNvSpPr/>
            <p:nvPr userDrawn="1"/>
          </p:nvSpPr>
          <p:spPr bwMode="white">
            <a:xfrm flipV="1">
              <a:off x="-3721335" y="0"/>
              <a:ext cx="9837777" cy="5917440"/>
            </a:xfrm>
            <a:prstGeom prst="round1Rect">
              <a:avLst>
                <a:gd name="adj" fmla="val 3163"/>
              </a:avLst>
            </a:prstGeom>
            <a:gradFill>
              <a:gsLst>
                <a:gs pos="15000">
                  <a:schemeClr val="accent6">
                    <a:lumMod val="40000"/>
                    <a:lumOff val="60000"/>
                  </a:schemeClr>
                </a:gs>
                <a:gs pos="100000">
                  <a:schemeClr val="accent6">
                    <a:lumMod val="60000"/>
                    <a:lumOff val="40000"/>
                  </a:schemeClr>
                </a:gs>
              </a:gsLst>
              <a:lin ang="18900000" scaled="0"/>
            </a:gradFill>
            <a:ln w="254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9F9D9178-EDDF-4E67-8748-C3D4BA24DA31}"/>
                </a:ext>
              </a:extLst>
            </p:cNvPr>
            <p:cNvSpPr/>
            <p:nvPr userDrawn="1"/>
          </p:nvSpPr>
          <p:spPr bwMode="white">
            <a:xfrm flipV="1">
              <a:off x="4722552" y="0"/>
              <a:ext cx="1393890" cy="5917440"/>
            </a:xfrm>
            <a:prstGeom prst="round1Rect">
              <a:avLst>
                <a:gd name="adj" fmla="val 13751"/>
              </a:avLst>
            </a:prstGeom>
            <a:gradFill>
              <a:gsLst>
                <a:gs pos="88000">
                  <a:schemeClr val="tx1">
                    <a:alpha val="58000"/>
                  </a:schemeClr>
                </a:gs>
                <a:gs pos="39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R="0" lvl="0" indent="0" algn="ctr" fontAlgn="auto">
                <a:lnSpc>
                  <a:spcPct val="100000"/>
                </a:lnSpc>
                <a:spcBef>
                  <a:spcPts val="0"/>
                </a:spcBef>
                <a:spcAft>
                  <a:spcPts val="0"/>
                </a:spcAft>
                <a:buClrTx/>
                <a:buSzTx/>
                <a:buFontTx/>
                <a:buNone/>
                <a:tabLst/>
              </a:pPr>
              <a:endParaRPr lang="en-US" b="1" noProof="0">
                <a:solidFill>
                  <a:prstClr val="white"/>
                </a:solidFill>
              </a:endParaRPr>
            </a:p>
          </p:txBody>
        </p:sp>
      </p:grpSp>
      <p:sp>
        <p:nvSpPr>
          <p:cNvPr id="8" name="Subtitle">
            <a:extLst>
              <a:ext uri="{FF2B5EF4-FFF2-40B4-BE49-F238E27FC236}">
                <a16:creationId xmlns:a16="http://schemas.microsoft.com/office/drawing/2014/main" id="{ECF4BB80-106E-4F06-8637-959A2D9E4F74}"/>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itle 1">
            <a:extLst>
              <a:ext uri="{FF2B5EF4-FFF2-40B4-BE49-F238E27FC236}">
                <a16:creationId xmlns:a16="http://schemas.microsoft.com/office/drawing/2014/main" id="{2034326E-AB1D-4AB4-90EB-3CDD025430AE}"/>
              </a:ext>
            </a:extLst>
          </p:cNvPr>
          <p:cNvSpPr>
            <a:spLocks noGrp="1"/>
          </p:cNvSpPr>
          <p:nvPr>
            <p:ph type="title"/>
          </p:nvPr>
        </p:nvSpPr>
        <p:spPr>
          <a:xfrm>
            <a:off x="495298" y="2457921"/>
            <a:ext cx="8829675" cy="1472711"/>
          </a:xfrm>
        </p:spPr>
        <p:txBody>
          <a:bodyPr wrap="square">
            <a:spAutoFit/>
          </a:bodyPr>
          <a:lstStyle>
            <a:lvl1pPr>
              <a:lnSpc>
                <a:spcPct val="87000"/>
              </a:lnSpc>
              <a:defRPr sz="5500"/>
            </a:lvl1pPr>
          </a:lstStyle>
          <a:p>
            <a:r>
              <a:rPr lang="en-US"/>
              <a:t>Click to edit Master title style</a:t>
            </a:r>
          </a:p>
        </p:txBody>
      </p:sp>
    </p:spTree>
    <p:extLst>
      <p:ext uri="{BB962C8B-B14F-4D97-AF65-F5344CB8AC3E}">
        <p14:creationId xmlns:p14="http://schemas.microsoft.com/office/powerpoint/2010/main" val="24699212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Segue Gun Metal">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04DA002C-01DC-49E8-AB20-B71B7CBD4CC6}"/>
              </a:ext>
            </a:extLst>
          </p:cNvPr>
          <p:cNvGrpSpPr/>
          <p:nvPr userDrawn="1"/>
        </p:nvGrpSpPr>
        <p:grpSpPr bwMode="white">
          <a:xfrm>
            <a:off x="0" y="0"/>
            <a:ext cx="9837777" cy="5917440"/>
            <a:chOff x="-3721335" y="0"/>
            <a:chExt cx="9837777" cy="5917440"/>
          </a:xfrm>
        </p:grpSpPr>
        <p:sp>
          <p:nvSpPr>
            <p:cNvPr id="17" name="Rectangle: Single Corner Rounded 16">
              <a:extLst>
                <a:ext uri="{FF2B5EF4-FFF2-40B4-BE49-F238E27FC236}">
                  <a16:creationId xmlns:a16="http://schemas.microsoft.com/office/drawing/2014/main" id="{6BFB91C4-00D9-48E3-99E4-3AFD69367BD7}"/>
                </a:ext>
              </a:extLst>
            </p:cNvPr>
            <p:cNvSpPr/>
            <p:nvPr userDrawn="1"/>
          </p:nvSpPr>
          <p:spPr bwMode="white">
            <a:xfrm flipV="1">
              <a:off x="-3721335" y="0"/>
              <a:ext cx="9837777" cy="5917440"/>
            </a:xfrm>
            <a:prstGeom prst="round1Rect">
              <a:avLst>
                <a:gd name="adj" fmla="val 3163"/>
              </a:avLst>
            </a:prstGeom>
            <a:gradFill>
              <a:gsLst>
                <a:gs pos="15000">
                  <a:srgbClr val="556685"/>
                </a:gs>
                <a:gs pos="100000">
                  <a:schemeClr val="accent5"/>
                </a:gs>
              </a:gsLst>
              <a:lin ang="18900000" scaled="0"/>
            </a:gradFill>
            <a:ln w="254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9F9D9178-EDDF-4E67-8748-C3D4BA24DA31}"/>
                </a:ext>
              </a:extLst>
            </p:cNvPr>
            <p:cNvSpPr/>
            <p:nvPr userDrawn="1"/>
          </p:nvSpPr>
          <p:spPr bwMode="white">
            <a:xfrm flipV="1">
              <a:off x="4722552" y="0"/>
              <a:ext cx="1393890" cy="5917440"/>
            </a:xfrm>
            <a:prstGeom prst="round1Rect">
              <a:avLst>
                <a:gd name="adj" fmla="val 13922"/>
              </a:avLst>
            </a:prstGeom>
            <a:gradFill>
              <a:gsLst>
                <a:gs pos="88000">
                  <a:schemeClr val="tx1">
                    <a:alpha val="60000"/>
                  </a:schemeClr>
                </a:gs>
                <a:gs pos="54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R="0" lvl="0" indent="0" algn="ctr" fontAlgn="auto">
                <a:lnSpc>
                  <a:spcPct val="100000"/>
                </a:lnSpc>
                <a:spcBef>
                  <a:spcPts val="0"/>
                </a:spcBef>
                <a:spcAft>
                  <a:spcPts val="0"/>
                </a:spcAft>
                <a:buClrTx/>
                <a:buSzTx/>
                <a:buFontTx/>
                <a:buNone/>
                <a:tabLst/>
              </a:pPr>
              <a:endParaRPr lang="en-US" b="1" noProof="0">
                <a:solidFill>
                  <a:prstClr val="white"/>
                </a:solidFill>
              </a:endParaRPr>
            </a:p>
          </p:txBody>
        </p:sp>
      </p:grpSp>
      <p:sp>
        <p:nvSpPr>
          <p:cNvPr id="8" name="Subtitle">
            <a:extLst>
              <a:ext uri="{FF2B5EF4-FFF2-40B4-BE49-F238E27FC236}">
                <a16:creationId xmlns:a16="http://schemas.microsoft.com/office/drawing/2014/main" id="{0E40E159-9F39-4F01-A7AA-D2D8902DFD25}"/>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itle 1">
            <a:extLst>
              <a:ext uri="{FF2B5EF4-FFF2-40B4-BE49-F238E27FC236}">
                <a16:creationId xmlns:a16="http://schemas.microsoft.com/office/drawing/2014/main" id="{729CFA0F-02A0-4AF1-9722-392DFCA4E221}"/>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p>
        </p:txBody>
      </p:sp>
    </p:spTree>
    <p:extLst>
      <p:ext uri="{BB962C8B-B14F-4D97-AF65-F5344CB8AC3E}">
        <p14:creationId xmlns:p14="http://schemas.microsoft.com/office/powerpoint/2010/main" val="13528329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Agenda Light Blue">
    <p:bg>
      <p:bgPr>
        <a:solidFill>
          <a:schemeClr val="accent2"/>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187952"/>
          </a:xfrm>
          <a:prstGeom prst="rect">
            <a:avLst/>
          </a:prstGeom>
        </p:spPr>
        <p:txBody>
          <a:bodyPr/>
          <a:lstStyle>
            <a:lvl1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1pPr>
            <a:lvl2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2pPr>
            <a:lvl3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3pPr>
            <a:lvl4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4pPr>
            <a:lvl5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2">
                <a:lumMod val="40000"/>
                <a:lumOff val="60000"/>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9AB5691A-A977-4B57-832C-70C2D88356F8}"/>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a:ln>
                  <a:noFill/>
                </a:ln>
                <a:solidFill>
                  <a:srgbClr val="FFFFFF"/>
                </a:solidFill>
                <a:effectLst/>
                <a:uLnTx/>
                <a:uFillTx/>
                <a:latin typeface="Microsoft Sans Serif"/>
              </a:endParaRPr>
            </a:p>
          </p:txBody>
        </p:sp>
        <p:sp>
          <p:nvSpPr>
            <p:cNvPr id="6" name="Rectangle 5">
              <a:extLst>
                <a:ext uri="{FF2B5EF4-FFF2-40B4-BE49-F238E27FC236}">
                  <a16:creationId xmlns:a16="http://schemas.microsoft.com/office/drawing/2014/main" id="{491A9D0B-FE28-9048-B13B-E76F407CA744}"/>
                </a:ext>
              </a:extLst>
            </p:cNvPr>
            <p:cNvSpPr/>
            <p:nvPr/>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100000">
                  <a:schemeClr val="accent1">
                    <a:lumMod val="75000"/>
                    <a:alpha val="50000"/>
                  </a:schemeClr>
                </a:gs>
                <a:gs pos="0">
                  <a:srgbClr val="B0C6FF">
                    <a:alpha val="0"/>
                  </a:srgb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grpSp>
      <p:sp>
        <p:nvSpPr>
          <p:cNvPr id="11" name="Freeform 5">
            <a:extLst>
              <a:ext uri="{FF2B5EF4-FFF2-40B4-BE49-F238E27FC236}">
                <a16:creationId xmlns:a16="http://schemas.microsoft.com/office/drawing/2014/main" id="{3E7937C0-5CE8-47A4-96CE-9474EBC72BF3}"/>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2B575940-DC4A-4F89-9B40-B2D5BB14F9D5}"/>
              </a:ext>
            </a:extLst>
          </p:cNvPr>
          <p:cNvSpPr>
            <a:spLocks noGrp="1"/>
          </p:cNvSpPr>
          <p:nvPr>
            <p:ph type="title"/>
          </p:nvPr>
        </p:nvSpPr>
        <p:spPr>
          <a:xfrm>
            <a:off x="475488" y="818952"/>
            <a:ext cx="6446012" cy="1110432"/>
          </a:xfrm>
        </p:spPr>
        <p:txBody>
          <a:bodyPr wrap="square">
            <a:spAutoFit/>
          </a:bodyPr>
          <a:lstStyle>
            <a:lvl1pPr>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16338472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Segue Midnight">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04DA002C-01DC-49E8-AB20-B71B7CBD4CC6}"/>
              </a:ext>
            </a:extLst>
          </p:cNvPr>
          <p:cNvGrpSpPr/>
          <p:nvPr userDrawn="1"/>
        </p:nvGrpSpPr>
        <p:grpSpPr bwMode="white">
          <a:xfrm>
            <a:off x="0" y="0"/>
            <a:ext cx="9837777" cy="5917440"/>
            <a:chOff x="-3721335" y="0"/>
            <a:chExt cx="9837777" cy="5917440"/>
          </a:xfrm>
        </p:grpSpPr>
        <p:sp>
          <p:nvSpPr>
            <p:cNvPr id="17" name="Rectangle: Single Corner Rounded 16">
              <a:extLst>
                <a:ext uri="{FF2B5EF4-FFF2-40B4-BE49-F238E27FC236}">
                  <a16:creationId xmlns:a16="http://schemas.microsoft.com/office/drawing/2014/main" id="{6BFB91C4-00D9-48E3-99E4-3AFD69367BD7}"/>
                </a:ext>
              </a:extLst>
            </p:cNvPr>
            <p:cNvSpPr/>
            <p:nvPr userDrawn="1"/>
          </p:nvSpPr>
          <p:spPr bwMode="white">
            <a:xfrm flipV="1">
              <a:off x="-3721335" y="0"/>
              <a:ext cx="9837777" cy="5917440"/>
            </a:xfrm>
            <a:prstGeom prst="round1Rect">
              <a:avLst>
                <a:gd name="adj" fmla="val 3163"/>
              </a:avLst>
            </a:prstGeom>
            <a:solidFill>
              <a:schemeClr val="tx2"/>
            </a:solidFill>
            <a:ln w="254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9F9D9178-EDDF-4E67-8748-C3D4BA24DA31}"/>
                </a:ext>
              </a:extLst>
            </p:cNvPr>
            <p:cNvSpPr/>
            <p:nvPr userDrawn="1"/>
          </p:nvSpPr>
          <p:spPr bwMode="white">
            <a:xfrm flipV="1">
              <a:off x="4722552" y="0"/>
              <a:ext cx="1393890" cy="5917440"/>
            </a:xfrm>
            <a:prstGeom prst="round1Rect">
              <a:avLst>
                <a:gd name="adj" fmla="val 14264"/>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noProof="0">
                <a:solidFill>
                  <a:prstClr val="white"/>
                </a:solidFill>
              </a:endParaRPr>
            </a:p>
          </p:txBody>
        </p:sp>
      </p:grpSp>
      <p:sp>
        <p:nvSpPr>
          <p:cNvPr id="8" name="Subtitle">
            <a:extLst>
              <a:ext uri="{FF2B5EF4-FFF2-40B4-BE49-F238E27FC236}">
                <a16:creationId xmlns:a16="http://schemas.microsoft.com/office/drawing/2014/main" id="{9D3C0F03-E0C3-42D5-87D1-59F797FD9D43}"/>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itle 1">
            <a:extLst>
              <a:ext uri="{FF2B5EF4-FFF2-40B4-BE49-F238E27FC236}">
                <a16:creationId xmlns:a16="http://schemas.microsoft.com/office/drawing/2014/main" id="{57F736A3-4D11-4C0C-A858-4F2FF633E43B}"/>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p>
        </p:txBody>
      </p:sp>
    </p:spTree>
    <p:extLst>
      <p:ext uri="{BB962C8B-B14F-4D97-AF65-F5344CB8AC3E}">
        <p14:creationId xmlns:p14="http://schemas.microsoft.com/office/powerpoint/2010/main" val="17493421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Quote Blue">
    <p:bg>
      <p:bgPr>
        <a:solidFill>
          <a:schemeClr val="accent1"/>
        </a:solidFill>
        <a:effectLst/>
      </p:bgPr>
    </p:bg>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id="{5EC01074-217C-4A66-9F0B-CAF43251D25B}"/>
              </a:ext>
            </a:extLst>
          </p:cNvPr>
          <p:cNvGrpSpPr/>
          <p:nvPr userDrawn="1"/>
        </p:nvGrpSpPr>
        <p:grpSpPr bwMode="hidden">
          <a:xfrm>
            <a:off x="-1855" y="5422393"/>
            <a:ext cx="12195710" cy="1435607"/>
            <a:chOff x="-1855" y="5345050"/>
            <a:chExt cx="12195710" cy="1435607"/>
          </a:xfrm>
        </p:grpSpPr>
        <p:sp>
          <p:nvSpPr>
            <p:cNvPr id="9" name="Rectangle 8">
              <a:extLst>
                <a:ext uri="{FF2B5EF4-FFF2-40B4-BE49-F238E27FC236}">
                  <a16:creationId xmlns:a16="http://schemas.microsoft.com/office/drawing/2014/main" id="{A20F0B08-1A42-4741-9BFD-A54A2EB7AABB}"/>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Century Gothic"/>
              </a:endParaRPr>
            </a:p>
          </p:txBody>
        </p:sp>
        <p:sp>
          <p:nvSpPr>
            <p:cNvPr id="10" name="Rectangle: Single Corner Rounded 6">
              <a:extLst>
                <a:ext uri="{FF2B5EF4-FFF2-40B4-BE49-F238E27FC236}">
                  <a16:creationId xmlns:a16="http://schemas.microsoft.com/office/drawing/2014/main" id="{DD2D4C05-687D-4B24-9D18-4EF53E6A3A47}"/>
                </a:ext>
              </a:extLst>
            </p:cNvPr>
            <p:cNvSpPr/>
            <p:nvPr userDrawn="1"/>
          </p:nvSpPr>
          <p:spPr bwMode="hidden">
            <a:xfrm rot="16200000" flipH="1">
              <a:off x="5849113" y="-504059"/>
              <a:ext cx="493775" cy="1219199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95299" y="424690"/>
            <a:ext cx="11201401" cy="5003192"/>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a:t>Large quote</a:t>
            </a:r>
          </a:p>
        </p:txBody>
      </p:sp>
      <p:sp>
        <p:nvSpPr>
          <p:cNvPr id="7" name="TextBox 6">
            <a:extLst>
              <a:ext uri="{FF2B5EF4-FFF2-40B4-BE49-F238E27FC236}">
                <a16:creationId xmlns:a16="http://schemas.microsoft.com/office/drawing/2014/main" id="{1603D846-953C-47C3-9FE6-C4A9C1F293B8}"/>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38758132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Quote Light Blue">
    <p:bg>
      <p:bgPr>
        <a:solidFill>
          <a:schemeClr val="accent2"/>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0013048A-0BD6-43BB-8E42-342E9A375BD4}"/>
              </a:ext>
            </a:extLst>
          </p:cNvPr>
          <p:cNvGrpSpPr/>
          <p:nvPr userDrawn="1"/>
        </p:nvGrpSpPr>
        <p:grpSpPr bwMode="hidden">
          <a:xfrm>
            <a:off x="-1855" y="5422393"/>
            <a:ext cx="12195710" cy="1435607"/>
            <a:chOff x="-1855" y="5345050"/>
            <a:chExt cx="12195710" cy="1435607"/>
          </a:xfrm>
        </p:grpSpPr>
        <p:sp>
          <p:nvSpPr>
            <p:cNvPr id="13" name="Rectangle 12">
              <a:extLst>
                <a:ext uri="{FF2B5EF4-FFF2-40B4-BE49-F238E27FC236}">
                  <a16:creationId xmlns:a16="http://schemas.microsoft.com/office/drawing/2014/main" id="{9F17A952-37AC-4EF1-A44C-A23DEF993CF0}"/>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Century Gothic"/>
              </a:endParaRPr>
            </a:p>
          </p:txBody>
        </p:sp>
        <p:sp>
          <p:nvSpPr>
            <p:cNvPr id="14" name="Rectangle: Single Corner Rounded 6">
              <a:extLst>
                <a:ext uri="{FF2B5EF4-FFF2-40B4-BE49-F238E27FC236}">
                  <a16:creationId xmlns:a16="http://schemas.microsoft.com/office/drawing/2014/main" id="{D2EE94D9-5190-4400-9469-EA555AB35C99}"/>
                </a:ext>
              </a:extLst>
            </p:cNvPr>
            <p:cNvSpPr/>
            <p:nvPr userDrawn="1"/>
          </p:nvSpPr>
          <p:spPr bwMode="hidden">
            <a:xfrm rot="16200000" flipH="1">
              <a:off x="5849113" y="-504059"/>
              <a:ext cx="493775" cy="12191993"/>
            </a:xfrm>
            <a:prstGeom prst="round1Rect">
              <a:avLst>
                <a:gd name="adj" fmla="val 0"/>
              </a:avLst>
            </a:prstGeom>
            <a:gradFill flip="none" rotWithShape="1">
              <a:gsLst>
                <a:gs pos="75000">
                  <a:srgbClr val="5D7DD6"/>
                </a:gs>
                <a:gs pos="100000">
                  <a:srgbClr val="3F59AD"/>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7" name="Text Placeholder 43">
            <a:extLst>
              <a:ext uri="{FF2B5EF4-FFF2-40B4-BE49-F238E27FC236}">
                <a16:creationId xmlns:a16="http://schemas.microsoft.com/office/drawing/2014/main" id="{D96FDD69-DC19-4F6F-B8DC-DF46F9DF84D8}"/>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 </a:t>
            </a:r>
          </a:p>
        </p:txBody>
      </p:sp>
      <p:sp>
        <p:nvSpPr>
          <p:cNvPr id="9" name="Text Placeholder 47">
            <a:extLst>
              <a:ext uri="{FF2B5EF4-FFF2-40B4-BE49-F238E27FC236}">
                <a16:creationId xmlns:a16="http://schemas.microsoft.com/office/drawing/2014/main" id="{49C5F39E-900A-40BF-B369-CE8E2DB19A04}"/>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10" name="Text Placeholder 49">
            <a:extLst>
              <a:ext uri="{FF2B5EF4-FFF2-40B4-BE49-F238E27FC236}">
                <a16:creationId xmlns:a16="http://schemas.microsoft.com/office/drawing/2014/main" id="{2462F1E1-2667-40B3-80CA-74BB3BE3FD5C}"/>
              </a:ext>
            </a:extLst>
          </p:cNvPr>
          <p:cNvSpPr>
            <a:spLocks noGrp="1"/>
          </p:cNvSpPr>
          <p:nvPr>
            <p:ph type="body" sz="quarter" idx="12" hasCustomPrompt="1"/>
          </p:nvPr>
        </p:nvSpPr>
        <p:spPr bwMode="black">
          <a:xfrm>
            <a:off x="495299" y="424690"/>
            <a:ext cx="11201401" cy="5003192"/>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a:t>Large quote</a:t>
            </a:r>
          </a:p>
        </p:txBody>
      </p:sp>
      <p:sp>
        <p:nvSpPr>
          <p:cNvPr id="8" name="TextBox 7">
            <a:extLst>
              <a:ext uri="{FF2B5EF4-FFF2-40B4-BE49-F238E27FC236}">
                <a16:creationId xmlns:a16="http://schemas.microsoft.com/office/drawing/2014/main" id="{6B6CD81E-F7C1-4BB6-8F3A-30084B745F1D}"/>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17386265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Quote Teal">
    <p:bg>
      <p:bgPr>
        <a:solidFill>
          <a:schemeClr val="accent3"/>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FBE8A257-38BB-4243-8865-6C40C0B39296}"/>
              </a:ext>
            </a:extLst>
          </p:cNvPr>
          <p:cNvGrpSpPr/>
          <p:nvPr userDrawn="1"/>
        </p:nvGrpSpPr>
        <p:grpSpPr bwMode="hidden">
          <a:xfrm>
            <a:off x="-1855" y="5422393"/>
            <a:ext cx="12195710" cy="1435607"/>
            <a:chOff x="-1855" y="5345050"/>
            <a:chExt cx="12195710" cy="1435607"/>
          </a:xfrm>
        </p:grpSpPr>
        <p:sp>
          <p:nvSpPr>
            <p:cNvPr id="13" name="Rectangle 12">
              <a:extLst>
                <a:ext uri="{FF2B5EF4-FFF2-40B4-BE49-F238E27FC236}">
                  <a16:creationId xmlns:a16="http://schemas.microsoft.com/office/drawing/2014/main" id="{9C822925-5E35-42E0-A405-9FDE01620AF3}"/>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14" name="Rectangle: Single Corner Rounded 6">
              <a:extLst>
                <a:ext uri="{FF2B5EF4-FFF2-40B4-BE49-F238E27FC236}">
                  <a16:creationId xmlns:a16="http://schemas.microsoft.com/office/drawing/2014/main" id="{316C158A-1BC1-4B0C-8069-694BFBA4B217}"/>
                </a:ext>
              </a:extLst>
            </p:cNvPr>
            <p:cNvSpPr/>
            <p:nvPr userDrawn="1"/>
          </p:nvSpPr>
          <p:spPr bwMode="hidden">
            <a:xfrm rot="16200000" flipH="1">
              <a:off x="5849113" y="-504059"/>
              <a:ext cx="493775" cy="12191993"/>
            </a:xfrm>
            <a:prstGeom prst="round1Rect">
              <a:avLst>
                <a:gd name="adj" fmla="val 0"/>
              </a:avLst>
            </a:prstGeom>
            <a:gradFill flip="none" rotWithShape="1">
              <a:gsLst>
                <a:gs pos="0">
                  <a:schemeClr val="accent3"/>
                </a:gs>
                <a:gs pos="100000">
                  <a:schemeClr val="accent3">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7" name="Text Placeholder 43">
            <a:extLst>
              <a:ext uri="{FF2B5EF4-FFF2-40B4-BE49-F238E27FC236}">
                <a16:creationId xmlns:a16="http://schemas.microsoft.com/office/drawing/2014/main" id="{5DC8EBCF-B0D3-48CD-8A88-27BF4EA27D80}"/>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 </a:t>
            </a:r>
          </a:p>
        </p:txBody>
      </p:sp>
      <p:sp>
        <p:nvSpPr>
          <p:cNvPr id="9" name="Text Placeholder 47">
            <a:extLst>
              <a:ext uri="{FF2B5EF4-FFF2-40B4-BE49-F238E27FC236}">
                <a16:creationId xmlns:a16="http://schemas.microsoft.com/office/drawing/2014/main" id="{160CB0DF-8AEB-43E3-AB55-96ED636D1BBA}"/>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10" name="Text Placeholder 49">
            <a:extLst>
              <a:ext uri="{FF2B5EF4-FFF2-40B4-BE49-F238E27FC236}">
                <a16:creationId xmlns:a16="http://schemas.microsoft.com/office/drawing/2014/main" id="{B482B713-92C0-47EE-A958-9C92B2D1FDE7}"/>
              </a:ext>
            </a:extLst>
          </p:cNvPr>
          <p:cNvSpPr>
            <a:spLocks noGrp="1"/>
          </p:cNvSpPr>
          <p:nvPr>
            <p:ph type="body" sz="quarter" idx="12" hasCustomPrompt="1"/>
          </p:nvPr>
        </p:nvSpPr>
        <p:spPr bwMode="black">
          <a:xfrm>
            <a:off x="495299" y="424689"/>
            <a:ext cx="11201401" cy="5014961"/>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a:t>Large quote</a:t>
            </a:r>
          </a:p>
        </p:txBody>
      </p:sp>
      <p:sp>
        <p:nvSpPr>
          <p:cNvPr id="8" name="TextBox 7">
            <a:extLst>
              <a:ext uri="{FF2B5EF4-FFF2-40B4-BE49-F238E27FC236}">
                <a16:creationId xmlns:a16="http://schemas.microsoft.com/office/drawing/2014/main" id="{C527E454-7FD7-4D31-B71E-46FE6521228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13964150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Quote Nickel">
    <p:bg>
      <p:bgPr>
        <a:solidFill>
          <a:schemeClr val="accent6">
            <a:lumMod val="40000"/>
            <a:lumOff val="60000"/>
          </a:schemeClr>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FBE8A257-38BB-4243-8865-6C40C0B39296}"/>
              </a:ext>
            </a:extLst>
          </p:cNvPr>
          <p:cNvGrpSpPr/>
          <p:nvPr userDrawn="1"/>
        </p:nvGrpSpPr>
        <p:grpSpPr bwMode="hidden">
          <a:xfrm>
            <a:off x="-1855" y="5422393"/>
            <a:ext cx="12195710" cy="1435607"/>
            <a:chOff x="-1855" y="5345050"/>
            <a:chExt cx="12195710" cy="1435607"/>
          </a:xfrm>
        </p:grpSpPr>
        <p:sp>
          <p:nvSpPr>
            <p:cNvPr id="13" name="Rectangle 12">
              <a:extLst>
                <a:ext uri="{FF2B5EF4-FFF2-40B4-BE49-F238E27FC236}">
                  <a16:creationId xmlns:a16="http://schemas.microsoft.com/office/drawing/2014/main" id="{9C822925-5E35-42E0-A405-9FDE01620AF3}"/>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Century Gothic"/>
              </a:endParaRPr>
            </a:p>
          </p:txBody>
        </p:sp>
        <p:sp>
          <p:nvSpPr>
            <p:cNvPr id="14" name="Rectangle: Single Corner Rounded 6">
              <a:extLst>
                <a:ext uri="{FF2B5EF4-FFF2-40B4-BE49-F238E27FC236}">
                  <a16:creationId xmlns:a16="http://schemas.microsoft.com/office/drawing/2014/main" id="{316C158A-1BC1-4B0C-8069-694BFBA4B217}"/>
                </a:ext>
              </a:extLst>
            </p:cNvPr>
            <p:cNvSpPr/>
            <p:nvPr userDrawn="1"/>
          </p:nvSpPr>
          <p:spPr bwMode="hidden">
            <a:xfrm rot="16200000" flipH="1">
              <a:off x="5849113" y="-504059"/>
              <a:ext cx="493775" cy="12191993"/>
            </a:xfrm>
            <a:prstGeom prst="round1Rect">
              <a:avLst>
                <a:gd name="adj" fmla="val 0"/>
              </a:avLst>
            </a:prstGeom>
            <a:gradFill flip="none" rotWithShape="1">
              <a:gsLst>
                <a:gs pos="0">
                  <a:schemeClr val="accent6">
                    <a:lumMod val="40000"/>
                    <a:lumOff val="60000"/>
                    <a:alpha val="0"/>
                  </a:schemeClr>
                </a:gs>
                <a:gs pos="100000">
                  <a:srgbClr val="95A4B3">
                    <a:alpha val="6200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a:solidFill>
                  <a:prstClr val="white"/>
                </a:solidFill>
              </a:endParaRPr>
            </a:p>
          </p:txBody>
        </p:sp>
      </p:grpSp>
      <p:sp>
        <p:nvSpPr>
          <p:cNvPr id="7" name="Text Placeholder 43">
            <a:extLst>
              <a:ext uri="{FF2B5EF4-FFF2-40B4-BE49-F238E27FC236}">
                <a16:creationId xmlns:a16="http://schemas.microsoft.com/office/drawing/2014/main" id="{5DC8EBCF-B0D3-48CD-8A88-27BF4EA27D80}"/>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 </a:t>
            </a:r>
          </a:p>
        </p:txBody>
      </p:sp>
      <p:sp>
        <p:nvSpPr>
          <p:cNvPr id="9" name="Text Placeholder 47">
            <a:extLst>
              <a:ext uri="{FF2B5EF4-FFF2-40B4-BE49-F238E27FC236}">
                <a16:creationId xmlns:a16="http://schemas.microsoft.com/office/drawing/2014/main" id="{160CB0DF-8AEB-43E3-AB55-96ED636D1BBA}"/>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10" name="Text Placeholder 49">
            <a:extLst>
              <a:ext uri="{FF2B5EF4-FFF2-40B4-BE49-F238E27FC236}">
                <a16:creationId xmlns:a16="http://schemas.microsoft.com/office/drawing/2014/main" id="{B482B713-92C0-47EE-A958-9C92B2D1FDE7}"/>
              </a:ext>
            </a:extLst>
          </p:cNvPr>
          <p:cNvSpPr>
            <a:spLocks noGrp="1"/>
          </p:cNvSpPr>
          <p:nvPr>
            <p:ph type="body" sz="quarter" idx="12" hasCustomPrompt="1"/>
          </p:nvPr>
        </p:nvSpPr>
        <p:spPr bwMode="black">
          <a:xfrm>
            <a:off x="495299" y="424689"/>
            <a:ext cx="11201401" cy="5014961"/>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tx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a:t>Large quote</a:t>
            </a:r>
          </a:p>
        </p:txBody>
      </p:sp>
      <p:sp>
        <p:nvSpPr>
          <p:cNvPr id="8" name="TextBox 7">
            <a:extLst>
              <a:ext uri="{FF2B5EF4-FFF2-40B4-BE49-F238E27FC236}">
                <a16:creationId xmlns:a16="http://schemas.microsoft.com/office/drawing/2014/main" id="{C527E454-7FD7-4D31-B71E-46FE6521228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21322705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Quote Gun Metal">
    <p:bg>
      <p:bgPr>
        <a:solidFill>
          <a:schemeClr val="accent5"/>
        </a:solidFill>
        <a:effectLst/>
      </p:bgPr>
    </p:bg>
    <p:spTree>
      <p:nvGrpSpPr>
        <p:cNvPr id="1" name=""/>
        <p:cNvGrpSpPr/>
        <p:nvPr/>
      </p:nvGrpSpPr>
      <p:grpSpPr>
        <a:xfrm>
          <a:off x="0" y="0"/>
          <a:ext cx="0" cy="0"/>
          <a:chOff x="0" y="0"/>
          <a:chExt cx="0" cy="0"/>
        </a:xfrm>
      </p:grpSpPr>
      <p:grpSp>
        <p:nvGrpSpPr>
          <p:cNvPr id="13" name="Group 12">
            <a:extLst>
              <a:ext uri="{FF2B5EF4-FFF2-40B4-BE49-F238E27FC236}">
                <a16:creationId xmlns:a16="http://schemas.microsoft.com/office/drawing/2014/main" id="{79F4BD61-79B1-4FA5-B6AF-78B70186DCFC}"/>
              </a:ext>
            </a:extLst>
          </p:cNvPr>
          <p:cNvGrpSpPr/>
          <p:nvPr userDrawn="1"/>
        </p:nvGrpSpPr>
        <p:grpSpPr bwMode="hidden">
          <a:xfrm>
            <a:off x="-1855" y="5422393"/>
            <a:ext cx="12195710" cy="1435607"/>
            <a:chOff x="-1855" y="5345050"/>
            <a:chExt cx="12195710" cy="1435607"/>
          </a:xfrm>
        </p:grpSpPr>
        <p:sp>
          <p:nvSpPr>
            <p:cNvPr id="14" name="Rectangle 13">
              <a:extLst>
                <a:ext uri="{FF2B5EF4-FFF2-40B4-BE49-F238E27FC236}">
                  <a16:creationId xmlns:a16="http://schemas.microsoft.com/office/drawing/2014/main" id="{B0C9D67C-022E-4D4C-B0B6-3D3C872C2ECC}"/>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15" name="Rectangle: Single Corner Rounded 6">
              <a:extLst>
                <a:ext uri="{FF2B5EF4-FFF2-40B4-BE49-F238E27FC236}">
                  <a16:creationId xmlns:a16="http://schemas.microsoft.com/office/drawing/2014/main" id="{6E9A8A5F-38D4-4C13-9C86-ABA2E769B4E3}"/>
                </a:ext>
              </a:extLst>
            </p:cNvPr>
            <p:cNvSpPr/>
            <p:nvPr userDrawn="1"/>
          </p:nvSpPr>
          <p:spPr bwMode="hidden">
            <a:xfrm rot="16200000" flipH="1">
              <a:off x="5849113" y="-504059"/>
              <a:ext cx="493775" cy="12191993"/>
            </a:xfrm>
            <a:prstGeom prst="round1Rect">
              <a:avLst>
                <a:gd name="adj" fmla="val 0"/>
              </a:avLst>
            </a:prstGeom>
            <a:gradFill flip="none" rotWithShape="1">
              <a:gsLst>
                <a:gs pos="75000">
                  <a:srgbClr val="384458"/>
                </a:gs>
                <a:gs pos="0">
                  <a:schemeClr val="accent5">
                    <a:alpha val="0"/>
                  </a:schemeClr>
                </a:gs>
                <a:gs pos="100000">
                  <a:schemeClr val="accent5">
                    <a:lumMod val="7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7" name="Text Placeholder 43">
            <a:extLst>
              <a:ext uri="{FF2B5EF4-FFF2-40B4-BE49-F238E27FC236}">
                <a16:creationId xmlns:a16="http://schemas.microsoft.com/office/drawing/2014/main" id="{65534064-A952-42C5-A948-3EFE0CE7E3F7}"/>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 </a:t>
            </a:r>
          </a:p>
        </p:txBody>
      </p:sp>
      <p:sp>
        <p:nvSpPr>
          <p:cNvPr id="9" name="Text Placeholder 47">
            <a:extLst>
              <a:ext uri="{FF2B5EF4-FFF2-40B4-BE49-F238E27FC236}">
                <a16:creationId xmlns:a16="http://schemas.microsoft.com/office/drawing/2014/main" id="{8B3DE6C8-2C76-4AAC-83C6-69C24A51F14F}"/>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10" name="Text Placeholder 49">
            <a:extLst>
              <a:ext uri="{FF2B5EF4-FFF2-40B4-BE49-F238E27FC236}">
                <a16:creationId xmlns:a16="http://schemas.microsoft.com/office/drawing/2014/main" id="{64461E69-3906-486E-9542-28361ECC3776}"/>
              </a:ext>
            </a:extLst>
          </p:cNvPr>
          <p:cNvSpPr>
            <a:spLocks noGrp="1"/>
          </p:cNvSpPr>
          <p:nvPr>
            <p:ph type="body" sz="quarter" idx="12" hasCustomPrompt="1"/>
          </p:nvPr>
        </p:nvSpPr>
        <p:spPr bwMode="black">
          <a:xfrm>
            <a:off x="495299" y="424690"/>
            <a:ext cx="11201401" cy="5003192"/>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a:t>Large quote</a:t>
            </a:r>
          </a:p>
        </p:txBody>
      </p:sp>
      <p:sp>
        <p:nvSpPr>
          <p:cNvPr id="8" name="TextBox 7">
            <a:extLst>
              <a:ext uri="{FF2B5EF4-FFF2-40B4-BE49-F238E27FC236}">
                <a16:creationId xmlns:a16="http://schemas.microsoft.com/office/drawing/2014/main" id="{528D09A0-C25A-45B2-8874-A4A6B3BA6B5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34393579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Quote Midnight">
    <p:bg>
      <p:bgPr>
        <a:solidFill>
          <a:schemeClr val="tx2"/>
        </a:solidFill>
        <a:effectLst/>
      </p:bgPr>
    </p:bg>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2251064F-F6C0-4F82-8A3B-9D94517600A9}"/>
              </a:ext>
            </a:extLst>
          </p:cNvPr>
          <p:cNvGrpSpPr/>
          <p:nvPr userDrawn="1"/>
        </p:nvGrpSpPr>
        <p:grpSpPr>
          <a:xfrm>
            <a:off x="-1855" y="5422393"/>
            <a:ext cx="12195710" cy="1435607"/>
            <a:chOff x="-1855" y="5345050"/>
            <a:chExt cx="12195710" cy="1435607"/>
          </a:xfrm>
        </p:grpSpPr>
        <p:sp>
          <p:nvSpPr>
            <p:cNvPr id="12" name="Rectangle 11">
              <a:extLst>
                <a:ext uri="{FF2B5EF4-FFF2-40B4-BE49-F238E27FC236}">
                  <a16:creationId xmlns:a16="http://schemas.microsoft.com/office/drawing/2014/main" id="{81E49DF0-688F-4F01-85DA-A40E1B928462}"/>
                </a:ext>
              </a:extLst>
            </p:cNvPr>
            <p:cNvSpPr/>
            <p:nvPr userDrawn="1"/>
          </p:nvSpPr>
          <p:spPr bwMode="gray">
            <a:xfrm>
              <a:off x="-1855" y="5838825"/>
              <a:ext cx="12195710" cy="941832"/>
            </a:xfrm>
            <a:prstGeom prst="rect">
              <a:avLst/>
            </a:prstGeom>
            <a:solidFill>
              <a:srgbClr val="FFFFFF"/>
            </a:solidFill>
            <a:ln w="1079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Century Gothic"/>
              </a:endParaRPr>
            </a:p>
          </p:txBody>
        </p:sp>
        <p:sp>
          <p:nvSpPr>
            <p:cNvPr id="13" name="Rectangle: Single Corner Rounded 6">
              <a:extLst>
                <a:ext uri="{FF2B5EF4-FFF2-40B4-BE49-F238E27FC236}">
                  <a16:creationId xmlns:a16="http://schemas.microsoft.com/office/drawing/2014/main" id="{C8C0B1F6-3934-4D62-83E5-5862FBAB621A}"/>
                </a:ext>
              </a:extLst>
            </p:cNvPr>
            <p:cNvSpPr/>
            <p:nvPr userDrawn="1"/>
          </p:nvSpPr>
          <p:spPr bwMode="gray">
            <a:xfrm rot="16200000" flipH="1">
              <a:off x="5849113" y="-504059"/>
              <a:ext cx="493775" cy="1219199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7" name="Text Placeholder 43">
            <a:extLst>
              <a:ext uri="{FF2B5EF4-FFF2-40B4-BE49-F238E27FC236}">
                <a16:creationId xmlns:a16="http://schemas.microsoft.com/office/drawing/2014/main" id="{65534064-A952-42C5-A948-3EFE0CE7E3F7}"/>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 </a:t>
            </a:r>
          </a:p>
        </p:txBody>
      </p:sp>
      <p:sp>
        <p:nvSpPr>
          <p:cNvPr id="9" name="Text Placeholder 47">
            <a:extLst>
              <a:ext uri="{FF2B5EF4-FFF2-40B4-BE49-F238E27FC236}">
                <a16:creationId xmlns:a16="http://schemas.microsoft.com/office/drawing/2014/main" id="{8B3DE6C8-2C76-4AAC-83C6-69C24A51F14F}"/>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10" name="Text Placeholder 49">
            <a:extLst>
              <a:ext uri="{FF2B5EF4-FFF2-40B4-BE49-F238E27FC236}">
                <a16:creationId xmlns:a16="http://schemas.microsoft.com/office/drawing/2014/main" id="{64461E69-3906-486E-9542-28361ECC3776}"/>
              </a:ext>
            </a:extLst>
          </p:cNvPr>
          <p:cNvSpPr>
            <a:spLocks noGrp="1"/>
          </p:cNvSpPr>
          <p:nvPr>
            <p:ph type="body" sz="quarter" idx="12" hasCustomPrompt="1"/>
          </p:nvPr>
        </p:nvSpPr>
        <p:spPr bwMode="black">
          <a:xfrm>
            <a:off x="495299" y="424690"/>
            <a:ext cx="11201401" cy="5003192"/>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a:t>Large quote</a:t>
            </a:r>
          </a:p>
        </p:txBody>
      </p:sp>
      <p:sp>
        <p:nvSpPr>
          <p:cNvPr id="8" name="TextBox 7">
            <a:extLst>
              <a:ext uri="{FF2B5EF4-FFF2-40B4-BE49-F238E27FC236}">
                <a16:creationId xmlns:a16="http://schemas.microsoft.com/office/drawing/2014/main" id="{528D09A0-C25A-45B2-8874-A4A6B3BA6B5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29531587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7.xml><?xml version="1.0" encoding="utf-8"?>
<p:sldLayout xmlns:a="http://schemas.openxmlformats.org/drawingml/2006/main" xmlns:r="http://schemas.openxmlformats.org/officeDocument/2006/relationships" xmlns:p="http://schemas.openxmlformats.org/presentationml/2006/main" showMasterSp="0" preserve="1" userDrawn="1">
  <p:cSld name="Thank You Blue">
    <p:bg bwMode="gray">
      <p:bgPr>
        <a:solidFill>
          <a:schemeClr val="accent1"/>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6283EE"/>
              </a:gs>
              <a:gs pos="75000">
                <a:schemeClr val="accent2"/>
              </a:gs>
            </a:gsLst>
            <a:lin ang="3000000" scaled="0"/>
          </a:gradFill>
          <a:ln>
            <a:noFill/>
          </a:ln>
          <a:effectLst>
            <a:outerShdw blurRad="571500" dist="317500" dir="8100000" algn="t" rotWithShape="0">
              <a:schemeClr val="accent1">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rgbClr val="111D51">
                <a:alpha val="8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33C3CF42-1576-4671-A7C3-E1DE07182663}"/>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17" name="Group 4">
              <a:extLst>
                <a:ext uri="{FF2B5EF4-FFF2-40B4-BE49-F238E27FC236}">
                  <a16:creationId xmlns:a16="http://schemas.microsoft.com/office/drawing/2014/main" id="{45BC3658-887C-4005-B502-CD34B4A8B984}"/>
                </a:ext>
              </a:extLst>
            </p:cNvPr>
            <p:cNvGrpSpPr>
              <a:grpSpLocks noChangeAspect="1"/>
            </p:cNvGrpSpPr>
            <p:nvPr userDrawn="1"/>
          </p:nvGrpSpPr>
          <p:grpSpPr bwMode="auto">
            <a:xfrm>
              <a:off x="2404478" y="2378640"/>
              <a:ext cx="164453" cy="164592"/>
              <a:chOff x="2653" y="972"/>
              <a:chExt cx="2372" cy="2374"/>
            </a:xfrm>
            <a:grpFill/>
          </p:grpSpPr>
          <p:sp>
            <p:nvSpPr>
              <p:cNvPr id="18" name="Freeform 5">
                <a:extLst>
                  <a:ext uri="{FF2B5EF4-FFF2-40B4-BE49-F238E27FC236}">
                    <a16:creationId xmlns:a16="http://schemas.microsoft.com/office/drawing/2014/main" id="{FF03A465-2F31-477B-B99B-649410511F1D}"/>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6">
                <a:extLst>
                  <a:ext uri="{FF2B5EF4-FFF2-40B4-BE49-F238E27FC236}">
                    <a16:creationId xmlns:a16="http://schemas.microsoft.com/office/drawing/2014/main" id="{DFC08468-A953-43DD-B035-D8A3808D90AF}"/>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Oval 7">
                <a:extLst>
                  <a:ext uri="{FF2B5EF4-FFF2-40B4-BE49-F238E27FC236}">
                    <a16:creationId xmlns:a16="http://schemas.microsoft.com/office/drawing/2014/main" id="{64B85DF2-A11A-4979-B3FD-8C3E3624A552}"/>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3" name="Freeform 5">
            <a:extLst>
              <a:ext uri="{FF2B5EF4-FFF2-40B4-BE49-F238E27FC236}">
                <a16:creationId xmlns:a16="http://schemas.microsoft.com/office/drawing/2014/main" id="{45C54419-1B65-407D-B124-61415759D697}"/>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21" name="TextBox 20">
            <a:extLst>
              <a:ext uri="{FF2B5EF4-FFF2-40B4-BE49-F238E27FC236}">
                <a16:creationId xmlns:a16="http://schemas.microsoft.com/office/drawing/2014/main" id="{53AE43F5-5CA9-4FD6-B922-D1FD0597CAC5}"/>
              </a:ext>
            </a:extLst>
          </p:cNvPr>
          <p:cNvSpPr txBox="1"/>
          <p:nvPr userDrawn="1"/>
        </p:nvSpPr>
        <p:spPr bwMode="gray">
          <a:xfrm>
            <a:off x="494974" y="4086843"/>
            <a:ext cx="329470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2">
                    <a:lumMod val="40000"/>
                    <a:lumOff val="60000"/>
                  </a:schemeClr>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2">
                    <a:lumMod val="40000"/>
                    <a:lumOff val="60000"/>
                  </a:schemeClr>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2">
                    <a:lumMod val="40000"/>
                    <a:lumOff val="60000"/>
                  </a:schemeClr>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2" name="TextBox 21">
            <a:extLst>
              <a:ext uri="{FF2B5EF4-FFF2-40B4-BE49-F238E27FC236}">
                <a16:creationId xmlns:a16="http://schemas.microsoft.com/office/drawing/2014/main" id="{EF38D1F4-DDA6-48B8-A4F5-782E2788E4B0}"/>
              </a:ext>
            </a:extLst>
          </p:cNvPr>
          <p:cNvSpPr txBox="1"/>
          <p:nvPr userDrawn="1"/>
        </p:nvSpPr>
        <p:spPr bwMode="gray">
          <a:xfrm>
            <a:off x="4033520" y="4086843"/>
            <a:ext cx="3954781" cy="1799019"/>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2">
                    <a:lumMod val="40000"/>
                    <a:lumOff val="60000"/>
                  </a:schemeClr>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a:ln>
                  <a:noFill/>
                </a:ln>
                <a:solidFill>
                  <a:schemeClr val="accent2">
                    <a:lumMod val="40000"/>
                    <a:lumOff val="60000"/>
                  </a:schemeClr>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a:ln>
                  <a:noFill/>
                </a:ln>
                <a:solidFill>
                  <a:schemeClr val="accent2">
                    <a:lumMod val="40000"/>
                    <a:lumOff val="60000"/>
                  </a:schemeClr>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27204740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8.xml><?xml version="1.0" encoding="utf-8"?>
<p:sldLayout xmlns:a="http://schemas.openxmlformats.org/drawingml/2006/main" xmlns:r="http://schemas.openxmlformats.org/officeDocument/2006/relationships" xmlns:p="http://schemas.openxmlformats.org/presentationml/2006/main" showMasterSp="0" preserve="1" userDrawn="1">
  <p:cSld name="Thank You Light Blue">
    <p:bg bwMode="gray">
      <p:bgPr>
        <a:solidFill>
          <a:schemeClr val="accent2"/>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42000">
                <a:schemeClr val="accent2">
                  <a:lumMod val="60000"/>
                  <a:lumOff val="40000"/>
                </a:schemeClr>
              </a:gs>
              <a:gs pos="100000">
                <a:schemeClr val="accent2">
                  <a:lumMod val="40000"/>
                  <a:lumOff val="60000"/>
                </a:schemeClr>
              </a:gs>
            </a:gsLst>
            <a:lin ang="3000000" scaled="0"/>
          </a:gradFill>
          <a:ln>
            <a:noFill/>
          </a:ln>
          <a:effectLst>
            <a:outerShdw blurRad="571500" dist="317500" dir="8100000" algn="t" rotWithShape="0">
              <a:schemeClr val="accent1">
                <a:lumMod val="50000"/>
                <a:alpha val="5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rgbClr val="111D51">
                <a:alpha val="5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33C3CF42-1576-4671-A7C3-E1DE07182663}"/>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17" name="Group 4">
              <a:extLst>
                <a:ext uri="{FF2B5EF4-FFF2-40B4-BE49-F238E27FC236}">
                  <a16:creationId xmlns:a16="http://schemas.microsoft.com/office/drawing/2014/main" id="{45BC3658-887C-4005-B502-CD34B4A8B984}"/>
                </a:ext>
              </a:extLst>
            </p:cNvPr>
            <p:cNvGrpSpPr>
              <a:grpSpLocks noChangeAspect="1"/>
            </p:cNvGrpSpPr>
            <p:nvPr userDrawn="1"/>
          </p:nvGrpSpPr>
          <p:grpSpPr bwMode="auto">
            <a:xfrm>
              <a:off x="2404478" y="2378640"/>
              <a:ext cx="164453" cy="164592"/>
              <a:chOff x="2653" y="972"/>
              <a:chExt cx="2372" cy="2374"/>
            </a:xfrm>
            <a:grpFill/>
          </p:grpSpPr>
          <p:sp>
            <p:nvSpPr>
              <p:cNvPr id="18" name="Freeform 5">
                <a:extLst>
                  <a:ext uri="{FF2B5EF4-FFF2-40B4-BE49-F238E27FC236}">
                    <a16:creationId xmlns:a16="http://schemas.microsoft.com/office/drawing/2014/main" id="{FF03A465-2F31-477B-B99B-649410511F1D}"/>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6">
                <a:extLst>
                  <a:ext uri="{FF2B5EF4-FFF2-40B4-BE49-F238E27FC236}">
                    <a16:creationId xmlns:a16="http://schemas.microsoft.com/office/drawing/2014/main" id="{DFC08468-A953-43DD-B035-D8A3808D90AF}"/>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Oval 7">
                <a:extLst>
                  <a:ext uri="{FF2B5EF4-FFF2-40B4-BE49-F238E27FC236}">
                    <a16:creationId xmlns:a16="http://schemas.microsoft.com/office/drawing/2014/main" id="{64B85DF2-A11A-4979-B3FD-8C3E3624A552}"/>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3" name="Freeform 5">
            <a:extLst>
              <a:ext uri="{FF2B5EF4-FFF2-40B4-BE49-F238E27FC236}">
                <a16:creationId xmlns:a16="http://schemas.microsoft.com/office/drawing/2014/main" id="{45C54419-1B65-407D-B124-61415759D697}"/>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21" name="TextBox 20">
            <a:extLst>
              <a:ext uri="{FF2B5EF4-FFF2-40B4-BE49-F238E27FC236}">
                <a16:creationId xmlns:a16="http://schemas.microsoft.com/office/drawing/2014/main" id="{1BBFAAC6-E06B-C74C-A467-BC88626AAE54}"/>
              </a:ext>
            </a:extLst>
          </p:cNvPr>
          <p:cNvSpPr txBox="1"/>
          <p:nvPr userDrawn="1"/>
        </p:nvSpPr>
        <p:spPr bwMode="gray">
          <a:xfrm>
            <a:off x="494974" y="4086843"/>
            <a:ext cx="329470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rgbClr val="FFFFFF"/>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rgbClr val="FFFFFF"/>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rgbClr val="FFFFFF"/>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2" name="TextBox 21">
            <a:extLst>
              <a:ext uri="{FF2B5EF4-FFF2-40B4-BE49-F238E27FC236}">
                <a16:creationId xmlns:a16="http://schemas.microsoft.com/office/drawing/2014/main" id="{09CCF517-B68B-5F48-A691-33CE4DBDE974}"/>
              </a:ext>
            </a:extLst>
          </p:cNvPr>
          <p:cNvSpPr txBox="1"/>
          <p:nvPr userDrawn="1"/>
        </p:nvSpPr>
        <p:spPr bwMode="gray">
          <a:xfrm>
            <a:off x="4033520" y="4086843"/>
            <a:ext cx="3954781" cy="1799019"/>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rgbClr val="FFFFFF"/>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a:ln>
                  <a:noFill/>
                </a:ln>
                <a:solidFill>
                  <a:srgbClr val="FFFFFF"/>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a:ln>
                  <a:noFill/>
                </a:ln>
                <a:solidFill>
                  <a:srgbClr val="FFFFFF"/>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16668993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9.xml><?xml version="1.0" encoding="utf-8"?>
<p:sldLayout xmlns:a="http://schemas.openxmlformats.org/drawingml/2006/main" xmlns:r="http://schemas.openxmlformats.org/officeDocument/2006/relationships" xmlns:p="http://schemas.openxmlformats.org/presentationml/2006/main" showMasterSp="0" preserve="1" userDrawn="1">
  <p:cSld name="Thank You Teal">
    <p:bg bwMode="gray">
      <p:bgPr>
        <a:solidFill>
          <a:schemeClr val="accent3"/>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chemeClr val="accent3"/>
              </a:gs>
              <a:gs pos="75000">
                <a:schemeClr val="accent4"/>
              </a:gs>
            </a:gsLst>
            <a:lin ang="3000000" scaled="0"/>
          </a:gradFill>
          <a:ln>
            <a:noFill/>
          </a:ln>
          <a:effectLst>
            <a:outerShdw blurRad="825500" dist="317500" dir="8100000" algn="t" rotWithShape="0">
              <a:schemeClr val="accent3">
                <a:lumMod val="50000"/>
                <a:alpha val="6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chemeClr val="accent3">
                <a:lumMod val="50000"/>
                <a:alpha val="6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0D34E480-EAB6-49A9-8C1E-32BB255B6712}"/>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3" name="Group 4">
              <a:extLst>
                <a:ext uri="{FF2B5EF4-FFF2-40B4-BE49-F238E27FC236}">
                  <a16:creationId xmlns:a16="http://schemas.microsoft.com/office/drawing/2014/main" id="{7D1419D0-EDA2-4BE4-B5CF-E8CF803AFAA0}"/>
                </a:ext>
              </a:extLst>
            </p:cNvPr>
            <p:cNvGrpSpPr>
              <a:grpSpLocks noChangeAspect="1"/>
            </p:cNvGrpSpPr>
            <p:nvPr userDrawn="1"/>
          </p:nvGrpSpPr>
          <p:grpSpPr bwMode="auto">
            <a:xfrm>
              <a:off x="2404478" y="2378640"/>
              <a:ext cx="164453" cy="164592"/>
              <a:chOff x="2653" y="972"/>
              <a:chExt cx="2372" cy="2374"/>
            </a:xfrm>
            <a:grpFill/>
          </p:grpSpPr>
          <p:sp>
            <p:nvSpPr>
              <p:cNvPr id="5" name="Freeform 5">
                <a:extLst>
                  <a:ext uri="{FF2B5EF4-FFF2-40B4-BE49-F238E27FC236}">
                    <a16:creationId xmlns:a16="http://schemas.microsoft.com/office/drawing/2014/main" id="{5780A924-66A9-4B4B-8EF8-9AF0152AD302}"/>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 name="Freeform 6">
                <a:extLst>
                  <a:ext uri="{FF2B5EF4-FFF2-40B4-BE49-F238E27FC236}">
                    <a16:creationId xmlns:a16="http://schemas.microsoft.com/office/drawing/2014/main" id="{D6509037-CA2E-4F8D-9C40-B353AE3F57F3}"/>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 name="Oval 7">
                <a:extLst>
                  <a:ext uri="{FF2B5EF4-FFF2-40B4-BE49-F238E27FC236}">
                    <a16:creationId xmlns:a16="http://schemas.microsoft.com/office/drawing/2014/main" id="{E28D7259-70EB-41B3-8D9D-8BF01022AEF5}"/>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0" name="Freeform 5">
            <a:extLst>
              <a:ext uri="{FF2B5EF4-FFF2-40B4-BE49-F238E27FC236}">
                <a16:creationId xmlns:a16="http://schemas.microsoft.com/office/drawing/2014/main" id="{E2E91C86-8B49-46ED-A62F-A8C2EF68819B}"/>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22" name="TextBox 21">
            <a:extLst>
              <a:ext uri="{FF2B5EF4-FFF2-40B4-BE49-F238E27FC236}">
                <a16:creationId xmlns:a16="http://schemas.microsoft.com/office/drawing/2014/main" id="{F2222AFD-0CBF-8243-B676-CA738970C263}"/>
              </a:ext>
            </a:extLst>
          </p:cNvPr>
          <p:cNvSpPr txBox="1"/>
          <p:nvPr userDrawn="1"/>
        </p:nvSpPr>
        <p:spPr bwMode="gray">
          <a:xfrm>
            <a:off x="494974" y="4086843"/>
            <a:ext cx="329470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4">
                    <a:lumMod val="40000"/>
                    <a:lumOff val="60000"/>
                  </a:schemeClr>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4">
                    <a:lumMod val="40000"/>
                    <a:lumOff val="60000"/>
                  </a:schemeClr>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4">
                    <a:lumMod val="40000"/>
                    <a:lumOff val="60000"/>
                  </a:schemeClr>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3" name="TextBox 22">
            <a:extLst>
              <a:ext uri="{FF2B5EF4-FFF2-40B4-BE49-F238E27FC236}">
                <a16:creationId xmlns:a16="http://schemas.microsoft.com/office/drawing/2014/main" id="{C206C87A-8BF9-3648-94EC-1F790D730DB3}"/>
              </a:ext>
            </a:extLst>
          </p:cNvPr>
          <p:cNvSpPr txBox="1"/>
          <p:nvPr userDrawn="1"/>
        </p:nvSpPr>
        <p:spPr bwMode="gray">
          <a:xfrm>
            <a:off x="4033520" y="4086843"/>
            <a:ext cx="3954781" cy="1799019"/>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4">
                    <a:lumMod val="40000"/>
                    <a:lumOff val="60000"/>
                  </a:schemeClr>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a:ln>
                  <a:noFill/>
                </a:ln>
                <a:solidFill>
                  <a:schemeClr val="accent4">
                    <a:lumMod val="40000"/>
                    <a:lumOff val="60000"/>
                  </a:schemeClr>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a:ln>
                  <a:noFill/>
                </a:ln>
                <a:solidFill>
                  <a:schemeClr val="accent4">
                    <a:lumMod val="40000"/>
                    <a:lumOff val="60000"/>
                  </a:schemeClr>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41773326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Agenda Teal">
    <p:bg>
      <p:bgPr>
        <a:solidFill>
          <a:schemeClr val="accent3"/>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187952"/>
          </a:xfrm>
          <a:prstGeom prst="rect">
            <a:avLst/>
          </a:prstGeom>
        </p:spPr>
        <p:txBody>
          <a:bodyPr/>
          <a:lstStyle>
            <a:lvl1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1pPr>
            <a:lvl2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2pPr>
            <a:lvl3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3pPr>
            <a:lvl4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4pPr>
            <a:lvl5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4">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7D13CB09-3697-44F2-BBB1-3C97CEEB6431}"/>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6" name="Rectangle 5">
              <a:extLst>
                <a:ext uri="{FF2B5EF4-FFF2-40B4-BE49-F238E27FC236}">
                  <a16:creationId xmlns:a16="http://schemas.microsoft.com/office/drawing/2014/main" id="{491A9D0B-FE28-9048-B13B-E76F407CA744}"/>
                </a:ext>
              </a:extLst>
            </p:cNvPr>
            <p:cNvSpPr/>
            <p:nvPr userDrawn="1"/>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r>
                <a:rPr kumimoji="0" lang="en-US" sz="1067" b="0" i="0" u="none" strike="noStrike" cap="none" spc="0" normalizeH="0" baseline="0" noProof="0">
                  <a:ln>
                    <a:noFill/>
                  </a:ln>
                  <a:solidFill>
                    <a:srgbClr val="FFFFFF"/>
                  </a:solidFill>
                  <a:effectLst/>
                  <a:uLnTx/>
                  <a:uFillTx/>
                  <a:latin typeface="Microsoft Sans Serif"/>
                </a:rPr>
                <a:t>2.63</a:t>
              </a:r>
            </a:p>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a:ln>
                  <a:noFill/>
                </a:ln>
                <a:solidFill>
                  <a:srgbClr val="FFFFFF"/>
                </a:solidFill>
                <a:effectLst/>
                <a:uLnTx/>
                <a:uFillTx/>
                <a:latin typeface="Microsoft Sans Serif"/>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100000">
                  <a:schemeClr val="accent3">
                    <a:lumMod val="50000"/>
                    <a:alpha val="65000"/>
                  </a:schemeClr>
                </a:gs>
                <a:gs pos="0">
                  <a:schemeClr val="accent3">
                    <a:lumMod val="60000"/>
                    <a:lumOff val="40000"/>
                    <a:alpha val="0"/>
                  </a:schemeClr>
                </a:gs>
                <a:gs pos="60000">
                  <a:schemeClr val="accent3">
                    <a:lumMod val="50000"/>
                    <a:alpha val="28000"/>
                  </a:scheme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grpSp>
      <p:sp>
        <p:nvSpPr>
          <p:cNvPr id="11" name="Freeform 5">
            <a:extLst>
              <a:ext uri="{FF2B5EF4-FFF2-40B4-BE49-F238E27FC236}">
                <a16:creationId xmlns:a16="http://schemas.microsoft.com/office/drawing/2014/main" id="{181E4135-726A-4D1C-A91C-5C35847AF4F2}"/>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2" name="Title 2">
            <a:extLst>
              <a:ext uri="{FF2B5EF4-FFF2-40B4-BE49-F238E27FC236}">
                <a16:creationId xmlns:a16="http://schemas.microsoft.com/office/drawing/2014/main" id="{604BBF9E-6C60-435B-99A6-364C05DFE387}"/>
              </a:ext>
            </a:extLst>
          </p:cNvPr>
          <p:cNvSpPr>
            <a:spLocks noGrp="1"/>
          </p:cNvSpPr>
          <p:nvPr>
            <p:ph type="title"/>
          </p:nvPr>
        </p:nvSpPr>
        <p:spPr>
          <a:xfrm>
            <a:off x="475488" y="818952"/>
            <a:ext cx="6446012" cy="1110432"/>
          </a:xfrm>
        </p:spPr>
        <p:txBody>
          <a:bodyPr wrap="square">
            <a:spAutoFit/>
          </a:bodyPr>
          <a:lstStyle>
            <a:lvl1pPr>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36328030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0.xml><?xml version="1.0" encoding="utf-8"?>
<p:sldLayout xmlns:a="http://schemas.openxmlformats.org/drawingml/2006/main" xmlns:r="http://schemas.openxmlformats.org/officeDocument/2006/relationships" xmlns:p="http://schemas.openxmlformats.org/presentationml/2006/main" showMasterSp="0" preserve="1" userDrawn="1">
  <p:cSld name="Thank You Nickel">
    <p:bg bwMode="gray">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E9EEF3"/>
              </a:gs>
              <a:gs pos="75000">
                <a:srgbClr val="F2F5F8"/>
              </a:gs>
            </a:gsLst>
            <a:lin ang="3000000" scaled="0"/>
          </a:gradFill>
          <a:ln>
            <a:noFill/>
          </a:ln>
          <a:effectLst>
            <a:outerShdw blurRad="825500" dist="317500" dir="8100000" algn="t" rotWithShape="0">
              <a:schemeClr val="accent5">
                <a:lumMod val="50000"/>
                <a:alpha val="5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chemeClr val="accent5">
                <a:lumMod val="50000"/>
                <a:alpha val="5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0D34E480-EAB6-49A9-8C1E-32BB255B6712}"/>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3" name="Group 4">
              <a:extLst>
                <a:ext uri="{FF2B5EF4-FFF2-40B4-BE49-F238E27FC236}">
                  <a16:creationId xmlns:a16="http://schemas.microsoft.com/office/drawing/2014/main" id="{7D1419D0-EDA2-4BE4-B5CF-E8CF803AFAA0}"/>
                </a:ext>
              </a:extLst>
            </p:cNvPr>
            <p:cNvGrpSpPr>
              <a:grpSpLocks noChangeAspect="1"/>
            </p:cNvGrpSpPr>
            <p:nvPr userDrawn="1"/>
          </p:nvGrpSpPr>
          <p:grpSpPr bwMode="auto">
            <a:xfrm>
              <a:off x="2404478" y="2378640"/>
              <a:ext cx="164453" cy="164592"/>
              <a:chOff x="2653" y="972"/>
              <a:chExt cx="2372" cy="2374"/>
            </a:xfrm>
            <a:grpFill/>
          </p:grpSpPr>
          <p:sp>
            <p:nvSpPr>
              <p:cNvPr id="5" name="Freeform 5">
                <a:extLst>
                  <a:ext uri="{FF2B5EF4-FFF2-40B4-BE49-F238E27FC236}">
                    <a16:creationId xmlns:a16="http://schemas.microsoft.com/office/drawing/2014/main" id="{5780A924-66A9-4B4B-8EF8-9AF0152AD302}"/>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 name="Freeform 6">
                <a:extLst>
                  <a:ext uri="{FF2B5EF4-FFF2-40B4-BE49-F238E27FC236}">
                    <a16:creationId xmlns:a16="http://schemas.microsoft.com/office/drawing/2014/main" id="{D6509037-CA2E-4F8D-9C40-B353AE3F57F3}"/>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 name="Oval 7">
                <a:extLst>
                  <a:ext uri="{FF2B5EF4-FFF2-40B4-BE49-F238E27FC236}">
                    <a16:creationId xmlns:a16="http://schemas.microsoft.com/office/drawing/2014/main" id="{E28D7259-70EB-41B3-8D9D-8BF01022AEF5}"/>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0" name="Freeform 5">
            <a:extLst>
              <a:ext uri="{FF2B5EF4-FFF2-40B4-BE49-F238E27FC236}">
                <a16:creationId xmlns:a16="http://schemas.microsoft.com/office/drawing/2014/main" id="{E2E91C86-8B49-46ED-A62F-A8C2EF68819B}"/>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9" name="TextBox 18">
            <a:extLst>
              <a:ext uri="{FF2B5EF4-FFF2-40B4-BE49-F238E27FC236}">
                <a16:creationId xmlns:a16="http://schemas.microsoft.com/office/drawing/2014/main" id="{E6895FC1-2374-754F-91A0-8E84D6EDD075}"/>
              </a:ext>
            </a:extLst>
          </p:cNvPr>
          <p:cNvSpPr txBox="1"/>
          <p:nvPr userDrawn="1"/>
        </p:nvSpPr>
        <p:spPr bwMode="gray">
          <a:xfrm>
            <a:off x="494974" y="4086843"/>
            <a:ext cx="329470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tx2"/>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tx2"/>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tx2"/>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1" name="TextBox 20">
            <a:extLst>
              <a:ext uri="{FF2B5EF4-FFF2-40B4-BE49-F238E27FC236}">
                <a16:creationId xmlns:a16="http://schemas.microsoft.com/office/drawing/2014/main" id="{91774D6F-B47A-8040-85E7-4783F532851B}"/>
              </a:ext>
            </a:extLst>
          </p:cNvPr>
          <p:cNvSpPr txBox="1"/>
          <p:nvPr userDrawn="1"/>
        </p:nvSpPr>
        <p:spPr bwMode="gray">
          <a:xfrm>
            <a:off x="4033520" y="4086843"/>
            <a:ext cx="3954781" cy="1799019"/>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tx2"/>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a:ln>
                  <a:noFill/>
                </a:ln>
                <a:solidFill>
                  <a:schemeClr val="tx2"/>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a:ln>
                  <a:noFill/>
                </a:ln>
                <a:solidFill>
                  <a:schemeClr val="tx2"/>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2421778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1.xml><?xml version="1.0" encoding="utf-8"?>
<p:sldLayout xmlns:a="http://schemas.openxmlformats.org/drawingml/2006/main" xmlns:r="http://schemas.openxmlformats.org/officeDocument/2006/relationships" xmlns:p="http://schemas.openxmlformats.org/presentationml/2006/main" showMasterSp="0" preserve="1" userDrawn="1">
  <p:cSld name="Thank You Gun Metal">
    <p:bg bwMode="gray">
      <p:bgPr>
        <a:solidFill>
          <a:schemeClr val="accent5"/>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7F8699"/>
              </a:gs>
              <a:gs pos="75000">
                <a:schemeClr val="accent6"/>
              </a:gs>
            </a:gsLst>
            <a:lin ang="3000000" scaled="0"/>
          </a:gradFill>
          <a:ln>
            <a:noFill/>
          </a:ln>
          <a:effectLst>
            <a:outerShdw blurRad="825500" dist="317500" dir="8100000" algn="t" rotWithShape="0">
              <a:schemeClr val="accent5">
                <a:lumMod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solidFill>
            <a:srgbClr val="FFFFFF"/>
          </a:solidFill>
          <a:ln>
            <a:noFill/>
          </a:ln>
          <a:effectLst>
            <a:outerShdw blurRad="571500" dist="406400" dir="7440000" sx="96000" sy="96000" algn="t" rotWithShape="0">
              <a:schemeClr val="accent5">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200"/>
              </a:spcAft>
              <a:buClrTx/>
              <a:buSzTx/>
              <a:buFontTx/>
              <a:buNone/>
              <a:tabLst/>
              <a:defRPr/>
            </a:pPr>
            <a:r>
              <a:rPr kumimoji="0" lang="en-US" sz="55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79A6BEB5-8828-4004-B9AF-04585E1C8091}"/>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17" name="Group 4">
              <a:extLst>
                <a:ext uri="{FF2B5EF4-FFF2-40B4-BE49-F238E27FC236}">
                  <a16:creationId xmlns:a16="http://schemas.microsoft.com/office/drawing/2014/main" id="{D8FD671B-A7A9-44EA-B894-802CF3A30BAA}"/>
                </a:ext>
              </a:extLst>
            </p:cNvPr>
            <p:cNvGrpSpPr>
              <a:grpSpLocks noChangeAspect="1"/>
            </p:cNvGrpSpPr>
            <p:nvPr userDrawn="1"/>
          </p:nvGrpSpPr>
          <p:grpSpPr bwMode="auto">
            <a:xfrm>
              <a:off x="2404478" y="2378640"/>
              <a:ext cx="164453" cy="164592"/>
              <a:chOff x="2653" y="972"/>
              <a:chExt cx="2372" cy="2374"/>
            </a:xfrm>
            <a:grpFill/>
          </p:grpSpPr>
          <p:sp>
            <p:nvSpPr>
              <p:cNvPr id="18" name="Freeform 5">
                <a:extLst>
                  <a:ext uri="{FF2B5EF4-FFF2-40B4-BE49-F238E27FC236}">
                    <a16:creationId xmlns:a16="http://schemas.microsoft.com/office/drawing/2014/main" id="{9546B527-AC3D-4F1E-9D19-C6E8FE6419D6}"/>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6">
                <a:extLst>
                  <a:ext uri="{FF2B5EF4-FFF2-40B4-BE49-F238E27FC236}">
                    <a16:creationId xmlns:a16="http://schemas.microsoft.com/office/drawing/2014/main" id="{837051C1-FC16-4391-BB91-B927651695A8}"/>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Oval 7">
                <a:extLst>
                  <a:ext uri="{FF2B5EF4-FFF2-40B4-BE49-F238E27FC236}">
                    <a16:creationId xmlns:a16="http://schemas.microsoft.com/office/drawing/2014/main" id="{1AB6C857-0B37-4B3F-883A-DCD51CFDB7A6}"/>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2" name="Freeform 5">
            <a:extLst>
              <a:ext uri="{FF2B5EF4-FFF2-40B4-BE49-F238E27FC236}">
                <a16:creationId xmlns:a16="http://schemas.microsoft.com/office/drawing/2014/main" id="{B102D1B2-402E-4344-9A6D-E9948DE266A1}"/>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26" name="TextBox 25">
            <a:extLst>
              <a:ext uri="{FF2B5EF4-FFF2-40B4-BE49-F238E27FC236}">
                <a16:creationId xmlns:a16="http://schemas.microsoft.com/office/drawing/2014/main" id="{1332D5EF-0B87-2441-A8D2-15FC67610C42}"/>
              </a:ext>
            </a:extLst>
          </p:cNvPr>
          <p:cNvSpPr txBox="1"/>
          <p:nvPr userDrawn="1"/>
        </p:nvSpPr>
        <p:spPr bwMode="gray">
          <a:xfrm>
            <a:off x="494974" y="4086843"/>
            <a:ext cx="329470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6">
                    <a:lumMod val="40000"/>
                    <a:lumOff val="60000"/>
                  </a:schemeClr>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6">
                    <a:lumMod val="40000"/>
                    <a:lumOff val="60000"/>
                  </a:schemeClr>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6">
                    <a:lumMod val="40000"/>
                    <a:lumOff val="60000"/>
                  </a:schemeClr>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7" name="TextBox 26">
            <a:extLst>
              <a:ext uri="{FF2B5EF4-FFF2-40B4-BE49-F238E27FC236}">
                <a16:creationId xmlns:a16="http://schemas.microsoft.com/office/drawing/2014/main" id="{220136A9-10B0-484B-B43C-1C5D81399F7F}"/>
              </a:ext>
            </a:extLst>
          </p:cNvPr>
          <p:cNvSpPr txBox="1"/>
          <p:nvPr userDrawn="1"/>
        </p:nvSpPr>
        <p:spPr bwMode="gray">
          <a:xfrm>
            <a:off x="4033520" y="4086843"/>
            <a:ext cx="3954781" cy="1799019"/>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6">
                    <a:lumMod val="40000"/>
                    <a:lumOff val="60000"/>
                  </a:schemeClr>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a:ln>
                  <a:noFill/>
                </a:ln>
                <a:solidFill>
                  <a:schemeClr val="accent6">
                    <a:lumMod val="40000"/>
                    <a:lumOff val="60000"/>
                  </a:schemeClr>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a:ln>
                  <a:noFill/>
                </a:ln>
                <a:solidFill>
                  <a:schemeClr val="accent6">
                    <a:lumMod val="40000"/>
                    <a:lumOff val="60000"/>
                  </a:schemeClr>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36400440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2.xml><?xml version="1.0" encoding="utf-8"?>
<p:sldLayout xmlns:a="http://schemas.openxmlformats.org/drawingml/2006/main" xmlns:r="http://schemas.openxmlformats.org/officeDocument/2006/relationships" xmlns:p="http://schemas.openxmlformats.org/presentationml/2006/main" showMasterSp="0" preserve="1" userDrawn="1">
  <p:cSld name="Thank You Midnight">
    <p:bg bwMode="gray">
      <p:bgPr>
        <a:solidFill>
          <a:schemeClr val="tx2"/>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404C64"/>
              </a:gs>
              <a:gs pos="75000">
                <a:srgbClr val="4F5E79"/>
              </a:gs>
            </a:gsLst>
            <a:lin ang="3000000" scaled="0"/>
          </a:gradFill>
          <a:ln>
            <a:noFill/>
          </a:ln>
          <a:effectLst>
            <a:outerShdw blurRad="825500" dist="317500" dir="8100000" algn="t" rotWithShape="0">
              <a:srgbClr val="151B25"/>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571500" dist="406400" dir="7440000" sx="96000" sy="96000" algn="t" rotWithShape="0">
              <a:schemeClr val="accent5">
                <a:lumMod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79A6BEB5-8828-4004-B9AF-04585E1C8091}"/>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17" name="Group 4">
              <a:extLst>
                <a:ext uri="{FF2B5EF4-FFF2-40B4-BE49-F238E27FC236}">
                  <a16:creationId xmlns:a16="http://schemas.microsoft.com/office/drawing/2014/main" id="{D8FD671B-A7A9-44EA-B894-802CF3A30BAA}"/>
                </a:ext>
              </a:extLst>
            </p:cNvPr>
            <p:cNvGrpSpPr>
              <a:grpSpLocks noChangeAspect="1"/>
            </p:cNvGrpSpPr>
            <p:nvPr userDrawn="1"/>
          </p:nvGrpSpPr>
          <p:grpSpPr bwMode="auto">
            <a:xfrm>
              <a:off x="2404478" y="2378640"/>
              <a:ext cx="164453" cy="164592"/>
              <a:chOff x="2653" y="972"/>
              <a:chExt cx="2372" cy="2374"/>
            </a:xfrm>
            <a:grpFill/>
          </p:grpSpPr>
          <p:sp>
            <p:nvSpPr>
              <p:cNvPr id="18" name="Freeform 5">
                <a:extLst>
                  <a:ext uri="{FF2B5EF4-FFF2-40B4-BE49-F238E27FC236}">
                    <a16:creationId xmlns:a16="http://schemas.microsoft.com/office/drawing/2014/main" id="{9546B527-AC3D-4F1E-9D19-C6E8FE6419D6}"/>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6">
                <a:extLst>
                  <a:ext uri="{FF2B5EF4-FFF2-40B4-BE49-F238E27FC236}">
                    <a16:creationId xmlns:a16="http://schemas.microsoft.com/office/drawing/2014/main" id="{837051C1-FC16-4391-BB91-B927651695A8}"/>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Oval 7">
                <a:extLst>
                  <a:ext uri="{FF2B5EF4-FFF2-40B4-BE49-F238E27FC236}">
                    <a16:creationId xmlns:a16="http://schemas.microsoft.com/office/drawing/2014/main" id="{1AB6C857-0B37-4B3F-883A-DCD51CFDB7A6}"/>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3" name="Freeform 5">
            <a:extLst>
              <a:ext uri="{FF2B5EF4-FFF2-40B4-BE49-F238E27FC236}">
                <a16:creationId xmlns:a16="http://schemas.microsoft.com/office/drawing/2014/main" id="{9CB31EA3-A1D8-4235-84D9-EE3F37F4BD63}"/>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21" name="TextBox 20">
            <a:extLst>
              <a:ext uri="{FF2B5EF4-FFF2-40B4-BE49-F238E27FC236}">
                <a16:creationId xmlns:a16="http://schemas.microsoft.com/office/drawing/2014/main" id="{EC8C761A-7658-7849-96A2-FD27800E6D59}"/>
              </a:ext>
            </a:extLst>
          </p:cNvPr>
          <p:cNvSpPr txBox="1"/>
          <p:nvPr userDrawn="1"/>
        </p:nvSpPr>
        <p:spPr bwMode="gray">
          <a:xfrm>
            <a:off x="494974" y="4086843"/>
            <a:ext cx="329470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5">
                    <a:lumMod val="40000"/>
                    <a:lumOff val="60000"/>
                  </a:schemeClr>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5">
                    <a:lumMod val="40000"/>
                    <a:lumOff val="60000"/>
                  </a:schemeClr>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5">
                    <a:lumMod val="40000"/>
                    <a:lumOff val="60000"/>
                  </a:schemeClr>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2" name="TextBox 21">
            <a:extLst>
              <a:ext uri="{FF2B5EF4-FFF2-40B4-BE49-F238E27FC236}">
                <a16:creationId xmlns:a16="http://schemas.microsoft.com/office/drawing/2014/main" id="{61E0F077-22C5-9C4D-AB1E-4CDF5BE7E874}"/>
              </a:ext>
            </a:extLst>
          </p:cNvPr>
          <p:cNvSpPr txBox="1"/>
          <p:nvPr userDrawn="1"/>
        </p:nvSpPr>
        <p:spPr bwMode="gray">
          <a:xfrm>
            <a:off x="4033520" y="4086843"/>
            <a:ext cx="3954781" cy="1799019"/>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5">
                    <a:lumMod val="40000"/>
                    <a:lumOff val="60000"/>
                  </a:schemeClr>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a:ln>
                  <a:noFill/>
                </a:ln>
                <a:solidFill>
                  <a:schemeClr val="accent5">
                    <a:lumMod val="40000"/>
                    <a:lumOff val="60000"/>
                  </a:schemeClr>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a:ln>
                  <a:noFill/>
                </a:ln>
                <a:solidFill>
                  <a:schemeClr val="accent5">
                    <a:lumMod val="40000"/>
                    <a:lumOff val="60000"/>
                  </a:schemeClr>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9925755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genda Nickel">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187952"/>
          </a:xfrm>
          <a:prstGeom prst="rect">
            <a:avLst/>
          </a:prstGeom>
        </p:spPr>
        <p:txBody>
          <a:bodyPr/>
          <a:lstStyle>
            <a:lvl1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6">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7D13CB09-3697-44F2-BBB1-3C97CEEB6431}"/>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rgbClr val="F2F5F8"/>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kern="0" noProof="0">
                <a:solidFill>
                  <a:prstClr val="white"/>
                </a:solidFill>
              </a:endParaRPr>
            </a:p>
          </p:txBody>
        </p:sp>
        <p:sp>
          <p:nvSpPr>
            <p:cNvPr id="6" name="Rectangle 5">
              <a:extLst>
                <a:ext uri="{FF2B5EF4-FFF2-40B4-BE49-F238E27FC236}">
                  <a16:creationId xmlns:a16="http://schemas.microsoft.com/office/drawing/2014/main" id="{491A9D0B-FE28-9048-B13B-E76F407CA744}"/>
                </a:ext>
              </a:extLst>
            </p:cNvPr>
            <p:cNvSpPr/>
            <p:nvPr userDrawn="1"/>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r>
                <a:rPr kumimoji="0" lang="en-US" sz="1067" b="0" i="0" u="none" strike="noStrike" cap="none" spc="0" normalizeH="0" baseline="0" noProof="0">
                  <a:ln>
                    <a:noFill/>
                  </a:ln>
                  <a:solidFill>
                    <a:srgbClr val="FFFFFF"/>
                  </a:solidFill>
                  <a:effectLst/>
                  <a:uLnTx/>
                  <a:uFillTx/>
                  <a:latin typeface="Microsoft Sans Serif"/>
                </a:rPr>
                <a:t>2.63</a:t>
              </a:r>
            </a:p>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a:ln>
                  <a:noFill/>
                </a:ln>
                <a:solidFill>
                  <a:srgbClr val="FFFFFF"/>
                </a:solidFill>
                <a:effectLst/>
                <a:uLnTx/>
                <a:uFillTx/>
                <a:latin typeface="Microsoft Sans Serif"/>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25000">
                  <a:schemeClr val="accent6">
                    <a:lumMod val="40000"/>
                    <a:lumOff val="60000"/>
                    <a:alpha val="0"/>
                  </a:schemeClr>
                </a:gs>
                <a:gs pos="100000">
                  <a:schemeClr val="accent6">
                    <a:lumMod val="50000"/>
                    <a:alpha val="39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17000">
                  <a:schemeClr val="accent6">
                    <a:lumMod val="20000"/>
                    <a:lumOff val="80000"/>
                    <a:alpha val="0"/>
                  </a:schemeClr>
                </a:gs>
                <a:gs pos="100000">
                  <a:schemeClr val="accent6">
                    <a:lumMod val="50000"/>
                    <a:alpha val="3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a:solidFill>
                  <a:prstClr val="white"/>
                </a:solidFill>
              </a:endParaRPr>
            </a:p>
          </p:txBody>
        </p:sp>
      </p:grpSp>
      <p:sp>
        <p:nvSpPr>
          <p:cNvPr id="11" name="Freeform 5">
            <a:extLst>
              <a:ext uri="{FF2B5EF4-FFF2-40B4-BE49-F238E27FC236}">
                <a16:creationId xmlns:a16="http://schemas.microsoft.com/office/drawing/2014/main" id="{F4F21B3B-8370-498E-B214-1B3799C368C6}"/>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2" name="Title 2">
            <a:extLst>
              <a:ext uri="{FF2B5EF4-FFF2-40B4-BE49-F238E27FC236}">
                <a16:creationId xmlns:a16="http://schemas.microsoft.com/office/drawing/2014/main" id="{FA103B49-D00E-4047-9857-4E00A4F054CB}"/>
              </a:ext>
            </a:extLst>
          </p:cNvPr>
          <p:cNvSpPr>
            <a:spLocks noGrp="1"/>
          </p:cNvSpPr>
          <p:nvPr>
            <p:ph type="title"/>
          </p:nvPr>
        </p:nvSpPr>
        <p:spPr>
          <a:xfrm>
            <a:off x="475488" y="818952"/>
            <a:ext cx="6446012" cy="1110432"/>
          </a:xfrm>
        </p:spPr>
        <p:txBody>
          <a:bodyPr wrap="square">
            <a:spAutoFit/>
          </a:bodyPr>
          <a:lstStyle>
            <a:lvl1pPr>
              <a:defRPr sz="4400"/>
            </a:lvl1pPr>
          </a:lstStyle>
          <a:p>
            <a:r>
              <a:rPr lang="en-US"/>
              <a:t>Click to edit Master title style</a:t>
            </a:r>
          </a:p>
        </p:txBody>
      </p:sp>
    </p:spTree>
    <p:extLst>
      <p:ext uri="{BB962C8B-B14F-4D97-AF65-F5344CB8AC3E}">
        <p14:creationId xmlns:p14="http://schemas.microsoft.com/office/powerpoint/2010/main" val="36923608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63" Type="http://schemas.openxmlformats.org/officeDocument/2006/relationships/slideLayout" Target="../slideLayouts/slideLayout63.xml"/><Relationship Id="rId68" Type="http://schemas.openxmlformats.org/officeDocument/2006/relationships/slideLayout" Target="../slideLayouts/slideLayout68.xml"/><Relationship Id="rId76" Type="http://schemas.openxmlformats.org/officeDocument/2006/relationships/slideLayout" Target="../slideLayouts/slideLayout76.xml"/><Relationship Id="rId7" Type="http://schemas.openxmlformats.org/officeDocument/2006/relationships/slideLayout" Target="../slideLayouts/slideLayout7.xml"/><Relationship Id="rId71" Type="http://schemas.openxmlformats.org/officeDocument/2006/relationships/slideLayout" Target="../slideLayouts/slideLayout7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3" Type="http://schemas.openxmlformats.org/officeDocument/2006/relationships/slideLayout" Target="../slideLayouts/slideLayout53.xml"/><Relationship Id="rId58" Type="http://schemas.openxmlformats.org/officeDocument/2006/relationships/slideLayout" Target="../slideLayouts/slideLayout58.xml"/><Relationship Id="rId66" Type="http://schemas.openxmlformats.org/officeDocument/2006/relationships/slideLayout" Target="../slideLayouts/slideLayout66.xml"/><Relationship Id="rId74" Type="http://schemas.openxmlformats.org/officeDocument/2006/relationships/slideLayout" Target="../slideLayouts/slideLayout74.xml"/><Relationship Id="rId79" Type="http://schemas.openxmlformats.org/officeDocument/2006/relationships/slideLayout" Target="../slideLayouts/slideLayout79.xml"/><Relationship Id="rId5" Type="http://schemas.openxmlformats.org/officeDocument/2006/relationships/slideLayout" Target="../slideLayouts/slideLayout5.xml"/><Relationship Id="rId61" Type="http://schemas.openxmlformats.org/officeDocument/2006/relationships/slideLayout" Target="../slideLayouts/slideLayout61.xml"/><Relationship Id="rId82" Type="http://schemas.openxmlformats.org/officeDocument/2006/relationships/slideLayout" Target="../slideLayouts/slideLayout82.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60" Type="http://schemas.openxmlformats.org/officeDocument/2006/relationships/slideLayout" Target="../slideLayouts/slideLayout60.xml"/><Relationship Id="rId65" Type="http://schemas.openxmlformats.org/officeDocument/2006/relationships/slideLayout" Target="../slideLayouts/slideLayout65.xml"/><Relationship Id="rId73" Type="http://schemas.openxmlformats.org/officeDocument/2006/relationships/slideLayout" Target="../slideLayouts/slideLayout73.xml"/><Relationship Id="rId78" Type="http://schemas.openxmlformats.org/officeDocument/2006/relationships/slideLayout" Target="../slideLayouts/slideLayout78.xml"/><Relationship Id="rId81" Type="http://schemas.openxmlformats.org/officeDocument/2006/relationships/slideLayout" Target="../slideLayouts/slideLayout8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56" Type="http://schemas.openxmlformats.org/officeDocument/2006/relationships/slideLayout" Target="../slideLayouts/slideLayout56.xml"/><Relationship Id="rId64" Type="http://schemas.openxmlformats.org/officeDocument/2006/relationships/slideLayout" Target="../slideLayouts/slideLayout64.xml"/><Relationship Id="rId69" Type="http://schemas.openxmlformats.org/officeDocument/2006/relationships/slideLayout" Target="../slideLayouts/slideLayout69.xml"/><Relationship Id="rId77" Type="http://schemas.openxmlformats.org/officeDocument/2006/relationships/slideLayout" Target="../slideLayouts/slideLayout77.xml"/><Relationship Id="rId8" Type="http://schemas.openxmlformats.org/officeDocument/2006/relationships/slideLayout" Target="../slideLayouts/slideLayout8.xml"/><Relationship Id="rId51" Type="http://schemas.openxmlformats.org/officeDocument/2006/relationships/slideLayout" Target="../slideLayouts/slideLayout51.xml"/><Relationship Id="rId72" Type="http://schemas.openxmlformats.org/officeDocument/2006/relationships/slideLayout" Target="../slideLayouts/slideLayout72.xml"/><Relationship Id="rId80" Type="http://schemas.openxmlformats.org/officeDocument/2006/relationships/slideLayout" Target="../slideLayouts/slideLayout80.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59" Type="http://schemas.openxmlformats.org/officeDocument/2006/relationships/slideLayout" Target="../slideLayouts/slideLayout59.xml"/><Relationship Id="rId67" Type="http://schemas.openxmlformats.org/officeDocument/2006/relationships/slideLayout" Target="../slideLayouts/slideLayout67.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62" Type="http://schemas.openxmlformats.org/officeDocument/2006/relationships/slideLayout" Target="../slideLayouts/slideLayout62.xml"/><Relationship Id="rId70" Type="http://schemas.openxmlformats.org/officeDocument/2006/relationships/slideLayout" Target="../slideLayouts/slideLayout70.xml"/><Relationship Id="rId75" Type="http://schemas.openxmlformats.org/officeDocument/2006/relationships/slideLayout" Target="../slideLayouts/slideLayout75.xml"/><Relationship Id="rId83"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57" Type="http://schemas.openxmlformats.org/officeDocument/2006/relationships/slideLayout" Target="../slideLayouts/slideLayout5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gray">
      <p:bgPr>
        <a:solidFill>
          <a:srgbClr val="FFFFFF"/>
        </a:solidFill>
        <a:effectLst/>
      </p:bgPr>
    </p:bg>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D5872A47-0E6B-4F8D-925D-0C1725B22029}"/>
              </a:ext>
            </a:extLst>
          </p:cNvPr>
          <p:cNvSpPr>
            <a:spLocks noGrp="1"/>
          </p:cNvSpPr>
          <p:nvPr>
            <p:ph type="body" idx="1"/>
          </p:nvPr>
        </p:nvSpPr>
        <p:spPr>
          <a:xfrm>
            <a:off x="495299" y="1719071"/>
            <a:ext cx="11187111" cy="4681727"/>
          </a:xfrm>
          <a:prstGeom prst="rect">
            <a:avLst/>
          </a:prstGeom>
        </p:spPr>
        <p:txBody>
          <a:bodyPr vert="horz" lIns="0" tIns="0" rIns="0" bIns="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Placeholder 1"/>
          <p:cNvSpPr>
            <a:spLocks noGrp="1"/>
          </p:cNvSpPr>
          <p:nvPr>
            <p:ph type="title"/>
          </p:nvPr>
        </p:nvSpPr>
        <p:spPr>
          <a:xfrm>
            <a:off x="495300" y="549415"/>
            <a:ext cx="11187112" cy="455189"/>
          </a:xfrm>
          <a:prstGeom prst="rect">
            <a:avLst/>
          </a:prstGeom>
        </p:spPr>
        <p:txBody>
          <a:bodyPr vert="horz" wrap="square" lIns="0" tIns="0" rIns="0" bIns="0" rtlCol="0" anchor="b">
            <a:spAutoFit/>
          </a:bodyPr>
          <a:lstStyle/>
          <a:p>
            <a:r>
              <a:rPr lang="en-US"/>
              <a:t>Click to edit Master title style</a:t>
            </a:r>
          </a:p>
        </p:txBody>
      </p:sp>
      <p:sp>
        <p:nvSpPr>
          <p:cNvPr id="98" name="TextBox 97"/>
          <p:cNvSpPr txBox="1"/>
          <p:nvPr userDrawn="1"/>
        </p:nvSpPr>
        <p:spPr>
          <a:xfrm>
            <a:off x="11571666"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5" name="Footer Placeholder 2">
            <a:extLst>
              <a:ext uri="{FF2B5EF4-FFF2-40B4-BE49-F238E27FC236}">
                <a16:creationId xmlns:a16="http://schemas.microsoft.com/office/drawing/2014/main" id="{E149C81B-6BB7-4307-8233-8B2113C697AE}"/>
              </a:ext>
            </a:extLst>
          </p:cNvPr>
          <p:cNvSpPr>
            <a:spLocks noGrp="1"/>
          </p:cNvSpPr>
          <p:nvPr>
            <p:ph type="ftr" sz="quarter" idx="3"/>
          </p:nvPr>
        </p:nvSpPr>
        <p:spPr>
          <a:xfrm>
            <a:off x="495299" y="6532895"/>
            <a:ext cx="10489691"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endParaRPr lang="en-US"/>
          </a:p>
        </p:txBody>
      </p:sp>
    </p:spTree>
    <p:extLst>
      <p:ext uri="{BB962C8B-B14F-4D97-AF65-F5344CB8AC3E}">
        <p14:creationId xmlns:p14="http://schemas.microsoft.com/office/powerpoint/2010/main" val="1690255727"/>
      </p:ext>
    </p:extLst>
  </p:cSld>
  <p:clrMap bg1="lt1" tx1="dk1" bg2="lt2" tx2="dk2" accent1="accent1" accent2="accent2" accent3="accent3" accent4="accent4" accent5="accent5" accent6="accent6" hlink="hlink" folHlink="folHlink"/>
  <p:sldLayoutIdLst>
    <p:sldLayoutId id="2147483717" r:id="rId1"/>
    <p:sldLayoutId id="2147483817" r:id="rId2"/>
    <p:sldLayoutId id="2147483790" r:id="rId3"/>
    <p:sldLayoutId id="2147483816" r:id="rId4"/>
    <p:sldLayoutId id="2147483791" r:id="rId5"/>
    <p:sldLayoutId id="2147483793" r:id="rId6"/>
    <p:sldLayoutId id="2147483818" r:id="rId7"/>
    <p:sldLayoutId id="2147483784" r:id="rId8"/>
    <p:sldLayoutId id="2147483797" r:id="rId9"/>
    <p:sldLayoutId id="2147483785" r:id="rId10"/>
    <p:sldLayoutId id="2147483786" r:id="rId11"/>
    <p:sldLayoutId id="2147483819" r:id="rId12"/>
    <p:sldLayoutId id="2147483787" r:id="rId13"/>
    <p:sldLayoutId id="2147483815" r:id="rId14"/>
    <p:sldLayoutId id="2147483788" r:id="rId15"/>
    <p:sldLayoutId id="2147483789" r:id="rId16"/>
    <p:sldLayoutId id="2147483723" r:id="rId17"/>
    <p:sldLayoutId id="2147483722" r:id="rId18"/>
    <p:sldLayoutId id="2147483724" r:id="rId19"/>
    <p:sldLayoutId id="2147483725" r:id="rId20"/>
    <p:sldLayoutId id="2147483726" r:id="rId21"/>
    <p:sldLayoutId id="2147483727" r:id="rId22"/>
    <p:sldLayoutId id="2147483728" r:id="rId23"/>
    <p:sldLayoutId id="2147483729" r:id="rId24"/>
    <p:sldLayoutId id="2147483794" r:id="rId25"/>
    <p:sldLayoutId id="2147483730" r:id="rId26"/>
    <p:sldLayoutId id="2147483781" r:id="rId27"/>
    <p:sldLayoutId id="2147483731" r:id="rId28"/>
    <p:sldLayoutId id="2147483732" r:id="rId29"/>
    <p:sldLayoutId id="2147483733" r:id="rId30"/>
    <p:sldLayoutId id="2147483795" r:id="rId31"/>
    <p:sldLayoutId id="2147483734" r:id="rId32"/>
    <p:sldLayoutId id="2147483780" r:id="rId33"/>
    <p:sldLayoutId id="2147483827" r:id="rId34"/>
    <p:sldLayoutId id="2147483828" r:id="rId35"/>
    <p:sldLayoutId id="2147483829" r:id="rId36"/>
    <p:sldLayoutId id="2147483830" r:id="rId37"/>
    <p:sldLayoutId id="2147483831" r:id="rId38"/>
    <p:sldLayoutId id="2147483832" r:id="rId39"/>
    <p:sldLayoutId id="2147483805" r:id="rId40"/>
    <p:sldLayoutId id="2147483739" r:id="rId41"/>
    <p:sldLayoutId id="2147483740" r:id="rId42"/>
    <p:sldLayoutId id="2147483741" r:id="rId43"/>
    <p:sldLayoutId id="2147483798" r:id="rId44"/>
    <p:sldLayoutId id="2147483742" r:id="rId45"/>
    <p:sldLayoutId id="2147483778" r:id="rId46"/>
    <p:sldLayoutId id="2147483743" r:id="rId47"/>
    <p:sldLayoutId id="2147483744" r:id="rId48"/>
    <p:sldLayoutId id="2147483745" r:id="rId49"/>
    <p:sldLayoutId id="2147483799" r:id="rId50"/>
    <p:sldLayoutId id="2147483746" r:id="rId51"/>
    <p:sldLayoutId id="2147483777" r:id="rId52"/>
    <p:sldLayoutId id="2147483747" r:id="rId53"/>
    <p:sldLayoutId id="2147483748" r:id="rId54"/>
    <p:sldLayoutId id="2147483749" r:id="rId55"/>
    <p:sldLayoutId id="2147483800" r:id="rId56"/>
    <p:sldLayoutId id="2147483750" r:id="rId57"/>
    <p:sldLayoutId id="2147483775" r:id="rId58"/>
    <p:sldLayoutId id="2147483754" r:id="rId59"/>
    <p:sldLayoutId id="2147483755" r:id="rId60"/>
    <p:sldLayoutId id="2147483756" r:id="rId61"/>
    <p:sldLayoutId id="2147483812" r:id="rId62"/>
    <p:sldLayoutId id="2147483757" r:id="rId63"/>
    <p:sldLayoutId id="2147483774" r:id="rId64"/>
    <p:sldLayoutId id="2147483769" r:id="rId65"/>
    <p:sldLayoutId id="2147483823" r:id="rId66"/>
    <p:sldLayoutId id="2147483760" r:id="rId67"/>
    <p:sldLayoutId id="2147483813" r:id="rId68"/>
    <p:sldLayoutId id="2147483770" r:id="rId69"/>
    <p:sldLayoutId id="2147483772" r:id="rId70"/>
    <p:sldLayoutId id="2147483762" r:id="rId71"/>
    <p:sldLayoutId id="2147483763" r:id="rId72"/>
    <p:sldLayoutId id="2147483764" r:id="rId73"/>
    <p:sldLayoutId id="2147483814" r:id="rId74"/>
    <p:sldLayoutId id="2147483765" r:id="rId75"/>
    <p:sldLayoutId id="2147483771" r:id="rId76"/>
    <p:sldLayoutId id="2147483766" r:id="rId77"/>
    <p:sldLayoutId id="2147483824" r:id="rId78"/>
    <p:sldLayoutId id="2147483767" r:id="rId79"/>
    <p:sldLayoutId id="2147483825" r:id="rId80"/>
    <p:sldLayoutId id="2147483768" r:id="rId81"/>
    <p:sldLayoutId id="2147483783" r:id="rId82"/>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ftr="0" dt="0"/>
  <p:txStyles>
    <p:titleStyle>
      <a:lvl1pPr algn="l" defTabSz="914400" rtl="0" eaLnBrk="1" latinLnBrk="0" hangingPunct="1">
        <a:lnSpc>
          <a:spcPct val="84000"/>
        </a:lnSpc>
        <a:spcBef>
          <a:spcPct val="0"/>
        </a:spcBef>
        <a:buNone/>
        <a:defRPr sz="3400" kern="1200" baseline="0">
          <a:solidFill>
            <a:schemeClr val="tx1"/>
          </a:solidFill>
          <a:latin typeface="+mj-lt"/>
          <a:ea typeface="+mj-ea"/>
          <a:cs typeface="+mj-cs"/>
        </a:defRPr>
      </a:lvl1pPr>
    </p:titleStyle>
    <p:bodyStyle>
      <a:lvl1pPr marL="137160" indent="-192024" algn="l" defTabSz="914400" rtl="0" eaLnBrk="1" latinLnBrk="0" hangingPunct="1">
        <a:lnSpc>
          <a:spcPct val="107000"/>
        </a:lnSpc>
        <a:spcBef>
          <a:spcPts val="1200"/>
        </a:spcBef>
        <a:buClr>
          <a:schemeClr val="accent1"/>
        </a:buClr>
        <a:buFont typeface="Arial" panose="020B0604020202020204" pitchFamily="34" charset="0"/>
        <a:buChar char="•"/>
        <a:defRPr sz="2400" kern="1200" baseline="0">
          <a:solidFill>
            <a:schemeClr val="tx1"/>
          </a:solidFill>
          <a:latin typeface="+mn-lt"/>
          <a:ea typeface="+mn-ea"/>
          <a:cs typeface="+mn-cs"/>
        </a:defRPr>
      </a:lvl1pPr>
      <a:lvl2pPr marL="356616" indent="-164592" algn="l" defTabSz="914400" rtl="0" eaLnBrk="1" latinLnBrk="0" hangingPunct="1">
        <a:lnSpc>
          <a:spcPct val="107000"/>
        </a:lnSpc>
        <a:spcBef>
          <a:spcPts val="0"/>
        </a:spcBef>
        <a:buClr>
          <a:schemeClr val="tx1">
            <a:lumMod val="85000"/>
            <a:lumOff val="15000"/>
          </a:schemeClr>
        </a:buClr>
        <a:buFont typeface="Arial" panose="020B0604020202020204" pitchFamily="34" charset="0"/>
        <a:buChar char="•"/>
        <a:defRPr sz="1600" kern="1200" baseline="0">
          <a:solidFill>
            <a:schemeClr val="tx1"/>
          </a:solidFill>
          <a:latin typeface="+mn-lt"/>
          <a:ea typeface="+mn-ea"/>
          <a:cs typeface="+mn-cs"/>
        </a:defRPr>
      </a:lvl2pPr>
      <a:lvl3pPr marL="521208" indent="-164592" algn="l" defTabSz="914400" rtl="0" eaLnBrk="1" latinLnBrk="0" hangingPunct="1">
        <a:lnSpc>
          <a:spcPct val="107000"/>
        </a:lnSpc>
        <a:spcBef>
          <a:spcPts val="0"/>
        </a:spcBef>
        <a:buClr>
          <a:schemeClr val="tx1">
            <a:lumMod val="85000"/>
            <a:lumOff val="15000"/>
          </a:schemeClr>
        </a:buClr>
        <a:buFont typeface="Microsoft Sans Serif" panose="020B0604020202020204" pitchFamily="34" charset="0"/>
        <a:buChar char="•"/>
        <a:defRPr lang="en-US" sz="1600" kern="1200" dirty="0" smtClean="0">
          <a:solidFill>
            <a:schemeClr val="tx1"/>
          </a:solidFill>
          <a:latin typeface="+mn-lt"/>
          <a:ea typeface="+mn-ea"/>
          <a:cs typeface="+mn-cs"/>
        </a:defRPr>
      </a:lvl3pPr>
      <a:lvl4pPr marL="685800" indent="-164592" algn="l" defTabSz="914400" rtl="0" eaLnBrk="1" latinLnBrk="0" hangingPunct="1">
        <a:lnSpc>
          <a:spcPct val="107000"/>
        </a:lnSpc>
        <a:spcBef>
          <a:spcPts val="0"/>
        </a:spcBef>
        <a:buClr>
          <a:schemeClr val="tx1">
            <a:lumMod val="85000"/>
            <a:lumOff val="15000"/>
          </a:schemeClr>
        </a:buClr>
        <a:buFont typeface="Arial" panose="020B0604020202020204" pitchFamily="34" charset="0"/>
        <a:buChar char="•"/>
        <a:defRPr sz="1600" kern="1200">
          <a:solidFill>
            <a:schemeClr val="tx1"/>
          </a:solidFill>
          <a:latin typeface="+mn-lt"/>
          <a:ea typeface="+mn-ea"/>
          <a:cs typeface="+mn-cs"/>
        </a:defRPr>
      </a:lvl4pPr>
      <a:lvl5pPr marL="0" indent="0" algn="l" defTabSz="914400" rtl="0" eaLnBrk="1" latinLnBrk="0" hangingPunct="1">
        <a:lnSpc>
          <a:spcPct val="96000"/>
        </a:lnSpc>
        <a:spcBef>
          <a:spcPts val="1800"/>
        </a:spcBef>
        <a:buClr>
          <a:srgbClr val="595959"/>
        </a:buClr>
        <a:buFont typeface="Microsoft Sans Serif" panose="020B0604020202020204" pitchFamily="34" charset="0"/>
        <a:buChar char="​"/>
        <a:tabLst/>
        <a:defRPr sz="2800" kern="1200" baseline="0">
          <a:solidFill>
            <a:schemeClr val="tx1"/>
          </a:solidFill>
          <a:latin typeface="+mn-lt"/>
          <a:ea typeface="+mn-ea"/>
          <a:cs typeface="+mn-cs"/>
        </a:defRPr>
      </a:lvl5pPr>
      <a:lvl6pPr marL="0" indent="0" algn="l" defTabSz="914400" rtl="0" eaLnBrk="1" latinLnBrk="0" hangingPunct="1">
        <a:lnSpc>
          <a:spcPct val="96000"/>
        </a:lnSpc>
        <a:spcBef>
          <a:spcPts val="0"/>
        </a:spcBef>
        <a:buFont typeface="Microsoft Sans Serif" panose="020B0604020202020204" pitchFamily="34" charset="0"/>
        <a:buChar char="​"/>
        <a:defRPr sz="2100" kern="1200">
          <a:solidFill>
            <a:schemeClr val="tx1"/>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sz="1600" kern="1200" baseline="0">
          <a:solidFill>
            <a:schemeClr val="tx1"/>
          </a:solidFill>
          <a:latin typeface="+mn-lt"/>
          <a:ea typeface="+mn-ea"/>
          <a:cs typeface="+mn-cs"/>
        </a:defRPr>
      </a:lvl7pPr>
      <a:lvl8pPr marL="0" indent="0" algn="l" defTabSz="914400" rtl="0" eaLnBrk="1" latinLnBrk="0" hangingPunct="1">
        <a:lnSpc>
          <a:spcPct val="87000"/>
        </a:lnSpc>
        <a:spcBef>
          <a:spcPts val="1800"/>
        </a:spcBef>
        <a:buSzPct val="100000"/>
        <a:buFont typeface="Microsoft Sans Serif" panose="020B0604020202020204" pitchFamily="34" charset="0"/>
        <a:buChar char="​"/>
        <a:defRPr lang="en-US" sz="5500" kern="1200" baseline="0" dirty="0" smtClean="0">
          <a:solidFill>
            <a:schemeClr val="tx1"/>
          </a:solidFill>
          <a:latin typeface="+mn-lt"/>
          <a:ea typeface="+mn-ea"/>
          <a:cs typeface="+mn-cs"/>
        </a:defRPr>
      </a:lvl8pPr>
      <a:lvl9pPr marL="0" indent="0" algn="l" defTabSz="914400" rtl="0" eaLnBrk="1" latinLnBrk="0" hangingPunct="1">
        <a:lnSpc>
          <a:spcPct val="87000"/>
        </a:lnSpc>
        <a:spcBef>
          <a:spcPts val="1800"/>
        </a:spcBef>
        <a:buFont typeface="Microsoft Sans Serif" panose="020B0604020202020204" pitchFamily="34" charset="0"/>
        <a:buChar char="​"/>
        <a:defRPr sz="6800" kern="1200" baseline="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4032">
          <p15:clr>
            <a:srgbClr val="F26B43"/>
          </p15:clr>
        </p15:guide>
        <p15:guide id="2" pos="312">
          <p15:clr>
            <a:srgbClr val="F26B43"/>
          </p15:clr>
        </p15:guide>
        <p15:guide id="3" orient="horz" pos="1080">
          <p15:clr>
            <a:srgbClr val="F26B43"/>
          </p15:clr>
        </p15:guide>
        <p15:guide id="4" orient="horz" pos="360">
          <p15:clr>
            <a:srgbClr val="F26B43"/>
          </p15:clr>
        </p15:guide>
        <p15:guide id="6" pos="7368">
          <p15:clr>
            <a:srgbClr val="F26B43"/>
          </p15:clr>
        </p15:guide>
        <p15:guide id="7" orient="horz" pos="4176">
          <p15:clr>
            <a:srgbClr val="F26B43"/>
          </p15:clr>
        </p15:guide>
        <p15:guide id="8" orient="horz" pos="576">
          <p15:clr>
            <a:srgbClr val="F26B43"/>
          </p15:clr>
        </p15:guide>
        <p15:guide id="9" pos="3840">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9.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9.xml"/></Relationships>
</file>

<file path=ppt/slides/_rels/slide4.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3.emf"/><Relationship Id="rId1" Type="http://schemas.openxmlformats.org/officeDocument/2006/relationships/slideLayout" Target="../slideLayouts/slideLayout19.xml"/><Relationship Id="rId5" Type="http://schemas.openxmlformats.org/officeDocument/2006/relationships/image" Target="../media/image6.emf"/><Relationship Id="rId4" Type="http://schemas.openxmlformats.org/officeDocument/2006/relationships/image" Target="../media/image5.emf"/></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7.xml"/></Relationships>
</file>

<file path=ppt/slides/_rels/slide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 name="Text Placeholder 46">
            <a:extLst>
              <a:ext uri="{FF2B5EF4-FFF2-40B4-BE49-F238E27FC236}">
                <a16:creationId xmlns:a16="http://schemas.microsoft.com/office/drawing/2014/main" id="{938A968C-5DDC-4091-9567-74EF32CFAE27}"/>
              </a:ext>
            </a:extLst>
          </p:cNvPr>
          <p:cNvSpPr>
            <a:spLocks noGrp="1"/>
          </p:cNvSpPr>
          <p:nvPr>
            <p:ph type="body" sz="quarter" idx="10"/>
          </p:nvPr>
        </p:nvSpPr>
        <p:spPr>
          <a:xfrm>
            <a:off x="245782" y="4551877"/>
            <a:ext cx="7931779" cy="919514"/>
          </a:xfrm>
        </p:spPr>
        <p:txBody>
          <a:bodyPr/>
          <a:lstStyle/>
          <a:p>
            <a:r>
              <a:rPr lang="en-US" sz="2000" dirty="0"/>
              <a:t>Yan Zhang, Han Huang, Chun-Chi Chen,</a:t>
            </a:r>
          </a:p>
          <a:p>
            <a:r>
              <a:rPr lang="en-US" sz="2000" dirty="0"/>
              <a:t>Vadim Seregin, Marta Karczewicz (Qualcomm)</a:t>
            </a:r>
          </a:p>
          <a:p>
            <a:pPr>
              <a:buNone/>
            </a:pPr>
            <a:endParaRPr lang="en-US" sz="2000" dirty="0"/>
          </a:p>
        </p:txBody>
      </p:sp>
      <p:sp>
        <p:nvSpPr>
          <p:cNvPr id="3" name="Title 2">
            <a:extLst>
              <a:ext uri="{FF2B5EF4-FFF2-40B4-BE49-F238E27FC236}">
                <a16:creationId xmlns:a16="http://schemas.microsoft.com/office/drawing/2014/main" id="{2584845F-75C2-415A-8317-9BE337A0A649}"/>
              </a:ext>
            </a:extLst>
          </p:cNvPr>
          <p:cNvSpPr>
            <a:spLocks noGrp="1"/>
          </p:cNvSpPr>
          <p:nvPr>
            <p:ph type="title"/>
          </p:nvPr>
        </p:nvSpPr>
        <p:spPr>
          <a:xfrm>
            <a:off x="245782" y="1250149"/>
            <a:ext cx="8266315" cy="1927964"/>
          </a:xfrm>
        </p:spPr>
        <p:txBody>
          <a:bodyPr/>
          <a:lstStyle/>
          <a:p>
            <a:r>
              <a:rPr lang="en-US" sz="3600"/>
              <a:t>JVET-AB0189</a:t>
            </a:r>
            <a:br>
              <a:rPr lang="en-US" sz="3600" dirty="0"/>
            </a:br>
            <a:r>
              <a:rPr lang="en-US" sz="3600" dirty="0"/>
              <a:t>AHG12: On bit length control of regression based affine merge candidate derivation</a:t>
            </a:r>
          </a:p>
        </p:txBody>
      </p:sp>
      <p:sp>
        <p:nvSpPr>
          <p:cNvPr id="4" name="Text Placeholder 46">
            <a:extLst>
              <a:ext uri="{FF2B5EF4-FFF2-40B4-BE49-F238E27FC236}">
                <a16:creationId xmlns:a16="http://schemas.microsoft.com/office/drawing/2014/main" id="{56EAAE06-FB3C-46BF-BB50-2B474DE6B704}"/>
              </a:ext>
            </a:extLst>
          </p:cNvPr>
          <p:cNvSpPr txBox="1">
            <a:spLocks/>
          </p:cNvSpPr>
          <p:nvPr/>
        </p:nvSpPr>
        <p:spPr bwMode="gray">
          <a:xfrm>
            <a:off x="245783" y="4985140"/>
            <a:ext cx="6684434" cy="972502"/>
          </a:xfrm>
          <a:prstGeom prst="rect">
            <a:avLst/>
          </a:prstGeom>
        </p:spPr>
        <p:txBody>
          <a:bodyPr vert="horz" lIns="0" tIns="0" rIns="0" bIns="0" rtlCol="0">
            <a:noAutofit/>
          </a:bodyPr>
          <a:lstStyle>
            <a:lvl1pPr marL="0" indent="0" algn="l" defTabSz="914400" rtl="0" eaLnBrk="1" latinLnBrk="0" hangingPunct="1">
              <a:lnSpc>
                <a:spcPct val="107000"/>
              </a:lnSpc>
              <a:spcBef>
                <a:spcPts val="0"/>
              </a:spcBef>
              <a:spcAft>
                <a:spcPts val="600"/>
              </a:spcAft>
              <a:buClr>
                <a:schemeClr val="accent1"/>
              </a:buClr>
              <a:buFont typeface="Microsoft Sans Serif" panose="020B0604020202020204" pitchFamily="34" charset="0"/>
              <a:buChar char="​"/>
              <a:defRPr sz="2100" b="1" kern="1200" spc="30" baseline="0">
                <a:solidFill>
                  <a:schemeClr val="bg1"/>
                </a:solidFill>
                <a:latin typeface="+mn-lt"/>
                <a:ea typeface="+mn-ea"/>
                <a:cs typeface="+mn-cs"/>
              </a:defRPr>
            </a:lvl1pPr>
            <a:lvl2pPr marL="0" indent="0" algn="l" defTabSz="914400" rtl="0" eaLnBrk="1" latinLnBrk="0" hangingPunct="1">
              <a:lnSpc>
                <a:spcPct val="96000"/>
              </a:lnSpc>
              <a:spcBef>
                <a:spcPts val="0"/>
              </a:spcBef>
              <a:buClr>
                <a:schemeClr val="tx1">
                  <a:lumMod val="85000"/>
                  <a:lumOff val="15000"/>
                </a:schemeClr>
              </a:buClr>
              <a:buFont typeface="Microsoft Sans Serif" panose="020B0604020202020204" pitchFamily="34" charset="0"/>
              <a:buNone/>
              <a:defRPr sz="1800" kern="1200" baseline="0">
                <a:solidFill>
                  <a:schemeClr val="bg1"/>
                </a:solidFill>
                <a:latin typeface="+mn-lt"/>
                <a:ea typeface="+mn-ea"/>
                <a:cs typeface="+mn-cs"/>
              </a:defRPr>
            </a:lvl2pPr>
            <a:lvl3pPr marL="0" indent="0" algn="l" defTabSz="914400" rtl="0" eaLnBrk="1" latinLnBrk="0" hangingPunct="1">
              <a:lnSpc>
                <a:spcPct val="98000"/>
              </a:lnSpc>
              <a:spcBef>
                <a:spcPts val="0"/>
              </a:spcBef>
              <a:buClr>
                <a:schemeClr val="tx1">
                  <a:lumMod val="85000"/>
                  <a:lumOff val="15000"/>
                </a:schemeClr>
              </a:buClr>
              <a:buFont typeface="Microsoft Sans Serif" panose="020B0604020202020204" pitchFamily="34" charset="0"/>
              <a:buChar char="​"/>
              <a:defRPr lang="en-US" sz="1800" kern="1200">
                <a:solidFill>
                  <a:schemeClr val="bg1"/>
                </a:solidFill>
                <a:latin typeface="+mn-lt"/>
                <a:ea typeface="+mn-ea"/>
                <a:cs typeface="+mn-cs"/>
              </a:defRPr>
            </a:lvl3pPr>
            <a:lvl4pPr marL="0" indent="0" algn="l" defTabSz="914400" rtl="0" eaLnBrk="1" latinLnBrk="0" hangingPunct="1">
              <a:lnSpc>
                <a:spcPct val="98000"/>
              </a:lnSpc>
              <a:spcBef>
                <a:spcPts val="0"/>
              </a:spcBef>
              <a:buClr>
                <a:schemeClr val="tx1">
                  <a:lumMod val="85000"/>
                  <a:lumOff val="15000"/>
                </a:schemeClr>
              </a:buClr>
              <a:buFont typeface="Microsoft Sans Serif" panose="020B0604020202020204" pitchFamily="34" charset="0"/>
              <a:buChar char="​"/>
              <a:defRPr sz="1800" kern="1200" baseline="0">
                <a:solidFill>
                  <a:schemeClr val="bg1"/>
                </a:solidFill>
                <a:latin typeface="+mn-lt"/>
                <a:ea typeface="+mn-ea"/>
                <a:cs typeface="+mn-cs"/>
              </a:defRPr>
            </a:lvl4pPr>
            <a:lvl5pPr marL="0" indent="0" algn="l" defTabSz="914400" rtl="0" eaLnBrk="1" latinLnBrk="0" hangingPunct="1">
              <a:lnSpc>
                <a:spcPct val="98000"/>
              </a:lnSpc>
              <a:spcBef>
                <a:spcPts val="0"/>
              </a:spcBef>
              <a:buClr>
                <a:srgbClr val="595959"/>
              </a:buClr>
              <a:buFont typeface="Microsoft Sans Serif" panose="020B0604020202020204" pitchFamily="34" charset="0"/>
              <a:buChar char="​"/>
              <a:tabLst/>
              <a:defRPr sz="1800" kern="1200" baseline="0">
                <a:solidFill>
                  <a:schemeClr val="bg1"/>
                </a:solidFill>
                <a:latin typeface="+mn-lt"/>
                <a:ea typeface="+mn-ea"/>
                <a:cs typeface="+mn-cs"/>
              </a:defRPr>
            </a:lvl5pPr>
            <a:lvl6pPr marL="0" indent="0" algn="l" defTabSz="914400" rtl="0" eaLnBrk="1" latinLnBrk="0" hangingPunct="1">
              <a:lnSpc>
                <a:spcPct val="98000"/>
              </a:lnSpc>
              <a:spcBef>
                <a:spcPts val="0"/>
              </a:spcBef>
              <a:buFont typeface="Microsoft Sans Serif" panose="020B0604020202020204" pitchFamily="34" charset="0"/>
              <a:buChar char="​"/>
              <a:defRPr sz="1800" kern="1200">
                <a:solidFill>
                  <a:schemeClr val="bg1"/>
                </a:solidFill>
                <a:latin typeface="+mn-lt"/>
                <a:ea typeface="+mn-ea"/>
                <a:cs typeface="+mn-cs"/>
              </a:defRPr>
            </a:lvl6pPr>
            <a:lvl7pPr marL="0" indent="0" algn="l" defTabSz="914400" rtl="0" eaLnBrk="1" latinLnBrk="0" hangingPunct="1">
              <a:lnSpc>
                <a:spcPct val="98000"/>
              </a:lnSpc>
              <a:spcBef>
                <a:spcPts val="0"/>
              </a:spcBef>
              <a:buFont typeface="Microsoft Sans Serif" panose="020B0604020202020204" pitchFamily="34" charset="0"/>
              <a:buChar char="​"/>
              <a:defRPr sz="1800" kern="1200" baseline="0">
                <a:solidFill>
                  <a:schemeClr val="bg1"/>
                </a:solidFill>
                <a:latin typeface="+mn-lt"/>
                <a:ea typeface="+mn-ea"/>
                <a:cs typeface="+mn-cs"/>
              </a:defRPr>
            </a:lvl7pPr>
            <a:lvl8pPr marL="0" indent="0" algn="l" defTabSz="914400" rtl="0" eaLnBrk="1" latinLnBrk="0" hangingPunct="1">
              <a:lnSpc>
                <a:spcPct val="98000"/>
              </a:lnSpc>
              <a:spcBef>
                <a:spcPts val="0"/>
              </a:spcBef>
              <a:buSzPct val="100000"/>
              <a:buFont typeface="Microsoft Sans Serif" panose="020B0604020202020204" pitchFamily="34" charset="0"/>
              <a:buChar char="​"/>
              <a:defRPr lang="en-US" sz="1800" kern="1200" baseline="0">
                <a:solidFill>
                  <a:schemeClr val="bg1"/>
                </a:solidFill>
                <a:latin typeface="+mn-lt"/>
                <a:ea typeface="+mn-ea"/>
                <a:cs typeface="+mn-cs"/>
              </a:defRPr>
            </a:lvl8pPr>
            <a:lvl9pPr marL="0" indent="0" algn="l" defTabSz="914400" rtl="0" eaLnBrk="1" latinLnBrk="0" hangingPunct="1">
              <a:lnSpc>
                <a:spcPct val="98000"/>
              </a:lnSpc>
              <a:spcBef>
                <a:spcPts val="0"/>
              </a:spcBef>
              <a:buFont typeface="Microsoft Sans Serif" panose="020B0604020202020204" pitchFamily="34" charset="0"/>
              <a:buChar char="​"/>
              <a:defRPr sz="1800" kern="1200" baseline="0">
                <a:solidFill>
                  <a:schemeClr val="bg1"/>
                </a:solidFill>
                <a:latin typeface="+mn-lt"/>
                <a:ea typeface="+mn-ea"/>
                <a:cs typeface="+mn-cs"/>
              </a:defRPr>
            </a:lvl9pPr>
          </a:lstStyle>
          <a:p>
            <a:endParaRPr lang="en-US" sz="2800" dirty="0"/>
          </a:p>
        </p:txBody>
      </p:sp>
      <p:sp>
        <p:nvSpPr>
          <p:cNvPr id="7" name="Text Placeholder 46">
            <a:extLst>
              <a:ext uri="{FF2B5EF4-FFF2-40B4-BE49-F238E27FC236}">
                <a16:creationId xmlns:a16="http://schemas.microsoft.com/office/drawing/2014/main" id="{B090013D-6D85-4807-84DB-44806D84F20A}"/>
              </a:ext>
            </a:extLst>
          </p:cNvPr>
          <p:cNvSpPr txBox="1">
            <a:spLocks/>
          </p:cNvSpPr>
          <p:nvPr/>
        </p:nvSpPr>
        <p:spPr bwMode="gray">
          <a:xfrm>
            <a:off x="245783" y="5018998"/>
            <a:ext cx="6684434" cy="471523"/>
          </a:xfrm>
          <a:prstGeom prst="rect">
            <a:avLst/>
          </a:prstGeom>
        </p:spPr>
        <p:txBody>
          <a:bodyPr vert="horz" lIns="0" tIns="0" rIns="0" bIns="0" rtlCol="0">
            <a:noAutofit/>
          </a:bodyPr>
          <a:lstStyle>
            <a:lvl1pPr marL="0" indent="0" algn="l" defTabSz="914400" rtl="0" eaLnBrk="1" latinLnBrk="0" hangingPunct="1">
              <a:lnSpc>
                <a:spcPct val="107000"/>
              </a:lnSpc>
              <a:spcBef>
                <a:spcPts val="0"/>
              </a:spcBef>
              <a:spcAft>
                <a:spcPts val="600"/>
              </a:spcAft>
              <a:buClr>
                <a:schemeClr val="accent1"/>
              </a:buClr>
              <a:buFont typeface="Microsoft Sans Serif" panose="020B0604020202020204" pitchFamily="34" charset="0"/>
              <a:buChar char="​"/>
              <a:defRPr sz="2100" b="1" kern="1200" spc="30" baseline="0">
                <a:solidFill>
                  <a:schemeClr val="bg1"/>
                </a:solidFill>
                <a:latin typeface="+mn-lt"/>
                <a:ea typeface="+mn-ea"/>
                <a:cs typeface="+mn-cs"/>
              </a:defRPr>
            </a:lvl1pPr>
            <a:lvl2pPr marL="0" indent="0" algn="l" defTabSz="914400" rtl="0" eaLnBrk="1" latinLnBrk="0" hangingPunct="1">
              <a:lnSpc>
                <a:spcPct val="96000"/>
              </a:lnSpc>
              <a:spcBef>
                <a:spcPts val="0"/>
              </a:spcBef>
              <a:buClr>
                <a:schemeClr val="tx1">
                  <a:lumMod val="85000"/>
                  <a:lumOff val="15000"/>
                </a:schemeClr>
              </a:buClr>
              <a:buFont typeface="Microsoft Sans Serif" panose="020B0604020202020204" pitchFamily="34" charset="0"/>
              <a:buNone/>
              <a:defRPr sz="1800" kern="1200" baseline="0">
                <a:solidFill>
                  <a:schemeClr val="bg1"/>
                </a:solidFill>
                <a:latin typeface="+mn-lt"/>
                <a:ea typeface="+mn-ea"/>
                <a:cs typeface="+mn-cs"/>
              </a:defRPr>
            </a:lvl2pPr>
            <a:lvl3pPr marL="0" indent="0" algn="l" defTabSz="914400" rtl="0" eaLnBrk="1" latinLnBrk="0" hangingPunct="1">
              <a:lnSpc>
                <a:spcPct val="98000"/>
              </a:lnSpc>
              <a:spcBef>
                <a:spcPts val="0"/>
              </a:spcBef>
              <a:buClr>
                <a:schemeClr val="tx1">
                  <a:lumMod val="85000"/>
                  <a:lumOff val="15000"/>
                </a:schemeClr>
              </a:buClr>
              <a:buFont typeface="Microsoft Sans Serif" panose="020B0604020202020204" pitchFamily="34" charset="0"/>
              <a:buChar char="​"/>
              <a:defRPr lang="en-US" sz="1800" kern="1200">
                <a:solidFill>
                  <a:schemeClr val="bg1"/>
                </a:solidFill>
                <a:latin typeface="+mn-lt"/>
                <a:ea typeface="+mn-ea"/>
                <a:cs typeface="+mn-cs"/>
              </a:defRPr>
            </a:lvl3pPr>
            <a:lvl4pPr marL="0" indent="0" algn="l" defTabSz="914400" rtl="0" eaLnBrk="1" latinLnBrk="0" hangingPunct="1">
              <a:lnSpc>
                <a:spcPct val="98000"/>
              </a:lnSpc>
              <a:spcBef>
                <a:spcPts val="0"/>
              </a:spcBef>
              <a:buClr>
                <a:schemeClr val="tx1">
                  <a:lumMod val="85000"/>
                  <a:lumOff val="15000"/>
                </a:schemeClr>
              </a:buClr>
              <a:buFont typeface="Microsoft Sans Serif" panose="020B0604020202020204" pitchFamily="34" charset="0"/>
              <a:buChar char="​"/>
              <a:defRPr sz="1800" kern="1200" baseline="0">
                <a:solidFill>
                  <a:schemeClr val="bg1"/>
                </a:solidFill>
                <a:latin typeface="+mn-lt"/>
                <a:ea typeface="+mn-ea"/>
                <a:cs typeface="+mn-cs"/>
              </a:defRPr>
            </a:lvl4pPr>
            <a:lvl5pPr marL="0" indent="0" algn="l" defTabSz="914400" rtl="0" eaLnBrk="1" latinLnBrk="0" hangingPunct="1">
              <a:lnSpc>
                <a:spcPct val="98000"/>
              </a:lnSpc>
              <a:spcBef>
                <a:spcPts val="0"/>
              </a:spcBef>
              <a:buClr>
                <a:srgbClr val="595959"/>
              </a:buClr>
              <a:buFont typeface="Microsoft Sans Serif" panose="020B0604020202020204" pitchFamily="34" charset="0"/>
              <a:buChar char="​"/>
              <a:tabLst/>
              <a:defRPr sz="1800" kern="1200" baseline="0">
                <a:solidFill>
                  <a:schemeClr val="bg1"/>
                </a:solidFill>
                <a:latin typeface="+mn-lt"/>
                <a:ea typeface="+mn-ea"/>
                <a:cs typeface="+mn-cs"/>
              </a:defRPr>
            </a:lvl5pPr>
            <a:lvl6pPr marL="0" indent="0" algn="l" defTabSz="914400" rtl="0" eaLnBrk="1" latinLnBrk="0" hangingPunct="1">
              <a:lnSpc>
                <a:spcPct val="98000"/>
              </a:lnSpc>
              <a:spcBef>
                <a:spcPts val="0"/>
              </a:spcBef>
              <a:buFont typeface="Microsoft Sans Serif" panose="020B0604020202020204" pitchFamily="34" charset="0"/>
              <a:buChar char="​"/>
              <a:defRPr sz="1800" kern="1200">
                <a:solidFill>
                  <a:schemeClr val="bg1"/>
                </a:solidFill>
                <a:latin typeface="+mn-lt"/>
                <a:ea typeface="+mn-ea"/>
                <a:cs typeface="+mn-cs"/>
              </a:defRPr>
            </a:lvl6pPr>
            <a:lvl7pPr marL="0" indent="0" algn="l" defTabSz="914400" rtl="0" eaLnBrk="1" latinLnBrk="0" hangingPunct="1">
              <a:lnSpc>
                <a:spcPct val="98000"/>
              </a:lnSpc>
              <a:spcBef>
                <a:spcPts val="0"/>
              </a:spcBef>
              <a:buFont typeface="Microsoft Sans Serif" panose="020B0604020202020204" pitchFamily="34" charset="0"/>
              <a:buChar char="​"/>
              <a:defRPr sz="1800" kern="1200" baseline="0">
                <a:solidFill>
                  <a:schemeClr val="bg1"/>
                </a:solidFill>
                <a:latin typeface="+mn-lt"/>
                <a:ea typeface="+mn-ea"/>
                <a:cs typeface="+mn-cs"/>
              </a:defRPr>
            </a:lvl7pPr>
            <a:lvl8pPr marL="0" indent="0" algn="l" defTabSz="914400" rtl="0" eaLnBrk="1" latinLnBrk="0" hangingPunct="1">
              <a:lnSpc>
                <a:spcPct val="98000"/>
              </a:lnSpc>
              <a:spcBef>
                <a:spcPts val="0"/>
              </a:spcBef>
              <a:buSzPct val="100000"/>
              <a:buFont typeface="Microsoft Sans Serif" panose="020B0604020202020204" pitchFamily="34" charset="0"/>
              <a:buChar char="​"/>
              <a:defRPr lang="en-US" sz="1800" kern="1200" baseline="0">
                <a:solidFill>
                  <a:schemeClr val="bg1"/>
                </a:solidFill>
                <a:latin typeface="+mn-lt"/>
                <a:ea typeface="+mn-ea"/>
                <a:cs typeface="+mn-cs"/>
              </a:defRPr>
            </a:lvl8pPr>
            <a:lvl9pPr marL="0" indent="0" algn="l" defTabSz="914400" rtl="0" eaLnBrk="1" latinLnBrk="0" hangingPunct="1">
              <a:lnSpc>
                <a:spcPct val="98000"/>
              </a:lnSpc>
              <a:spcBef>
                <a:spcPts val="0"/>
              </a:spcBef>
              <a:buFont typeface="Microsoft Sans Serif" panose="020B0604020202020204" pitchFamily="34" charset="0"/>
              <a:buChar char="​"/>
              <a:defRPr sz="1800" kern="1200" baseline="0">
                <a:solidFill>
                  <a:schemeClr val="bg1"/>
                </a:solidFill>
                <a:latin typeface="+mn-lt"/>
                <a:ea typeface="+mn-ea"/>
                <a:cs typeface="+mn-cs"/>
              </a:defRPr>
            </a:lvl9pPr>
          </a:lstStyle>
          <a:p>
            <a:endParaRPr lang="en-US" sz="2800" dirty="0"/>
          </a:p>
        </p:txBody>
      </p:sp>
    </p:spTree>
    <p:extLst>
      <p:ext uri="{BB962C8B-B14F-4D97-AF65-F5344CB8AC3E}">
        <p14:creationId xmlns:p14="http://schemas.microsoft.com/office/powerpoint/2010/main" val="13710112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95300" y="565125"/>
            <a:ext cx="11187112" cy="439479"/>
          </a:xfrm>
        </p:spPr>
        <p:txBody>
          <a:bodyPr/>
          <a:lstStyle/>
          <a:p>
            <a:r>
              <a:rPr lang="en-US" dirty="0"/>
              <a:t>Introduction </a:t>
            </a:r>
          </a:p>
        </p:txBody>
      </p:sp>
      <mc:AlternateContent xmlns:mc="http://schemas.openxmlformats.org/markup-compatibility/2006" xmlns:a14="http://schemas.microsoft.com/office/drawing/2010/main">
        <mc:Choice Requires="a14">
          <p:sp>
            <p:nvSpPr>
              <p:cNvPr id="6" name="Content Placeholder 4">
                <a:extLst>
                  <a:ext uri="{FF2B5EF4-FFF2-40B4-BE49-F238E27FC236}">
                    <a16:creationId xmlns:a16="http://schemas.microsoft.com/office/drawing/2014/main" id="{BC3568DE-1ABA-4B6B-9F5D-46413D406C81}"/>
                  </a:ext>
                </a:extLst>
              </p:cNvPr>
              <p:cNvSpPr>
                <a:spLocks noGrp="1"/>
              </p:cNvSpPr>
              <p:nvPr>
                <p:ph idx="14"/>
              </p:nvPr>
            </p:nvSpPr>
            <p:spPr>
              <a:xfrm>
                <a:off x="502444" y="1279594"/>
                <a:ext cx="11179967" cy="5289882"/>
              </a:xfrm>
            </p:spPr>
            <p:txBody>
              <a:bodyPr/>
              <a:lstStyle/>
              <a:p>
                <a:pPr marL="342900" lvl="4" indent="-342900">
                  <a:buFont typeface="Wingdings" panose="05000000000000000000" pitchFamily="2" charset="2"/>
                  <a:buChar char="Ø"/>
                </a:pPr>
                <a:r>
                  <a:rPr lang="en-US" sz="2000" dirty="0"/>
                  <a:t>In ECM, for regression based affine derivation method, the linear model parameters are derived using Cramer’s rule: </a:t>
                </a:r>
                <a14:m>
                  <m:oMath xmlns:m="http://schemas.openxmlformats.org/officeDocument/2006/math">
                    <m:sSub>
                      <m:sSubPr>
                        <m:ctrlPr>
                          <a:rPr lang="en-US" sz="1800" i="1" smtClean="0">
                            <a:effectLst/>
                            <a:latin typeface="Cambria Math" panose="02040503050406030204" pitchFamily="18" charset="0"/>
                            <a:ea typeface="DengXian" panose="02010600030101010101" pitchFamily="2" charset="-122"/>
                          </a:rPr>
                        </m:ctrlPr>
                      </m:sSubPr>
                      <m:e>
                        <m:r>
                          <a:rPr lang="en-CA" sz="1800" i="1">
                            <a:effectLst/>
                            <a:latin typeface="Cambria Math" panose="02040503050406030204" pitchFamily="18" charset="0"/>
                            <a:ea typeface="DengXian" panose="02010600030101010101" pitchFamily="2" charset="-122"/>
                          </a:rPr>
                          <m:t>𝑏</m:t>
                        </m:r>
                      </m:e>
                      <m:sub>
                        <m:r>
                          <a:rPr lang="en-CA" sz="1800" i="1">
                            <a:effectLst/>
                            <a:latin typeface="Cambria Math" panose="02040503050406030204" pitchFamily="18" charset="0"/>
                            <a:ea typeface="DengXian" panose="02010600030101010101" pitchFamily="2" charset="-122"/>
                          </a:rPr>
                          <m:t>𝑐</m:t>
                        </m:r>
                        <m:r>
                          <a:rPr lang="en-CA" sz="1800" i="1">
                            <a:effectLst/>
                            <a:latin typeface="Cambria Math" panose="02040503050406030204" pitchFamily="18" charset="0"/>
                            <a:ea typeface="DengXian" panose="02010600030101010101" pitchFamily="2" charset="-122"/>
                          </a:rPr>
                          <m:t>,</m:t>
                        </m:r>
                        <m:r>
                          <a:rPr lang="en-CA" sz="1800" i="1">
                            <a:effectLst/>
                            <a:latin typeface="Cambria Math" panose="02040503050406030204" pitchFamily="18" charset="0"/>
                            <a:ea typeface="DengXian" panose="02010600030101010101" pitchFamily="2" charset="-122"/>
                          </a:rPr>
                          <m:t>𝑑</m:t>
                        </m:r>
                      </m:sub>
                    </m:sSub>
                    <m:r>
                      <a:rPr lang="en-CA" sz="1800" i="1">
                        <a:effectLst/>
                        <a:latin typeface="Cambria Math" panose="02040503050406030204" pitchFamily="18" charset="0"/>
                        <a:ea typeface="DengXian" panose="02010600030101010101" pitchFamily="2" charset="-122"/>
                      </a:rPr>
                      <m:t>= </m:t>
                    </m:r>
                    <m:f>
                      <m:fPr>
                        <m:ctrlPr>
                          <a:rPr lang="en-US" sz="1800" i="1">
                            <a:effectLst/>
                            <a:latin typeface="Cambria Math" panose="02040503050406030204" pitchFamily="18" charset="0"/>
                            <a:ea typeface="DengXian" panose="02010600030101010101" pitchFamily="2" charset="-122"/>
                          </a:rPr>
                        </m:ctrlPr>
                      </m:fPr>
                      <m:num>
                        <m:r>
                          <m:rPr>
                            <m:sty m:val="p"/>
                          </m:rPr>
                          <a:rPr lang="en-CA" sz="1800">
                            <a:effectLst/>
                            <a:latin typeface="Cambria Math" panose="02040503050406030204" pitchFamily="18" charset="0"/>
                            <a:ea typeface="DengXian" panose="02010600030101010101" pitchFamily="2" charset="-122"/>
                          </a:rPr>
                          <m:t>det</m:t>
                        </m:r>
                        <m:r>
                          <a:rPr lang="en-CA" sz="1800">
                            <a:effectLst/>
                            <a:latin typeface="Cambria Math" panose="02040503050406030204" pitchFamily="18" charset="0"/>
                            <a:ea typeface="DengXian" panose="02010600030101010101" pitchFamily="2" charset="-122"/>
                          </a:rPr>
                          <m:t>⁡</m:t>
                        </m:r>
                        <m:r>
                          <a:rPr lang="en-CA" sz="1800" i="1">
                            <a:effectLst/>
                            <a:latin typeface="Cambria Math" panose="02040503050406030204" pitchFamily="18" charset="0"/>
                            <a:ea typeface="DengXian" panose="02010600030101010101" pitchFamily="2" charset="-122"/>
                          </a:rPr>
                          <m:t>(</m:t>
                        </m:r>
                        <m:sSup>
                          <m:sSupPr>
                            <m:ctrlPr>
                              <a:rPr lang="en-US" sz="1800" i="1">
                                <a:effectLst/>
                                <a:latin typeface="Cambria Math" panose="02040503050406030204" pitchFamily="18" charset="0"/>
                                <a:ea typeface="DengXian" panose="02010600030101010101" pitchFamily="2" charset="-122"/>
                              </a:rPr>
                            </m:ctrlPr>
                          </m:sSupPr>
                          <m:e>
                            <m:r>
                              <a:rPr lang="en-CA" sz="1800" i="1">
                                <a:effectLst/>
                                <a:latin typeface="Cambria Math" panose="02040503050406030204" pitchFamily="18" charset="0"/>
                                <a:ea typeface="DengXian" panose="02010600030101010101" pitchFamily="2" charset="-122"/>
                              </a:rPr>
                              <m:t>𝐵</m:t>
                            </m:r>
                          </m:e>
                          <m:sup>
                            <m:r>
                              <a:rPr lang="en-CA" sz="1800" i="1">
                                <a:effectLst/>
                                <a:latin typeface="Cambria Math" panose="02040503050406030204" pitchFamily="18" charset="0"/>
                                <a:ea typeface="DengXian" panose="02010600030101010101" pitchFamily="2" charset="-122"/>
                              </a:rPr>
                              <m:t>𝑐</m:t>
                            </m:r>
                            <m:r>
                              <a:rPr lang="en-CA" sz="1800" i="1">
                                <a:effectLst/>
                                <a:latin typeface="Cambria Math" panose="02040503050406030204" pitchFamily="18" charset="0"/>
                                <a:ea typeface="DengXian" panose="02010600030101010101" pitchFamily="2" charset="-122"/>
                              </a:rPr>
                              <m:t>, </m:t>
                            </m:r>
                            <m:r>
                              <a:rPr lang="en-CA" sz="1800" i="1">
                                <a:effectLst/>
                                <a:latin typeface="Cambria Math" panose="02040503050406030204" pitchFamily="18" charset="0"/>
                                <a:ea typeface="DengXian" panose="02010600030101010101" pitchFamily="2" charset="-122"/>
                              </a:rPr>
                              <m:t>𝑑</m:t>
                            </m:r>
                          </m:sup>
                        </m:sSup>
                        <m:r>
                          <a:rPr lang="en-CA" sz="1800" i="1">
                            <a:effectLst/>
                            <a:latin typeface="Cambria Math" panose="02040503050406030204" pitchFamily="18" charset="0"/>
                            <a:ea typeface="DengXian" panose="02010600030101010101" pitchFamily="2" charset="-122"/>
                          </a:rPr>
                          <m:t>)</m:t>
                        </m:r>
                      </m:num>
                      <m:den>
                        <m:r>
                          <m:rPr>
                            <m:sty m:val="p"/>
                          </m:rPr>
                          <a:rPr lang="en-CA" sz="1800">
                            <a:effectLst/>
                            <a:latin typeface="Cambria Math" panose="02040503050406030204" pitchFamily="18" charset="0"/>
                            <a:ea typeface="DengXian" panose="02010600030101010101" pitchFamily="2" charset="-122"/>
                          </a:rPr>
                          <m:t>det</m:t>
                        </m:r>
                        <m:r>
                          <a:rPr lang="en-CA" sz="1800">
                            <a:effectLst/>
                            <a:latin typeface="Cambria Math" panose="02040503050406030204" pitchFamily="18" charset="0"/>
                            <a:ea typeface="DengXian" panose="02010600030101010101" pitchFamily="2" charset="-122"/>
                          </a:rPr>
                          <m:t>⁡</m:t>
                        </m:r>
                        <m:r>
                          <a:rPr lang="en-CA" sz="1800" i="1">
                            <a:effectLst/>
                            <a:latin typeface="Cambria Math" panose="02040503050406030204" pitchFamily="18" charset="0"/>
                            <a:ea typeface="DengXian" panose="02010600030101010101" pitchFamily="2" charset="-122"/>
                          </a:rPr>
                          <m:t>(</m:t>
                        </m:r>
                        <m:r>
                          <a:rPr lang="en-CA" sz="1800" i="1">
                            <a:effectLst/>
                            <a:latin typeface="Cambria Math" panose="02040503050406030204" pitchFamily="18" charset="0"/>
                            <a:ea typeface="DengXian" panose="02010600030101010101" pitchFamily="2" charset="-122"/>
                          </a:rPr>
                          <m:t>𝐴</m:t>
                        </m:r>
                        <m:r>
                          <a:rPr lang="en-CA" sz="1800" i="1">
                            <a:effectLst/>
                            <a:latin typeface="Cambria Math" panose="02040503050406030204" pitchFamily="18" charset="0"/>
                            <a:ea typeface="DengXian" panose="02010600030101010101" pitchFamily="2" charset="-122"/>
                          </a:rPr>
                          <m:t>)</m:t>
                        </m:r>
                      </m:den>
                    </m:f>
                  </m:oMath>
                </a14:m>
                <a:r>
                  <a:rPr lang="en-US" sz="1800" dirty="0">
                    <a:effectLst/>
                    <a:latin typeface="Times New Roman" panose="02020603050405020304" pitchFamily="18" charset="0"/>
                    <a:ea typeface="DengXian" panose="02010600030101010101" pitchFamily="2" charset="-122"/>
                  </a:rPr>
                  <a:t> </a:t>
                </a:r>
                <a:r>
                  <a:rPr lang="en-US" sz="2000" dirty="0"/>
                  <a:t>where </a:t>
                </a:r>
                <a14:m>
                  <m:oMath xmlns:m="http://schemas.openxmlformats.org/officeDocument/2006/math">
                    <m:r>
                      <a:rPr lang="en-CA" sz="2000" i="1">
                        <a:latin typeface="Cambria Math" panose="02040503050406030204" pitchFamily="18" charset="0"/>
                      </a:rPr>
                      <m:t>𝑐</m:t>
                    </m:r>
                    <m:r>
                      <a:rPr lang="en-CA" sz="2000" i="1">
                        <a:latin typeface="Cambria Math" panose="02040503050406030204" pitchFamily="18" charset="0"/>
                      </a:rPr>
                      <m:t> </m:t>
                    </m:r>
                    <m:r>
                      <a:rPr lang="en-CA" sz="2000" i="1">
                        <a:latin typeface="Cambria Math" panose="02040503050406030204" pitchFamily="18" charset="0"/>
                      </a:rPr>
                      <m:t>𝜖</m:t>
                    </m:r>
                    <m:r>
                      <a:rPr lang="en-CA" sz="2000" i="1">
                        <a:latin typeface="Cambria Math" panose="02040503050406030204" pitchFamily="18" charset="0"/>
                      </a:rPr>
                      <m:t> {</m:t>
                    </m:r>
                    <m:r>
                      <a:rPr lang="en-CA" sz="2000" i="1">
                        <a:latin typeface="Cambria Math" panose="02040503050406030204" pitchFamily="18" charset="0"/>
                      </a:rPr>
                      <m:t>𝑥</m:t>
                    </m:r>
                    <m:r>
                      <a:rPr lang="en-CA" sz="2000" i="1">
                        <a:latin typeface="Cambria Math" panose="02040503050406030204" pitchFamily="18" charset="0"/>
                      </a:rPr>
                      <m:t>, </m:t>
                    </m:r>
                    <m:r>
                      <a:rPr lang="en-CA" sz="2000" i="1">
                        <a:latin typeface="Cambria Math" panose="02040503050406030204" pitchFamily="18" charset="0"/>
                      </a:rPr>
                      <m:t>𝑦</m:t>
                    </m:r>
                    <m:r>
                      <a:rPr lang="en-CA" sz="2000" i="1">
                        <a:latin typeface="Cambria Math" panose="02040503050406030204" pitchFamily="18" charset="0"/>
                      </a:rPr>
                      <m:t>}</m:t>
                    </m:r>
                  </m:oMath>
                </a14:m>
                <a:r>
                  <a:rPr lang="en-US" sz="2000" dirty="0"/>
                  <a:t> and </a:t>
                </a:r>
                <a14:m>
                  <m:oMath xmlns:m="http://schemas.openxmlformats.org/officeDocument/2006/math">
                    <m:r>
                      <a:rPr lang="en-CA" sz="2000" i="1">
                        <a:latin typeface="Cambria Math" panose="02040503050406030204" pitchFamily="18" charset="0"/>
                      </a:rPr>
                      <m:t>𝑑</m:t>
                    </m:r>
                    <m:r>
                      <a:rPr lang="en-CA" sz="2000" i="1">
                        <a:latin typeface="Cambria Math" panose="02040503050406030204" pitchFamily="18" charset="0"/>
                      </a:rPr>
                      <m:t> </m:t>
                    </m:r>
                    <m:r>
                      <a:rPr lang="en-CA" sz="2000" i="1">
                        <a:latin typeface="Cambria Math" panose="02040503050406030204" pitchFamily="18" charset="0"/>
                      </a:rPr>
                      <m:t>𝜖</m:t>
                    </m:r>
                    <m:r>
                      <a:rPr lang="en-CA" sz="2000" i="1">
                        <a:latin typeface="Cambria Math" panose="02040503050406030204" pitchFamily="18" charset="0"/>
                      </a:rPr>
                      <m:t> {0, 1, 2}</m:t>
                    </m:r>
                  </m:oMath>
                </a14:m>
                <a:r>
                  <a:rPr lang="en-CA" sz="2000" dirty="0"/>
                  <a:t> </a:t>
                </a:r>
                <a:endParaRPr lang="en-US" sz="2000" dirty="0"/>
              </a:p>
              <a:p>
                <a:pPr marL="342900" lvl="4" indent="-342900">
                  <a:buFont typeface="Wingdings" panose="05000000000000000000" pitchFamily="2" charset="2"/>
                  <a:buChar char="Ø"/>
                </a:pPr>
                <a:r>
                  <a:rPr lang="en-US" sz="2000" dirty="0"/>
                  <a:t>Matrix A is constructed as </a:t>
                </a:r>
                <a:r>
                  <a:rPr lang="en-US" sz="1800" dirty="0">
                    <a:effectLst/>
                    <a:latin typeface="Times New Roman" panose="02020603050405020304" pitchFamily="18" charset="0"/>
                    <a:ea typeface="DengXian" panose="02010600030101010101" pitchFamily="2" charset="-122"/>
                  </a:rPr>
                  <a:t>A </a:t>
                </a:r>
                <a14:m>
                  <m:oMath xmlns:m="http://schemas.openxmlformats.org/officeDocument/2006/math">
                    <m:r>
                      <a:rPr lang="en-US" sz="1800">
                        <a:effectLst/>
                        <a:latin typeface="Cambria Math" panose="02040503050406030204" pitchFamily="18" charset="0"/>
                        <a:ea typeface="DengXian" panose="02010600030101010101" pitchFamily="2" charset="-122"/>
                        <a:cs typeface="Times New Roman" panose="02020603050405020304" pitchFamily="18" charset="0"/>
                      </a:rPr>
                      <m:t>=</m:t>
                    </m:r>
                    <m:d>
                      <m:dPr>
                        <m:ctrlPr>
                          <a:rPr lang="en-US" sz="1400" i="1">
                            <a:effectLst/>
                            <a:latin typeface="Cambria Math" panose="02040503050406030204" pitchFamily="18" charset="0"/>
                          </a:rPr>
                        </m:ctrlPr>
                      </m:dPr>
                      <m:e>
                        <m:m>
                          <m:mPr>
                            <m:mcs>
                              <m:mc>
                                <m:mcPr>
                                  <m:count m:val="3"/>
                                  <m:mcJc m:val="center"/>
                                </m:mcPr>
                              </m:mc>
                            </m:mcs>
                            <m:ctrlPr>
                              <a:rPr lang="en-US" sz="1400" i="1">
                                <a:effectLst/>
                                <a:latin typeface="Cambria Math" panose="02040503050406030204" pitchFamily="18" charset="0"/>
                              </a:rPr>
                            </m:ctrlPr>
                          </m:mPr>
                          <m:mr>
                            <m:e>
                              <m:sSup>
                                <m:sSupPr>
                                  <m:ctrlPr>
                                    <a:rPr lang="en-US" sz="1400" i="1">
                                      <a:effectLst/>
                                      <a:latin typeface="Cambria Math" panose="02040503050406030204" pitchFamily="18" charset="0"/>
                                    </a:rPr>
                                  </m:ctrlPr>
                                </m:sSupPr>
                                <m:e>
                                  <m:r>
                                    <a:rPr lang="en-US" sz="1800" i="1">
                                      <a:effectLst/>
                                      <a:latin typeface="Cambria Math" panose="02040503050406030204" pitchFamily="18" charset="0"/>
                                      <a:ea typeface="DengXian" panose="02010600030101010101" pitchFamily="2" charset="-122"/>
                                      <a:cs typeface="Times New Roman" panose="02020603050405020304" pitchFamily="18" charset="0"/>
                                    </a:rPr>
                                    <m:t>∑</m:t>
                                  </m:r>
                                  <m:r>
                                    <a:rPr lang="en-US" sz="1800" i="1">
                                      <a:effectLst/>
                                      <a:latin typeface="Cambria Math" panose="02040503050406030204" pitchFamily="18" charset="0"/>
                                      <a:ea typeface="DengXian" panose="02010600030101010101" pitchFamily="2" charset="-122"/>
                                      <a:cs typeface="Times New Roman" panose="02020603050405020304" pitchFamily="18" charset="0"/>
                                    </a:rPr>
                                    <m:t>𝑥</m:t>
                                  </m:r>
                                </m:e>
                                <m:sup>
                                  <m:r>
                                    <a:rPr lang="en-US" sz="1800" i="1">
                                      <a:effectLst/>
                                      <a:latin typeface="Cambria Math" panose="02040503050406030204" pitchFamily="18" charset="0"/>
                                      <a:ea typeface="DengXian" panose="02010600030101010101" pitchFamily="2" charset="-122"/>
                                      <a:cs typeface="Times New Roman" panose="02020603050405020304" pitchFamily="18" charset="0"/>
                                    </a:rPr>
                                    <m:t>2</m:t>
                                  </m:r>
                                </m:sup>
                              </m:sSup>
                            </m:e>
                            <m:e>
                              <m:r>
                                <a:rPr lang="en-US" sz="1800" i="1">
                                  <a:effectLst/>
                                  <a:latin typeface="Cambria Math" panose="02040503050406030204" pitchFamily="18" charset="0"/>
                                  <a:ea typeface="DengXian" panose="02010600030101010101" pitchFamily="2" charset="-122"/>
                                  <a:cs typeface="Times New Roman" panose="02020603050405020304" pitchFamily="18" charset="0"/>
                                </a:rPr>
                                <m:t>∑</m:t>
                              </m:r>
                              <m:r>
                                <a:rPr lang="en-US" sz="1800" i="1">
                                  <a:effectLst/>
                                  <a:latin typeface="Cambria Math" panose="02040503050406030204" pitchFamily="18" charset="0"/>
                                  <a:ea typeface="DengXian" panose="02010600030101010101" pitchFamily="2" charset="-122"/>
                                  <a:cs typeface="Times New Roman" panose="02020603050405020304" pitchFamily="18" charset="0"/>
                                </a:rPr>
                                <m:t>𝑥𝑦</m:t>
                              </m:r>
                            </m:e>
                            <m:e>
                              <m:r>
                                <a:rPr lang="en-US" sz="1800" i="1">
                                  <a:effectLst/>
                                  <a:latin typeface="Cambria Math" panose="02040503050406030204" pitchFamily="18" charset="0"/>
                                  <a:ea typeface="DengXian" panose="02010600030101010101" pitchFamily="2" charset="-122"/>
                                  <a:cs typeface="Times New Roman" panose="02020603050405020304" pitchFamily="18" charset="0"/>
                                </a:rPr>
                                <m:t>∑</m:t>
                              </m:r>
                              <m:r>
                                <a:rPr lang="en-US" sz="1800" i="1">
                                  <a:effectLst/>
                                  <a:latin typeface="Cambria Math" panose="02040503050406030204" pitchFamily="18" charset="0"/>
                                  <a:ea typeface="DengXian" panose="02010600030101010101" pitchFamily="2" charset="-122"/>
                                  <a:cs typeface="Times New Roman" panose="02020603050405020304" pitchFamily="18" charset="0"/>
                                </a:rPr>
                                <m:t>𝑥</m:t>
                              </m:r>
                            </m:e>
                          </m:mr>
                          <m:mr>
                            <m:e>
                              <m:r>
                                <a:rPr lang="en-US" sz="1800" i="1">
                                  <a:effectLst/>
                                  <a:latin typeface="Cambria Math" panose="02040503050406030204" pitchFamily="18" charset="0"/>
                                  <a:ea typeface="DengXian" panose="02010600030101010101" pitchFamily="2" charset="-122"/>
                                  <a:cs typeface="Times New Roman" panose="02020603050405020304" pitchFamily="18" charset="0"/>
                                </a:rPr>
                                <m:t>∑</m:t>
                              </m:r>
                              <m:r>
                                <a:rPr lang="en-US" sz="1800" i="1">
                                  <a:effectLst/>
                                  <a:latin typeface="Cambria Math" panose="02040503050406030204" pitchFamily="18" charset="0"/>
                                  <a:ea typeface="DengXian" panose="02010600030101010101" pitchFamily="2" charset="-122"/>
                                  <a:cs typeface="Times New Roman" panose="02020603050405020304" pitchFamily="18" charset="0"/>
                                </a:rPr>
                                <m:t>𝑥𝑦</m:t>
                              </m:r>
                            </m:e>
                            <m:e>
                              <m:r>
                                <a:rPr lang="en-US" sz="1800" i="1">
                                  <a:effectLst/>
                                  <a:latin typeface="Cambria Math" panose="02040503050406030204" pitchFamily="18" charset="0"/>
                                  <a:ea typeface="DengXian" panose="02010600030101010101" pitchFamily="2" charset="-122"/>
                                  <a:cs typeface="Times New Roman" panose="02020603050405020304" pitchFamily="18" charset="0"/>
                                </a:rPr>
                                <m:t>∑</m:t>
                              </m:r>
                              <m:sSup>
                                <m:sSupPr>
                                  <m:ctrlPr>
                                    <a:rPr lang="en-US" sz="1400" i="1">
                                      <a:effectLst/>
                                      <a:latin typeface="Cambria Math" panose="02040503050406030204" pitchFamily="18" charset="0"/>
                                    </a:rPr>
                                  </m:ctrlPr>
                                </m:sSupPr>
                                <m:e>
                                  <m:r>
                                    <a:rPr lang="en-US" sz="1800" i="1">
                                      <a:effectLst/>
                                      <a:latin typeface="Cambria Math" panose="02040503050406030204" pitchFamily="18" charset="0"/>
                                      <a:ea typeface="DengXian" panose="02010600030101010101" pitchFamily="2" charset="-122"/>
                                      <a:cs typeface="Times New Roman" panose="02020603050405020304" pitchFamily="18" charset="0"/>
                                    </a:rPr>
                                    <m:t>𝑦</m:t>
                                  </m:r>
                                </m:e>
                                <m:sup>
                                  <m:r>
                                    <a:rPr lang="en-US" sz="1800" i="1">
                                      <a:effectLst/>
                                      <a:latin typeface="Cambria Math" panose="02040503050406030204" pitchFamily="18" charset="0"/>
                                      <a:ea typeface="DengXian" panose="02010600030101010101" pitchFamily="2" charset="-122"/>
                                      <a:cs typeface="Times New Roman" panose="02020603050405020304" pitchFamily="18" charset="0"/>
                                    </a:rPr>
                                    <m:t>2</m:t>
                                  </m:r>
                                </m:sup>
                              </m:sSup>
                            </m:e>
                            <m:e>
                              <m:r>
                                <a:rPr lang="en-US" sz="1800" i="1">
                                  <a:effectLst/>
                                  <a:latin typeface="Cambria Math" panose="02040503050406030204" pitchFamily="18" charset="0"/>
                                  <a:ea typeface="DengXian" panose="02010600030101010101" pitchFamily="2" charset="-122"/>
                                  <a:cs typeface="Times New Roman" panose="02020603050405020304" pitchFamily="18" charset="0"/>
                                </a:rPr>
                                <m:t>∑</m:t>
                              </m:r>
                              <m:r>
                                <a:rPr lang="en-US" sz="1800" i="1">
                                  <a:effectLst/>
                                  <a:latin typeface="Cambria Math" panose="02040503050406030204" pitchFamily="18" charset="0"/>
                                  <a:ea typeface="DengXian" panose="02010600030101010101" pitchFamily="2" charset="-122"/>
                                  <a:cs typeface="Times New Roman" panose="02020603050405020304" pitchFamily="18" charset="0"/>
                                </a:rPr>
                                <m:t>𝑦</m:t>
                              </m:r>
                            </m:e>
                          </m:mr>
                          <m:mr>
                            <m:e>
                              <m:r>
                                <a:rPr lang="en-US" sz="1800" i="1">
                                  <a:effectLst/>
                                  <a:latin typeface="Cambria Math" panose="02040503050406030204" pitchFamily="18" charset="0"/>
                                  <a:ea typeface="DengXian" panose="02010600030101010101" pitchFamily="2" charset="-122"/>
                                  <a:cs typeface="Times New Roman" panose="02020603050405020304" pitchFamily="18" charset="0"/>
                                </a:rPr>
                                <m:t>∑</m:t>
                              </m:r>
                              <m:r>
                                <a:rPr lang="en-US" sz="1800" i="1">
                                  <a:effectLst/>
                                  <a:latin typeface="Cambria Math" panose="02040503050406030204" pitchFamily="18" charset="0"/>
                                  <a:ea typeface="DengXian" panose="02010600030101010101" pitchFamily="2" charset="-122"/>
                                  <a:cs typeface="Times New Roman" panose="02020603050405020304" pitchFamily="18" charset="0"/>
                                </a:rPr>
                                <m:t>𝑥</m:t>
                              </m:r>
                            </m:e>
                            <m:e>
                              <m:r>
                                <a:rPr lang="en-US" sz="1800" i="1">
                                  <a:effectLst/>
                                  <a:latin typeface="Cambria Math" panose="02040503050406030204" pitchFamily="18" charset="0"/>
                                  <a:ea typeface="DengXian" panose="02010600030101010101" pitchFamily="2" charset="-122"/>
                                  <a:cs typeface="Times New Roman" panose="02020603050405020304" pitchFamily="18" charset="0"/>
                                </a:rPr>
                                <m:t>∑</m:t>
                              </m:r>
                              <m:r>
                                <a:rPr lang="en-US" sz="1800" i="1">
                                  <a:effectLst/>
                                  <a:latin typeface="Cambria Math" panose="02040503050406030204" pitchFamily="18" charset="0"/>
                                  <a:ea typeface="DengXian" panose="02010600030101010101" pitchFamily="2" charset="-122"/>
                                  <a:cs typeface="Times New Roman" panose="02020603050405020304" pitchFamily="18" charset="0"/>
                                </a:rPr>
                                <m:t>𝑦</m:t>
                              </m:r>
                            </m:e>
                            <m:e>
                              <m:r>
                                <a:rPr lang="en-US" sz="1800" i="1">
                                  <a:effectLst/>
                                  <a:latin typeface="Cambria Math" panose="02040503050406030204" pitchFamily="18" charset="0"/>
                                  <a:ea typeface="DengXian" panose="02010600030101010101" pitchFamily="2" charset="-122"/>
                                  <a:cs typeface="Times New Roman" panose="02020603050405020304" pitchFamily="18" charset="0"/>
                                </a:rPr>
                                <m:t>∑1</m:t>
                              </m:r>
                            </m:e>
                          </m:mr>
                        </m:m>
                      </m:e>
                    </m:d>
                  </m:oMath>
                </a14:m>
                <a:r>
                  <a:rPr lang="en-US" sz="2000" dirty="0"/>
                  <a:t> and matrix </a:t>
                </a:r>
                <a14:m>
                  <m:oMath xmlns:m="http://schemas.openxmlformats.org/officeDocument/2006/math">
                    <m:sSup>
                      <m:sSupPr>
                        <m:ctrlPr>
                          <a:rPr lang="en-US" sz="2000" i="1">
                            <a:latin typeface="Cambria Math" panose="02040503050406030204" pitchFamily="18" charset="0"/>
                            <a:ea typeface="DengXian" panose="02010600030101010101" pitchFamily="2" charset="-122"/>
                          </a:rPr>
                        </m:ctrlPr>
                      </m:sSupPr>
                      <m:e>
                        <m:r>
                          <a:rPr lang="en-CA" sz="2000" i="1">
                            <a:latin typeface="Cambria Math" panose="02040503050406030204" pitchFamily="18" charset="0"/>
                            <a:ea typeface="DengXian" panose="02010600030101010101" pitchFamily="2" charset="-122"/>
                          </a:rPr>
                          <m:t>𝐵</m:t>
                        </m:r>
                      </m:e>
                      <m:sup>
                        <m:r>
                          <a:rPr lang="en-CA" sz="2000" i="1">
                            <a:latin typeface="Cambria Math" panose="02040503050406030204" pitchFamily="18" charset="0"/>
                            <a:ea typeface="DengXian" panose="02010600030101010101" pitchFamily="2" charset="-122"/>
                          </a:rPr>
                          <m:t>𝑐</m:t>
                        </m:r>
                        <m:r>
                          <a:rPr lang="en-CA" sz="2000" i="1">
                            <a:latin typeface="Cambria Math" panose="02040503050406030204" pitchFamily="18" charset="0"/>
                            <a:ea typeface="DengXian" panose="02010600030101010101" pitchFamily="2" charset="-122"/>
                          </a:rPr>
                          <m:t>, </m:t>
                        </m:r>
                        <m:r>
                          <a:rPr lang="en-CA" sz="2000" i="1">
                            <a:latin typeface="Cambria Math" panose="02040503050406030204" pitchFamily="18" charset="0"/>
                            <a:ea typeface="DengXian" panose="02010600030101010101" pitchFamily="2" charset="-122"/>
                          </a:rPr>
                          <m:t>𝑑</m:t>
                        </m:r>
                      </m:sup>
                    </m:sSup>
                  </m:oMath>
                </a14:m>
                <a:r>
                  <a:rPr lang="en-US" sz="2000" dirty="0"/>
                  <a:t> is constructed by replacing column </a:t>
                </a:r>
                <a14:m>
                  <m:oMath xmlns:m="http://schemas.openxmlformats.org/officeDocument/2006/math">
                    <m:r>
                      <a:rPr lang="en-CA" sz="2000" i="1">
                        <a:latin typeface="Cambria Math" panose="02040503050406030204" pitchFamily="18" charset="0"/>
                        <a:ea typeface="DengXian" panose="02010600030101010101" pitchFamily="2" charset="-122"/>
                      </a:rPr>
                      <m:t>𝑑</m:t>
                    </m:r>
                  </m:oMath>
                </a14:m>
                <a:r>
                  <a:rPr lang="en-US" sz="2000" dirty="0"/>
                  <a:t> in matrix </a:t>
                </a:r>
                <a:r>
                  <a:rPr lang="en-US" sz="2000" dirty="0">
                    <a:latin typeface="Times New Roman" panose="02020603050405020304" pitchFamily="18" charset="0"/>
                    <a:ea typeface="DengXian" panose="02010600030101010101" pitchFamily="2" charset="-122"/>
                  </a:rPr>
                  <a:t>A with vector </a:t>
                </a:r>
                <a14:m>
                  <m:oMath xmlns:m="http://schemas.openxmlformats.org/officeDocument/2006/math">
                    <m:d>
                      <m:dPr>
                        <m:ctrlPr>
                          <a:rPr lang="en-US" sz="2000" i="1" smtClean="0">
                            <a:latin typeface="Cambria Math" panose="02040503050406030204" pitchFamily="18" charset="0"/>
                            <a:ea typeface="SimSun" panose="02010600030101010101" pitchFamily="2" charset="-122"/>
                            <a:cs typeface="Arial" panose="020B0604020202020204" pitchFamily="34" charset="0"/>
                          </a:rPr>
                        </m:ctrlPr>
                      </m:dPr>
                      <m:e>
                        <m:m>
                          <m:mPr>
                            <m:mcs>
                              <m:mc>
                                <m:mcPr>
                                  <m:count m:val="1"/>
                                  <m:mcJc m:val="center"/>
                                </m:mcPr>
                              </m:mc>
                            </m:mcs>
                            <m:ctrlPr>
                              <a:rPr lang="en-US" sz="2000" i="1">
                                <a:latin typeface="Cambria Math" panose="02040503050406030204" pitchFamily="18" charset="0"/>
                                <a:ea typeface="SimSun" panose="02010600030101010101" pitchFamily="2" charset="-122"/>
                                <a:cs typeface="Arial" panose="020B0604020202020204" pitchFamily="34" charset="0"/>
                              </a:rPr>
                            </m:ctrlPr>
                          </m:mPr>
                          <m:mr>
                            <m:e>
                              <m:r>
                                <m:rPr>
                                  <m:brk m:alnAt="7"/>
                                </m:rPr>
                                <a:rPr lang="en-US" sz="2000" i="1" smtClean="0">
                                  <a:latin typeface="Cambria Math" panose="02040503050406030204" pitchFamily="18" charset="0"/>
                                  <a:ea typeface="SimSun" panose="02010600030101010101" pitchFamily="2" charset="-122"/>
                                  <a:cs typeface="Arial" panose="020B0604020202020204" pitchFamily="34" charset="0"/>
                                </a:rPr>
                                <m:t>∑</m:t>
                              </m:r>
                              <m:r>
                                <a:rPr lang="en-US" sz="2000" i="1">
                                  <a:latin typeface="Cambria Math" panose="02040503050406030204" pitchFamily="18" charset="0"/>
                                  <a:ea typeface="SimSun" panose="02010600030101010101" pitchFamily="2" charset="-122"/>
                                  <a:cs typeface="Arial" panose="020B0604020202020204" pitchFamily="34" charset="0"/>
                                </a:rPr>
                                <m:t>𝑥</m:t>
                              </m:r>
                              <m:sSub>
                                <m:sSubPr>
                                  <m:ctrlPr>
                                    <a:rPr lang="en-US" sz="2000" i="1">
                                      <a:latin typeface="Cambria Math" panose="02040503050406030204" pitchFamily="18" charset="0"/>
                                    </a:rPr>
                                  </m:ctrlPr>
                                </m:sSubPr>
                                <m:e>
                                  <m:r>
                                    <a:rPr lang="en-CA" sz="2000" i="1">
                                      <a:latin typeface="Cambria Math" panose="02040503050406030204" pitchFamily="18" charset="0"/>
                                      <a:ea typeface="SimSun" panose="02010600030101010101" pitchFamily="2" charset="-122"/>
                                      <a:cs typeface="Arial" panose="020B0604020202020204" pitchFamily="34" charset="0"/>
                                    </a:rPr>
                                    <m:t>𝑚𝑣</m:t>
                                  </m:r>
                                </m:e>
                                <m:sub>
                                  <m:r>
                                    <a:rPr lang="en-CA" sz="2000" i="1">
                                      <a:latin typeface="Cambria Math" panose="02040503050406030204" pitchFamily="18" charset="0"/>
                                      <a:ea typeface="SimSun" panose="02010600030101010101" pitchFamily="2" charset="-122"/>
                                      <a:cs typeface="Arial" panose="020B0604020202020204" pitchFamily="34" charset="0"/>
                                    </a:rPr>
                                    <m:t>𝑥</m:t>
                                  </m:r>
                                </m:sub>
                              </m:sSub>
                            </m:e>
                          </m:mr>
                          <m:mr>
                            <m:e>
                              <m:r>
                                <m:rPr>
                                  <m:brk m:alnAt="7"/>
                                </m:rPr>
                                <a:rPr lang="en-US" sz="2000" i="1" smtClean="0">
                                  <a:latin typeface="Cambria Math" panose="02040503050406030204" pitchFamily="18" charset="0"/>
                                  <a:ea typeface="SimSun" panose="02010600030101010101" pitchFamily="2" charset="-122"/>
                                  <a:cs typeface="Arial" panose="020B0604020202020204" pitchFamily="34" charset="0"/>
                                </a:rPr>
                                <m:t>∑</m:t>
                              </m:r>
                              <m:r>
                                <a:rPr lang="en-US" sz="2000" i="1">
                                  <a:latin typeface="Cambria Math" panose="02040503050406030204" pitchFamily="18" charset="0"/>
                                  <a:ea typeface="SimSun" panose="02010600030101010101" pitchFamily="2" charset="-122"/>
                                  <a:cs typeface="Arial" panose="020B0604020202020204" pitchFamily="34" charset="0"/>
                                </a:rPr>
                                <m:t>𝑦</m:t>
                              </m:r>
                              <m:sSub>
                                <m:sSubPr>
                                  <m:ctrlPr>
                                    <a:rPr lang="en-US" sz="2000" i="1">
                                      <a:latin typeface="Cambria Math" panose="02040503050406030204" pitchFamily="18" charset="0"/>
                                    </a:rPr>
                                  </m:ctrlPr>
                                </m:sSubPr>
                                <m:e>
                                  <m:r>
                                    <a:rPr lang="en-CA" sz="2000" i="1">
                                      <a:latin typeface="Cambria Math" panose="02040503050406030204" pitchFamily="18" charset="0"/>
                                      <a:ea typeface="SimSun" panose="02010600030101010101" pitchFamily="2" charset="-122"/>
                                      <a:cs typeface="Arial" panose="020B0604020202020204" pitchFamily="34" charset="0"/>
                                    </a:rPr>
                                    <m:t>𝑚𝑣</m:t>
                                  </m:r>
                                </m:e>
                                <m:sub>
                                  <m:r>
                                    <a:rPr lang="en-CA" sz="2000" i="1">
                                      <a:latin typeface="Cambria Math" panose="02040503050406030204" pitchFamily="18" charset="0"/>
                                      <a:ea typeface="SimSun" panose="02010600030101010101" pitchFamily="2" charset="-122"/>
                                      <a:cs typeface="Arial" panose="020B0604020202020204" pitchFamily="34" charset="0"/>
                                    </a:rPr>
                                    <m:t>𝑥</m:t>
                                  </m:r>
                                </m:sub>
                              </m:sSub>
                            </m:e>
                          </m:mr>
                          <m:mr>
                            <m:e>
                              <m:r>
                                <m:rPr>
                                  <m:brk m:alnAt="7"/>
                                </m:rPr>
                                <a:rPr lang="en-US" sz="2000" i="1" smtClean="0">
                                  <a:latin typeface="Cambria Math" panose="02040503050406030204" pitchFamily="18" charset="0"/>
                                  <a:ea typeface="SimSun" panose="02010600030101010101" pitchFamily="2" charset="-122"/>
                                  <a:cs typeface="Arial" panose="020B0604020202020204" pitchFamily="34" charset="0"/>
                                </a:rPr>
                                <m:t>∑</m:t>
                              </m:r>
                              <m:sSub>
                                <m:sSubPr>
                                  <m:ctrlPr>
                                    <a:rPr lang="en-US" sz="2000" i="1">
                                      <a:latin typeface="Cambria Math" panose="02040503050406030204" pitchFamily="18" charset="0"/>
                                    </a:rPr>
                                  </m:ctrlPr>
                                </m:sSubPr>
                                <m:e>
                                  <m:r>
                                    <a:rPr lang="en-CA" sz="2000" i="1">
                                      <a:latin typeface="Cambria Math" panose="02040503050406030204" pitchFamily="18" charset="0"/>
                                      <a:ea typeface="SimSun" panose="02010600030101010101" pitchFamily="2" charset="-122"/>
                                      <a:cs typeface="Arial" panose="020B0604020202020204" pitchFamily="34" charset="0"/>
                                    </a:rPr>
                                    <m:t>𝑚𝑣</m:t>
                                  </m:r>
                                </m:e>
                                <m:sub>
                                  <m:r>
                                    <a:rPr lang="en-CA" sz="2000" i="1">
                                      <a:latin typeface="Cambria Math" panose="02040503050406030204" pitchFamily="18" charset="0"/>
                                      <a:ea typeface="SimSun" panose="02010600030101010101" pitchFamily="2" charset="-122"/>
                                      <a:cs typeface="Arial" panose="020B0604020202020204" pitchFamily="34" charset="0"/>
                                    </a:rPr>
                                    <m:t>𝑥</m:t>
                                  </m:r>
                                </m:sub>
                              </m:sSub>
                            </m:e>
                          </m:mr>
                        </m:m>
                      </m:e>
                    </m:d>
                  </m:oMath>
                </a14:m>
                <a:r>
                  <a:rPr lang="en-US" sz="2000" dirty="0"/>
                  <a:t> or </a:t>
                </a:r>
                <a14:m>
                  <m:oMath xmlns:m="http://schemas.openxmlformats.org/officeDocument/2006/math">
                    <m:d>
                      <m:dPr>
                        <m:ctrlPr>
                          <a:rPr lang="en-US" sz="2000" i="1">
                            <a:latin typeface="Cambria Math" panose="02040503050406030204" pitchFamily="18" charset="0"/>
                            <a:ea typeface="SimSun" panose="02010600030101010101" pitchFamily="2" charset="-122"/>
                            <a:cs typeface="Arial" panose="020B0604020202020204" pitchFamily="34" charset="0"/>
                          </a:rPr>
                        </m:ctrlPr>
                      </m:dPr>
                      <m:e>
                        <m:m>
                          <m:mPr>
                            <m:mcs>
                              <m:mc>
                                <m:mcPr>
                                  <m:count m:val="1"/>
                                  <m:mcJc m:val="center"/>
                                </m:mcPr>
                              </m:mc>
                            </m:mcs>
                            <m:ctrlPr>
                              <a:rPr lang="en-US" sz="2000" i="1">
                                <a:latin typeface="Cambria Math" panose="02040503050406030204" pitchFamily="18" charset="0"/>
                                <a:ea typeface="SimSun" panose="02010600030101010101" pitchFamily="2" charset="-122"/>
                                <a:cs typeface="Arial" panose="020B0604020202020204" pitchFamily="34" charset="0"/>
                              </a:rPr>
                            </m:ctrlPr>
                          </m:mPr>
                          <m:mr>
                            <m:e>
                              <m:r>
                                <m:rPr>
                                  <m:brk m:alnAt="7"/>
                                </m:rPr>
                                <a:rPr lang="en-US" sz="2000" i="1">
                                  <a:latin typeface="Cambria Math" panose="02040503050406030204" pitchFamily="18" charset="0"/>
                                  <a:ea typeface="SimSun" panose="02010600030101010101" pitchFamily="2" charset="-122"/>
                                  <a:cs typeface="Arial" panose="020B0604020202020204" pitchFamily="34" charset="0"/>
                                </a:rPr>
                                <m:t>∑</m:t>
                              </m:r>
                              <m:r>
                                <a:rPr lang="en-US" sz="2000" i="1">
                                  <a:latin typeface="Cambria Math" panose="02040503050406030204" pitchFamily="18" charset="0"/>
                                  <a:ea typeface="SimSun" panose="02010600030101010101" pitchFamily="2" charset="-122"/>
                                  <a:cs typeface="Arial" panose="020B0604020202020204" pitchFamily="34" charset="0"/>
                                </a:rPr>
                                <m:t>𝑥</m:t>
                              </m:r>
                              <m:sSub>
                                <m:sSubPr>
                                  <m:ctrlPr>
                                    <a:rPr lang="en-US" sz="2000" i="1">
                                      <a:latin typeface="Cambria Math" panose="02040503050406030204" pitchFamily="18" charset="0"/>
                                    </a:rPr>
                                  </m:ctrlPr>
                                </m:sSubPr>
                                <m:e>
                                  <m:r>
                                    <a:rPr lang="en-CA" sz="2000" i="1">
                                      <a:latin typeface="Cambria Math" panose="02040503050406030204" pitchFamily="18" charset="0"/>
                                      <a:ea typeface="SimSun" panose="02010600030101010101" pitchFamily="2" charset="-122"/>
                                      <a:cs typeface="Arial" panose="020B0604020202020204" pitchFamily="34" charset="0"/>
                                    </a:rPr>
                                    <m:t>𝑚𝑣</m:t>
                                  </m:r>
                                </m:e>
                                <m:sub>
                                  <m:r>
                                    <a:rPr lang="en-US" sz="2000" b="0" i="1" smtClean="0">
                                      <a:latin typeface="Cambria Math" panose="02040503050406030204" pitchFamily="18" charset="0"/>
                                      <a:ea typeface="SimSun" panose="02010600030101010101" pitchFamily="2" charset="-122"/>
                                      <a:cs typeface="Arial" panose="020B0604020202020204" pitchFamily="34" charset="0"/>
                                    </a:rPr>
                                    <m:t>𝑦</m:t>
                                  </m:r>
                                </m:sub>
                              </m:sSub>
                            </m:e>
                          </m:mr>
                          <m:mr>
                            <m:e>
                              <m:r>
                                <m:rPr>
                                  <m:brk m:alnAt="7"/>
                                </m:rPr>
                                <a:rPr lang="en-US" sz="2000" i="1">
                                  <a:latin typeface="Cambria Math" panose="02040503050406030204" pitchFamily="18" charset="0"/>
                                  <a:ea typeface="SimSun" panose="02010600030101010101" pitchFamily="2" charset="-122"/>
                                  <a:cs typeface="Arial" panose="020B0604020202020204" pitchFamily="34" charset="0"/>
                                </a:rPr>
                                <m:t>∑</m:t>
                              </m:r>
                              <m:r>
                                <a:rPr lang="en-US" sz="2000" i="1">
                                  <a:latin typeface="Cambria Math" panose="02040503050406030204" pitchFamily="18" charset="0"/>
                                  <a:ea typeface="SimSun" panose="02010600030101010101" pitchFamily="2" charset="-122"/>
                                  <a:cs typeface="Arial" panose="020B0604020202020204" pitchFamily="34" charset="0"/>
                                </a:rPr>
                                <m:t>𝑦</m:t>
                              </m:r>
                              <m:sSub>
                                <m:sSubPr>
                                  <m:ctrlPr>
                                    <a:rPr lang="en-US" sz="2000" i="1">
                                      <a:latin typeface="Cambria Math" panose="02040503050406030204" pitchFamily="18" charset="0"/>
                                    </a:rPr>
                                  </m:ctrlPr>
                                </m:sSubPr>
                                <m:e>
                                  <m:r>
                                    <a:rPr lang="en-CA" sz="2000" i="1">
                                      <a:latin typeface="Cambria Math" panose="02040503050406030204" pitchFamily="18" charset="0"/>
                                      <a:ea typeface="SimSun" panose="02010600030101010101" pitchFamily="2" charset="-122"/>
                                      <a:cs typeface="Arial" panose="020B0604020202020204" pitchFamily="34" charset="0"/>
                                    </a:rPr>
                                    <m:t>𝑚𝑣</m:t>
                                  </m:r>
                                </m:e>
                                <m:sub>
                                  <m:r>
                                    <a:rPr lang="en-US" sz="2000" b="0" i="1" smtClean="0">
                                      <a:latin typeface="Cambria Math" panose="02040503050406030204" pitchFamily="18" charset="0"/>
                                      <a:ea typeface="SimSun" panose="02010600030101010101" pitchFamily="2" charset="-122"/>
                                      <a:cs typeface="Arial" panose="020B0604020202020204" pitchFamily="34" charset="0"/>
                                    </a:rPr>
                                    <m:t>𝑦</m:t>
                                  </m:r>
                                </m:sub>
                              </m:sSub>
                            </m:e>
                          </m:mr>
                          <m:mr>
                            <m:e>
                              <m:r>
                                <m:rPr>
                                  <m:brk m:alnAt="7"/>
                                </m:rPr>
                                <a:rPr lang="en-US" sz="2000" i="1">
                                  <a:latin typeface="Cambria Math" panose="02040503050406030204" pitchFamily="18" charset="0"/>
                                  <a:ea typeface="SimSun" panose="02010600030101010101" pitchFamily="2" charset="-122"/>
                                  <a:cs typeface="Arial" panose="020B0604020202020204" pitchFamily="34" charset="0"/>
                                </a:rPr>
                                <m:t>∑</m:t>
                              </m:r>
                              <m:sSub>
                                <m:sSubPr>
                                  <m:ctrlPr>
                                    <a:rPr lang="en-US" sz="2000" i="1">
                                      <a:latin typeface="Cambria Math" panose="02040503050406030204" pitchFamily="18" charset="0"/>
                                    </a:rPr>
                                  </m:ctrlPr>
                                </m:sSubPr>
                                <m:e>
                                  <m:r>
                                    <a:rPr lang="en-CA" sz="2000" i="1">
                                      <a:latin typeface="Cambria Math" panose="02040503050406030204" pitchFamily="18" charset="0"/>
                                      <a:ea typeface="SimSun" panose="02010600030101010101" pitchFamily="2" charset="-122"/>
                                      <a:cs typeface="Arial" panose="020B0604020202020204" pitchFamily="34" charset="0"/>
                                    </a:rPr>
                                    <m:t>𝑚𝑣</m:t>
                                  </m:r>
                                </m:e>
                                <m:sub>
                                  <m:r>
                                    <a:rPr lang="en-US" sz="2000" b="0" i="1" smtClean="0">
                                      <a:latin typeface="Cambria Math" panose="02040503050406030204" pitchFamily="18" charset="0"/>
                                      <a:ea typeface="SimSun" panose="02010600030101010101" pitchFamily="2" charset="-122"/>
                                      <a:cs typeface="Arial" panose="020B0604020202020204" pitchFamily="34" charset="0"/>
                                    </a:rPr>
                                    <m:t>𝑦</m:t>
                                  </m:r>
                                </m:sub>
                              </m:sSub>
                            </m:e>
                          </m:mr>
                        </m:m>
                      </m:e>
                    </m:d>
                  </m:oMath>
                </a14:m>
                <a:endParaRPr lang="en-US" sz="2000" dirty="0">
                  <a:ea typeface="SimSun" panose="02010600030101010101" pitchFamily="2" charset="-122"/>
                  <a:cs typeface="Arial" panose="020B0604020202020204" pitchFamily="34" charset="0"/>
                </a:endParaRPr>
              </a:p>
              <a:p>
                <a:pPr marL="342900" lvl="4" indent="-342900">
                  <a:buFont typeface="Wingdings" panose="05000000000000000000" pitchFamily="2" charset="2"/>
                  <a:buChar char="Ø"/>
                </a:pPr>
                <a:r>
                  <a:rPr lang="en-US" sz="2000" dirty="0"/>
                  <a:t>The bit length of each element in matrix A is </a:t>
                </a:r>
                <a14:m>
                  <m:oMath xmlns:m="http://schemas.openxmlformats.org/officeDocument/2006/math">
                    <m:d>
                      <m:dPr>
                        <m:ctrlPr>
                          <a:rPr lang="en-US" sz="1400" i="1" smtClean="0">
                            <a:effectLst/>
                            <a:latin typeface="Cambria Math" panose="02040503050406030204" pitchFamily="18" charset="0"/>
                          </a:rPr>
                        </m:ctrlPr>
                      </m:dPr>
                      <m:e>
                        <m:m>
                          <m:mPr>
                            <m:mcs>
                              <m:mc>
                                <m:mcPr>
                                  <m:count m:val="3"/>
                                  <m:mcJc m:val="center"/>
                                </m:mcPr>
                              </m:mc>
                            </m:mcs>
                            <m:ctrlPr>
                              <a:rPr lang="en-US" sz="1400" i="1">
                                <a:effectLst/>
                                <a:latin typeface="Cambria Math" panose="02040503050406030204" pitchFamily="18" charset="0"/>
                              </a:rPr>
                            </m:ctrlPr>
                          </m:mPr>
                          <m:mr>
                            <m:e>
                              <m:sSub>
                                <m:sSubPr>
                                  <m:ctrlPr>
                                    <a:rPr lang="en-US" sz="1400" i="1">
                                      <a:effectLst/>
                                      <a:latin typeface="Cambria Math" panose="02040503050406030204" pitchFamily="18" charset="0"/>
                                    </a:rPr>
                                  </m:ctrlPr>
                                </m:sSubPr>
                                <m:e>
                                  <m:r>
                                    <a:rPr lang="en-CA" sz="1800" i="1">
                                      <a:effectLst/>
                                      <a:latin typeface="Cambria Math" panose="02040503050406030204" pitchFamily="18" charset="0"/>
                                      <a:ea typeface="DengXian" panose="02010600030101010101" pitchFamily="2" charset="-122"/>
                                      <a:cs typeface="Times New Roman" panose="02020603050405020304" pitchFamily="18" charset="0"/>
                                    </a:rPr>
                                    <m:t>𝑀</m:t>
                                  </m:r>
                                </m:e>
                                <m:sub>
                                  <m:r>
                                    <a:rPr lang="en-CA" sz="1800" i="1">
                                      <a:effectLst/>
                                      <a:latin typeface="Cambria Math" panose="02040503050406030204" pitchFamily="18" charset="0"/>
                                      <a:ea typeface="DengXian" panose="02010600030101010101" pitchFamily="2" charset="-122"/>
                                      <a:cs typeface="Times New Roman" panose="02020603050405020304" pitchFamily="18" charset="0"/>
                                    </a:rPr>
                                    <m:t>0,0</m:t>
                                  </m:r>
                                </m:sub>
                              </m:sSub>
                            </m:e>
                            <m:e>
                              <m:sSub>
                                <m:sSubPr>
                                  <m:ctrlPr>
                                    <a:rPr lang="en-US" sz="1400" i="1">
                                      <a:effectLst/>
                                      <a:latin typeface="Cambria Math" panose="02040503050406030204" pitchFamily="18" charset="0"/>
                                    </a:rPr>
                                  </m:ctrlPr>
                                </m:sSubPr>
                                <m:e>
                                  <m:r>
                                    <a:rPr lang="en-CA" sz="1800" i="1">
                                      <a:effectLst/>
                                      <a:latin typeface="Cambria Math" panose="02040503050406030204" pitchFamily="18" charset="0"/>
                                      <a:ea typeface="DengXian" panose="02010600030101010101" pitchFamily="2" charset="-122"/>
                                      <a:cs typeface="Times New Roman" panose="02020603050405020304" pitchFamily="18" charset="0"/>
                                    </a:rPr>
                                    <m:t>𝑀</m:t>
                                  </m:r>
                                </m:e>
                                <m:sub>
                                  <m:r>
                                    <a:rPr lang="en-CA" sz="1800" i="1">
                                      <a:effectLst/>
                                      <a:latin typeface="Cambria Math" panose="02040503050406030204" pitchFamily="18" charset="0"/>
                                      <a:ea typeface="DengXian" panose="02010600030101010101" pitchFamily="2" charset="-122"/>
                                      <a:cs typeface="Times New Roman" panose="02020603050405020304" pitchFamily="18" charset="0"/>
                                    </a:rPr>
                                    <m:t>0,1</m:t>
                                  </m:r>
                                </m:sub>
                              </m:sSub>
                            </m:e>
                            <m:e>
                              <m:sSub>
                                <m:sSubPr>
                                  <m:ctrlPr>
                                    <a:rPr lang="en-US" sz="1400" i="1">
                                      <a:effectLst/>
                                      <a:latin typeface="Cambria Math" panose="02040503050406030204" pitchFamily="18" charset="0"/>
                                    </a:rPr>
                                  </m:ctrlPr>
                                </m:sSubPr>
                                <m:e>
                                  <m:r>
                                    <a:rPr lang="en-CA" sz="1800" i="1">
                                      <a:effectLst/>
                                      <a:latin typeface="Cambria Math" panose="02040503050406030204" pitchFamily="18" charset="0"/>
                                      <a:ea typeface="DengXian" panose="02010600030101010101" pitchFamily="2" charset="-122"/>
                                      <a:cs typeface="Times New Roman" panose="02020603050405020304" pitchFamily="18" charset="0"/>
                                    </a:rPr>
                                    <m:t>𝑀</m:t>
                                  </m:r>
                                </m:e>
                                <m:sub>
                                  <m:r>
                                    <a:rPr lang="en-CA" sz="1800" i="1">
                                      <a:effectLst/>
                                      <a:latin typeface="Cambria Math" panose="02040503050406030204" pitchFamily="18" charset="0"/>
                                      <a:ea typeface="DengXian" panose="02010600030101010101" pitchFamily="2" charset="-122"/>
                                      <a:cs typeface="Times New Roman" panose="02020603050405020304" pitchFamily="18" charset="0"/>
                                    </a:rPr>
                                    <m:t>0,2</m:t>
                                  </m:r>
                                </m:sub>
                              </m:sSub>
                            </m:e>
                          </m:mr>
                          <m:mr>
                            <m:e>
                              <m:sSub>
                                <m:sSubPr>
                                  <m:ctrlPr>
                                    <a:rPr lang="en-US" sz="1400" i="1">
                                      <a:effectLst/>
                                      <a:latin typeface="Cambria Math" panose="02040503050406030204" pitchFamily="18" charset="0"/>
                                    </a:rPr>
                                  </m:ctrlPr>
                                </m:sSubPr>
                                <m:e>
                                  <m:r>
                                    <a:rPr lang="en-CA" sz="1800" i="1">
                                      <a:effectLst/>
                                      <a:latin typeface="Cambria Math" panose="02040503050406030204" pitchFamily="18" charset="0"/>
                                      <a:ea typeface="DengXian" panose="02010600030101010101" pitchFamily="2" charset="-122"/>
                                      <a:cs typeface="Times New Roman" panose="02020603050405020304" pitchFamily="18" charset="0"/>
                                    </a:rPr>
                                    <m:t>𝑀</m:t>
                                  </m:r>
                                </m:e>
                                <m:sub>
                                  <m:r>
                                    <a:rPr lang="en-CA" sz="1800" i="1">
                                      <a:effectLst/>
                                      <a:latin typeface="Cambria Math" panose="02040503050406030204" pitchFamily="18" charset="0"/>
                                      <a:ea typeface="DengXian" panose="02010600030101010101" pitchFamily="2" charset="-122"/>
                                      <a:cs typeface="Times New Roman" panose="02020603050405020304" pitchFamily="18" charset="0"/>
                                    </a:rPr>
                                    <m:t>1,0</m:t>
                                  </m:r>
                                </m:sub>
                              </m:sSub>
                            </m:e>
                            <m:e>
                              <m:sSub>
                                <m:sSubPr>
                                  <m:ctrlPr>
                                    <a:rPr lang="en-US" sz="1400" i="1">
                                      <a:effectLst/>
                                      <a:latin typeface="Cambria Math" panose="02040503050406030204" pitchFamily="18" charset="0"/>
                                    </a:rPr>
                                  </m:ctrlPr>
                                </m:sSubPr>
                                <m:e>
                                  <m:r>
                                    <a:rPr lang="en-CA" sz="1800" i="1">
                                      <a:effectLst/>
                                      <a:latin typeface="Cambria Math" panose="02040503050406030204" pitchFamily="18" charset="0"/>
                                      <a:ea typeface="DengXian" panose="02010600030101010101" pitchFamily="2" charset="-122"/>
                                      <a:cs typeface="Times New Roman" panose="02020603050405020304" pitchFamily="18" charset="0"/>
                                    </a:rPr>
                                    <m:t>𝑀</m:t>
                                  </m:r>
                                </m:e>
                                <m:sub>
                                  <m:r>
                                    <a:rPr lang="en-CA" sz="1800" i="1">
                                      <a:effectLst/>
                                      <a:latin typeface="Cambria Math" panose="02040503050406030204" pitchFamily="18" charset="0"/>
                                      <a:ea typeface="DengXian" panose="02010600030101010101" pitchFamily="2" charset="-122"/>
                                      <a:cs typeface="Times New Roman" panose="02020603050405020304" pitchFamily="18" charset="0"/>
                                    </a:rPr>
                                    <m:t>1,1</m:t>
                                  </m:r>
                                </m:sub>
                              </m:sSub>
                            </m:e>
                            <m:e>
                              <m:sSub>
                                <m:sSubPr>
                                  <m:ctrlPr>
                                    <a:rPr lang="en-US" sz="1400" i="1">
                                      <a:effectLst/>
                                      <a:latin typeface="Cambria Math" panose="02040503050406030204" pitchFamily="18" charset="0"/>
                                    </a:rPr>
                                  </m:ctrlPr>
                                </m:sSubPr>
                                <m:e>
                                  <m:r>
                                    <a:rPr lang="en-CA" sz="1800" i="1">
                                      <a:effectLst/>
                                      <a:latin typeface="Cambria Math" panose="02040503050406030204" pitchFamily="18" charset="0"/>
                                      <a:ea typeface="DengXian" panose="02010600030101010101" pitchFamily="2" charset="-122"/>
                                      <a:cs typeface="Times New Roman" panose="02020603050405020304" pitchFamily="18" charset="0"/>
                                    </a:rPr>
                                    <m:t>𝑀</m:t>
                                  </m:r>
                                </m:e>
                                <m:sub>
                                  <m:r>
                                    <a:rPr lang="en-CA" sz="1800" i="1">
                                      <a:effectLst/>
                                      <a:latin typeface="Cambria Math" panose="02040503050406030204" pitchFamily="18" charset="0"/>
                                      <a:ea typeface="DengXian" panose="02010600030101010101" pitchFamily="2" charset="-122"/>
                                      <a:cs typeface="Times New Roman" panose="02020603050405020304" pitchFamily="18" charset="0"/>
                                    </a:rPr>
                                    <m:t>1,2</m:t>
                                  </m:r>
                                </m:sub>
                              </m:sSub>
                            </m:e>
                          </m:mr>
                          <m:mr>
                            <m:e>
                              <m:sSub>
                                <m:sSubPr>
                                  <m:ctrlPr>
                                    <a:rPr lang="en-US" sz="1400" i="1">
                                      <a:effectLst/>
                                      <a:latin typeface="Cambria Math" panose="02040503050406030204" pitchFamily="18" charset="0"/>
                                    </a:rPr>
                                  </m:ctrlPr>
                                </m:sSubPr>
                                <m:e>
                                  <m:r>
                                    <a:rPr lang="en-CA" sz="1800" i="1">
                                      <a:effectLst/>
                                      <a:latin typeface="Cambria Math" panose="02040503050406030204" pitchFamily="18" charset="0"/>
                                      <a:ea typeface="DengXian" panose="02010600030101010101" pitchFamily="2" charset="-122"/>
                                      <a:cs typeface="Times New Roman" panose="02020603050405020304" pitchFamily="18" charset="0"/>
                                    </a:rPr>
                                    <m:t>𝑀</m:t>
                                  </m:r>
                                </m:e>
                                <m:sub>
                                  <m:r>
                                    <a:rPr lang="en-CA" sz="1800" i="1">
                                      <a:effectLst/>
                                      <a:latin typeface="Cambria Math" panose="02040503050406030204" pitchFamily="18" charset="0"/>
                                      <a:ea typeface="DengXian" panose="02010600030101010101" pitchFamily="2" charset="-122"/>
                                      <a:cs typeface="Times New Roman" panose="02020603050405020304" pitchFamily="18" charset="0"/>
                                    </a:rPr>
                                    <m:t>2,0</m:t>
                                  </m:r>
                                </m:sub>
                              </m:sSub>
                            </m:e>
                            <m:e>
                              <m:sSub>
                                <m:sSubPr>
                                  <m:ctrlPr>
                                    <a:rPr lang="en-US" sz="1400" i="1">
                                      <a:effectLst/>
                                      <a:latin typeface="Cambria Math" panose="02040503050406030204" pitchFamily="18" charset="0"/>
                                    </a:rPr>
                                  </m:ctrlPr>
                                </m:sSubPr>
                                <m:e>
                                  <m:r>
                                    <a:rPr lang="en-CA" sz="1800" i="1">
                                      <a:effectLst/>
                                      <a:latin typeface="Cambria Math" panose="02040503050406030204" pitchFamily="18" charset="0"/>
                                      <a:ea typeface="DengXian" panose="02010600030101010101" pitchFamily="2" charset="-122"/>
                                      <a:cs typeface="Times New Roman" panose="02020603050405020304" pitchFamily="18" charset="0"/>
                                    </a:rPr>
                                    <m:t>𝑀</m:t>
                                  </m:r>
                                </m:e>
                                <m:sub>
                                  <m:r>
                                    <a:rPr lang="en-CA" sz="1800" i="1">
                                      <a:effectLst/>
                                      <a:latin typeface="Cambria Math" panose="02040503050406030204" pitchFamily="18" charset="0"/>
                                      <a:ea typeface="DengXian" panose="02010600030101010101" pitchFamily="2" charset="-122"/>
                                      <a:cs typeface="Times New Roman" panose="02020603050405020304" pitchFamily="18" charset="0"/>
                                    </a:rPr>
                                    <m:t>2,1</m:t>
                                  </m:r>
                                </m:sub>
                              </m:sSub>
                            </m:e>
                            <m:e>
                              <m:sSub>
                                <m:sSubPr>
                                  <m:ctrlPr>
                                    <a:rPr lang="en-US" sz="1400" i="1">
                                      <a:effectLst/>
                                      <a:latin typeface="Cambria Math" panose="02040503050406030204" pitchFamily="18" charset="0"/>
                                    </a:rPr>
                                  </m:ctrlPr>
                                </m:sSubPr>
                                <m:e>
                                  <m:r>
                                    <a:rPr lang="en-CA" sz="1800" i="1">
                                      <a:effectLst/>
                                      <a:latin typeface="Cambria Math" panose="02040503050406030204" pitchFamily="18" charset="0"/>
                                      <a:ea typeface="DengXian" panose="02010600030101010101" pitchFamily="2" charset="-122"/>
                                      <a:cs typeface="Times New Roman" panose="02020603050405020304" pitchFamily="18" charset="0"/>
                                    </a:rPr>
                                    <m:t>𝑀</m:t>
                                  </m:r>
                                </m:e>
                                <m:sub>
                                  <m:r>
                                    <a:rPr lang="en-CA" sz="1800" i="1">
                                      <a:effectLst/>
                                      <a:latin typeface="Cambria Math" panose="02040503050406030204" pitchFamily="18" charset="0"/>
                                      <a:ea typeface="DengXian" panose="02010600030101010101" pitchFamily="2" charset="-122"/>
                                      <a:cs typeface="Times New Roman" panose="02020603050405020304" pitchFamily="18" charset="0"/>
                                    </a:rPr>
                                    <m:t>2,2</m:t>
                                  </m:r>
                                </m:sub>
                              </m:sSub>
                            </m:e>
                          </m:mr>
                        </m:m>
                      </m:e>
                    </m:d>
                    <m:r>
                      <a:rPr lang="en-US" sz="1800" b="0" i="0" smtClean="0">
                        <a:effectLst/>
                        <a:latin typeface="Cambria Math" panose="02040503050406030204" pitchFamily="18" charset="0"/>
                        <a:ea typeface="DengXian" panose="02010600030101010101" pitchFamily="2" charset="-122"/>
                        <a:cs typeface="Times New Roman" panose="02020603050405020304" pitchFamily="18" charset="0"/>
                      </a:rPr>
                      <m:t> </m:t>
                    </m:r>
                  </m:oMath>
                </a14:m>
                <a:r>
                  <a:rPr lang="en-US" sz="2000" dirty="0"/>
                  <a:t>: </a:t>
                </a:r>
                <a14:m>
                  <m:oMath xmlns:m="http://schemas.openxmlformats.org/officeDocument/2006/math">
                    <m:d>
                      <m:dPr>
                        <m:ctrlPr>
                          <a:rPr lang="en-US" sz="2000" i="1">
                            <a:latin typeface="Cambria Math" panose="02040503050406030204" pitchFamily="18" charset="0"/>
                          </a:rPr>
                        </m:ctrlPr>
                      </m:dPr>
                      <m:e>
                        <m:m>
                          <m:mPr>
                            <m:mcs>
                              <m:mc>
                                <m:mcPr>
                                  <m:count m:val="3"/>
                                  <m:mcJc m:val="center"/>
                                </m:mcPr>
                              </m:mc>
                            </m:mcs>
                            <m:ctrlPr>
                              <a:rPr lang="en-US" sz="2000" i="1">
                                <a:latin typeface="Cambria Math" panose="02040503050406030204" pitchFamily="18" charset="0"/>
                              </a:rPr>
                            </m:ctrlPr>
                          </m:mPr>
                          <m:mr>
                            <m:e>
                              <m:r>
                                <a:rPr lang="en-CA" sz="2000" i="1">
                                  <a:latin typeface="Cambria Math" panose="02040503050406030204" pitchFamily="18" charset="0"/>
                                </a:rPr>
                                <m:t>31</m:t>
                              </m:r>
                            </m:e>
                            <m:e>
                              <m:r>
                                <a:rPr lang="en-CA" sz="2000" i="1">
                                  <a:latin typeface="Cambria Math" panose="02040503050406030204" pitchFamily="18" charset="0"/>
                                </a:rPr>
                                <m:t>31</m:t>
                              </m:r>
                            </m:e>
                            <m:e>
                              <m:r>
                                <a:rPr lang="en-CA" sz="2000" i="1">
                                  <a:latin typeface="Cambria Math" panose="02040503050406030204" pitchFamily="18" charset="0"/>
                                </a:rPr>
                                <m:t>22</m:t>
                              </m:r>
                            </m:e>
                          </m:mr>
                          <m:mr>
                            <m:e>
                              <m:r>
                                <a:rPr lang="en-CA" sz="2000" i="1">
                                  <a:latin typeface="Cambria Math" panose="02040503050406030204" pitchFamily="18" charset="0"/>
                                </a:rPr>
                                <m:t>31</m:t>
                              </m:r>
                            </m:e>
                            <m:e>
                              <m:r>
                                <a:rPr lang="en-US" sz="2000" i="1">
                                  <a:latin typeface="Cambria Math" panose="02040503050406030204" pitchFamily="18" charset="0"/>
                                </a:rPr>
                                <m:t>31</m:t>
                              </m:r>
                            </m:e>
                            <m:e>
                              <m:r>
                                <a:rPr lang="en-US" sz="2000" i="1">
                                  <a:latin typeface="Cambria Math" panose="02040503050406030204" pitchFamily="18" charset="0"/>
                                </a:rPr>
                                <m:t>22</m:t>
                              </m:r>
                            </m:e>
                          </m:mr>
                          <m:mr>
                            <m:e>
                              <m:r>
                                <a:rPr lang="en-CA" sz="2000" i="1">
                                  <a:latin typeface="Cambria Math" panose="02040503050406030204" pitchFamily="18" charset="0"/>
                                </a:rPr>
                                <m:t>22</m:t>
                              </m:r>
                            </m:e>
                            <m:e>
                              <m:r>
                                <a:rPr lang="en-CA" sz="2000" i="1">
                                  <a:latin typeface="Cambria Math" panose="02040503050406030204" pitchFamily="18" charset="0"/>
                                </a:rPr>
                                <m:t>22</m:t>
                              </m:r>
                            </m:e>
                            <m:e>
                              <m:r>
                                <a:rPr lang="en-CA" sz="2000" i="1">
                                  <a:latin typeface="Cambria Math" panose="02040503050406030204" pitchFamily="18" charset="0"/>
                                </a:rPr>
                                <m:t>13</m:t>
                              </m:r>
                            </m:e>
                          </m:mr>
                        </m:m>
                      </m:e>
                    </m:d>
                    <m:r>
                      <a:rPr lang="en-US" sz="2000" i="1">
                        <a:latin typeface="Cambria Math" panose="02040503050406030204" pitchFamily="18" charset="0"/>
                      </a:rPr>
                      <m:t>𝑏𝑖𝑡𝑠</m:t>
                    </m:r>
                  </m:oMath>
                </a14:m>
                <a:endParaRPr lang="en-US" sz="2000" dirty="0"/>
              </a:p>
              <a:p>
                <a:pPr marL="342900" lvl="4" indent="-342900">
                  <a:buFont typeface="Wingdings" panose="05000000000000000000" pitchFamily="2" charset="2"/>
                  <a:buChar char="Ø"/>
                </a:pPr>
                <a:r>
                  <a:rPr lang="en-US" sz="2000" dirty="0"/>
                  <a:t>The determinant of a 3x3 matrix is computed by </a:t>
                </a:r>
                <a14:m>
                  <m:oMath xmlns:m="http://schemas.openxmlformats.org/officeDocument/2006/math">
                    <m:r>
                      <m:rPr>
                        <m:sty m:val="p"/>
                      </m:rPr>
                      <a:rPr lang="en-CA" sz="1800" smtClean="0">
                        <a:effectLst/>
                        <a:latin typeface="Cambria Math" panose="02040503050406030204" pitchFamily="18" charset="0"/>
                        <a:ea typeface="SimSun" panose="02010600030101010101" pitchFamily="2" charset="-122"/>
                      </a:rPr>
                      <m:t>det</m:t>
                    </m:r>
                    <m:r>
                      <a:rPr lang="en-CA" sz="1800" smtClean="0">
                        <a:effectLst/>
                        <a:latin typeface="Cambria Math" panose="02040503050406030204" pitchFamily="18" charset="0"/>
                        <a:ea typeface="SimSun" panose="02010600030101010101" pitchFamily="2" charset="-122"/>
                      </a:rPr>
                      <m:t>⁡</m:t>
                    </m:r>
                    <m:r>
                      <a:rPr lang="en-CA" sz="1800" i="1">
                        <a:effectLst/>
                        <a:latin typeface="Cambria Math" panose="02040503050406030204" pitchFamily="18" charset="0"/>
                        <a:ea typeface="SimSun" panose="02010600030101010101" pitchFamily="2" charset="-122"/>
                      </a:rPr>
                      <m:t>(</m:t>
                    </m:r>
                    <m:r>
                      <a:rPr lang="en-CA" sz="1800" i="1">
                        <a:effectLst/>
                        <a:latin typeface="Cambria Math" panose="02040503050406030204" pitchFamily="18" charset="0"/>
                        <a:ea typeface="SimSun" panose="02010600030101010101" pitchFamily="2" charset="-122"/>
                      </a:rPr>
                      <m:t>𝐴</m:t>
                    </m:r>
                    <m:r>
                      <a:rPr lang="en-CA" sz="1800" i="1">
                        <a:effectLst/>
                        <a:latin typeface="Cambria Math" panose="02040503050406030204" pitchFamily="18" charset="0"/>
                        <a:ea typeface="SimSun" panose="02010600030101010101" pitchFamily="2" charset="-122"/>
                      </a:rPr>
                      <m:t>)=(</m:t>
                    </m:r>
                    <m:sSub>
                      <m:sSubPr>
                        <m:ctrlPr>
                          <a:rPr lang="en-US" sz="1800" i="1">
                            <a:effectLst/>
                            <a:latin typeface="Cambria Math" panose="02040503050406030204" pitchFamily="18" charset="0"/>
                            <a:ea typeface="SimSun" panose="02010600030101010101" pitchFamily="2" charset="-122"/>
                          </a:rPr>
                        </m:ctrlPr>
                      </m:sSubPr>
                      <m:e>
                        <m:r>
                          <a:rPr lang="en-CA" sz="1800" i="1">
                            <a:effectLst/>
                            <a:latin typeface="Cambria Math" panose="02040503050406030204" pitchFamily="18" charset="0"/>
                            <a:ea typeface="SimSun" panose="02010600030101010101" pitchFamily="2" charset="-122"/>
                          </a:rPr>
                          <m:t>𝑀</m:t>
                        </m:r>
                      </m:e>
                      <m:sub>
                        <m:r>
                          <a:rPr lang="en-CA" sz="1800" i="1">
                            <a:effectLst/>
                            <a:latin typeface="Cambria Math" panose="02040503050406030204" pitchFamily="18" charset="0"/>
                            <a:ea typeface="SimSun" panose="02010600030101010101" pitchFamily="2" charset="-122"/>
                          </a:rPr>
                          <m:t>0,0</m:t>
                        </m:r>
                      </m:sub>
                    </m:sSub>
                    <m:r>
                      <a:rPr lang="en-CA" sz="1800" i="1">
                        <a:effectLst/>
                        <a:latin typeface="Cambria Math" panose="02040503050406030204" pitchFamily="18" charset="0"/>
                        <a:ea typeface="SimSun" panose="02010600030101010101" pitchFamily="2" charset="-122"/>
                      </a:rPr>
                      <m:t>×</m:t>
                    </m:r>
                  </m:oMath>
                </a14:m>
                <a:r>
                  <a:rPr lang="en-CA" sz="1800" dirty="0">
                    <a:effectLst/>
                    <a:latin typeface="Times New Roman" panose="02020603050405020304" pitchFamily="18" charset="0"/>
                    <a:ea typeface="SimSun" panose="02010600030101010101" pitchFamily="2" charset="-122"/>
                  </a:rPr>
                  <a:t> </a:t>
                </a:r>
                <a14:m>
                  <m:oMath xmlns:m="http://schemas.openxmlformats.org/officeDocument/2006/math">
                    <m:sSub>
                      <m:sSubPr>
                        <m:ctrlPr>
                          <a:rPr lang="en-US" sz="1800" i="1">
                            <a:effectLst/>
                            <a:latin typeface="Cambria Math" panose="02040503050406030204" pitchFamily="18" charset="0"/>
                            <a:ea typeface="SimSun" panose="02010600030101010101" pitchFamily="2" charset="-122"/>
                          </a:rPr>
                        </m:ctrlPr>
                      </m:sSubPr>
                      <m:e>
                        <m:r>
                          <a:rPr lang="en-CA" sz="1800" i="1">
                            <a:effectLst/>
                            <a:latin typeface="Cambria Math" panose="02040503050406030204" pitchFamily="18" charset="0"/>
                            <a:ea typeface="SimSun" panose="02010600030101010101" pitchFamily="2" charset="-122"/>
                          </a:rPr>
                          <m:t>𝑀</m:t>
                        </m:r>
                      </m:e>
                      <m:sub>
                        <m:r>
                          <a:rPr lang="en-CA" sz="1800" i="1">
                            <a:effectLst/>
                            <a:latin typeface="Cambria Math" panose="02040503050406030204" pitchFamily="18" charset="0"/>
                            <a:ea typeface="SimSun" panose="02010600030101010101" pitchFamily="2" charset="-122"/>
                          </a:rPr>
                          <m:t>1,1</m:t>
                        </m:r>
                      </m:sub>
                    </m:sSub>
                    <m:r>
                      <a:rPr lang="en-CA" sz="1800" i="1">
                        <a:effectLst/>
                        <a:latin typeface="Cambria Math" panose="02040503050406030204" pitchFamily="18" charset="0"/>
                        <a:ea typeface="SimSun" panose="02010600030101010101" pitchFamily="2" charset="-122"/>
                      </a:rPr>
                      <m:t>×</m:t>
                    </m:r>
                  </m:oMath>
                </a14:m>
                <a:r>
                  <a:rPr lang="en-CA" sz="1800" dirty="0">
                    <a:effectLst/>
                    <a:latin typeface="Times New Roman" panose="02020603050405020304" pitchFamily="18" charset="0"/>
                    <a:ea typeface="SimSun" panose="02010600030101010101" pitchFamily="2" charset="-122"/>
                  </a:rPr>
                  <a:t> </a:t>
                </a:r>
                <a14:m>
                  <m:oMath xmlns:m="http://schemas.openxmlformats.org/officeDocument/2006/math">
                    <m:sSub>
                      <m:sSubPr>
                        <m:ctrlPr>
                          <a:rPr lang="en-US" sz="1800" i="1">
                            <a:effectLst/>
                            <a:latin typeface="Cambria Math" panose="02040503050406030204" pitchFamily="18" charset="0"/>
                            <a:ea typeface="SimSun" panose="02010600030101010101" pitchFamily="2" charset="-122"/>
                          </a:rPr>
                        </m:ctrlPr>
                      </m:sSubPr>
                      <m:e>
                        <m:r>
                          <a:rPr lang="en-CA" sz="1800" i="1">
                            <a:effectLst/>
                            <a:latin typeface="Cambria Math" panose="02040503050406030204" pitchFamily="18" charset="0"/>
                            <a:ea typeface="SimSun" panose="02010600030101010101" pitchFamily="2" charset="-122"/>
                          </a:rPr>
                          <m:t>𝑀</m:t>
                        </m:r>
                      </m:e>
                      <m:sub>
                        <m:r>
                          <a:rPr lang="en-CA" sz="1800" i="1">
                            <a:effectLst/>
                            <a:latin typeface="Cambria Math" panose="02040503050406030204" pitchFamily="18" charset="0"/>
                            <a:ea typeface="SimSun" panose="02010600030101010101" pitchFamily="2" charset="-122"/>
                          </a:rPr>
                          <m:t>2,2</m:t>
                        </m:r>
                      </m:sub>
                    </m:sSub>
                  </m:oMath>
                </a14:m>
                <a:r>
                  <a:rPr lang="en-CA" sz="1800" dirty="0">
                    <a:effectLst/>
                    <a:latin typeface="Times New Roman" panose="02020603050405020304" pitchFamily="18" charset="0"/>
                    <a:ea typeface="SimSun" panose="02010600030101010101" pitchFamily="2" charset="-122"/>
                  </a:rPr>
                  <a:t> + </a:t>
                </a:r>
                <a14:m>
                  <m:oMath xmlns:m="http://schemas.openxmlformats.org/officeDocument/2006/math">
                    <m:sSub>
                      <m:sSubPr>
                        <m:ctrlPr>
                          <a:rPr lang="en-US" sz="1800" i="1">
                            <a:effectLst/>
                            <a:latin typeface="Cambria Math" panose="02040503050406030204" pitchFamily="18" charset="0"/>
                            <a:ea typeface="SimSun" panose="02010600030101010101" pitchFamily="2" charset="-122"/>
                          </a:rPr>
                        </m:ctrlPr>
                      </m:sSubPr>
                      <m:e>
                        <m:r>
                          <a:rPr lang="en-CA" sz="1800" i="1">
                            <a:effectLst/>
                            <a:latin typeface="Cambria Math" panose="02040503050406030204" pitchFamily="18" charset="0"/>
                            <a:ea typeface="SimSun" panose="02010600030101010101" pitchFamily="2" charset="-122"/>
                          </a:rPr>
                          <m:t>𝑀</m:t>
                        </m:r>
                      </m:e>
                      <m:sub>
                        <m:r>
                          <a:rPr lang="en-CA" sz="1800" i="1">
                            <a:effectLst/>
                            <a:latin typeface="Cambria Math" panose="02040503050406030204" pitchFamily="18" charset="0"/>
                            <a:ea typeface="SimSun" panose="02010600030101010101" pitchFamily="2" charset="-122"/>
                          </a:rPr>
                          <m:t>1,0</m:t>
                        </m:r>
                      </m:sub>
                    </m:sSub>
                    <m:r>
                      <a:rPr lang="en-CA" sz="1800" i="1">
                        <a:effectLst/>
                        <a:latin typeface="Cambria Math" panose="02040503050406030204" pitchFamily="18" charset="0"/>
                        <a:ea typeface="SimSun" panose="02010600030101010101" pitchFamily="2" charset="-122"/>
                      </a:rPr>
                      <m:t>×</m:t>
                    </m:r>
                  </m:oMath>
                </a14:m>
                <a:r>
                  <a:rPr lang="en-CA" sz="1800" dirty="0">
                    <a:effectLst/>
                    <a:latin typeface="Times New Roman" panose="02020603050405020304" pitchFamily="18" charset="0"/>
                    <a:ea typeface="SimSun" panose="02010600030101010101" pitchFamily="2" charset="-122"/>
                  </a:rPr>
                  <a:t> </a:t>
                </a:r>
                <a14:m>
                  <m:oMath xmlns:m="http://schemas.openxmlformats.org/officeDocument/2006/math">
                    <m:sSub>
                      <m:sSubPr>
                        <m:ctrlPr>
                          <a:rPr lang="en-US" sz="1800" i="1">
                            <a:effectLst/>
                            <a:latin typeface="Cambria Math" panose="02040503050406030204" pitchFamily="18" charset="0"/>
                            <a:ea typeface="SimSun" panose="02010600030101010101" pitchFamily="2" charset="-122"/>
                          </a:rPr>
                        </m:ctrlPr>
                      </m:sSubPr>
                      <m:e>
                        <m:r>
                          <a:rPr lang="en-CA" sz="1800" i="1">
                            <a:effectLst/>
                            <a:latin typeface="Cambria Math" panose="02040503050406030204" pitchFamily="18" charset="0"/>
                            <a:ea typeface="SimSun" panose="02010600030101010101" pitchFamily="2" charset="-122"/>
                          </a:rPr>
                          <m:t>𝑀</m:t>
                        </m:r>
                      </m:e>
                      <m:sub>
                        <m:r>
                          <a:rPr lang="en-CA" sz="1800" i="1">
                            <a:effectLst/>
                            <a:latin typeface="Cambria Math" panose="02040503050406030204" pitchFamily="18" charset="0"/>
                            <a:ea typeface="SimSun" panose="02010600030101010101" pitchFamily="2" charset="-122"/>
                          </a:rPr>
                          <m:t>2,1</m:t>
                        </m:r>
                      </m:sub>
                    </m:sSub>
                    <m:r>
                      <a:rPr lang="en-CA" sz="1800" i="1">
                        <a:effectLst/>
                        <a:latin typeface="Cambria Math" panose="02040503050406030204" pitchFamily="18" charset="0"/>
                        <a:ea typeface="SimSun" panose="02010600030101010101" pitchFamily="2" charset="-122"/>
                      </a:rPr>
                      <m:t>×</m:t>
                    </m:r>
                  </m:oMath>
                </a14:m>
                <a:r>
                  <a:rPr lang="en-CA" sz="1800" dirty="0">
                    <a:effectLst/>
                    <a:latin typeface="Times New Roman" panose="02020603050405020304" pitchFamily="18" charset="0"/>
                    <a:ea typeface="SimSun" panose="02010600030101010101" pitchFamily="2" charset="-122"/>
                  </a:rPr>
                  <a:t> </a:t>
                </a:r>
                <a14:m>
                  <m:oMath xmlns:m="http://schemas.openxmlformats.org/officeDocument/2006/math">
                    <m:sSub>
                      <m:sSubPr>
                        <m:ctrlPr>
                          <a:rPr lang="en-US" sz="1800" i="1">
                            <a:effectLst/>
                            <a:latin typeface="Cambria Math" panose="02040503050406030204" pitchFamily="18" charset="0"/>
                            <a:ea typeface="SimSun" panose="02010600030101010101" pitchFamily="2" charset="-122"/>
                          </a:rPr>
                        </m:ctrlPr>
                      </m:sSubPr>
                      <m:e>
                        <m:r>
                          <a:rPr lang="en-CA" sz="1800" i="1">
                            <a:effectLst/>
                            <a:latin typeface="Cambria Math" panose="02040503050406030204" pitchFamily="18" charset="0"/>
                            <a:ea typeface="SimSun" panose="02010600030101010101" pitchFamily="2" charset="-122"/>
                          </a:rPr>
                          <m:t>𝑀</m:t>
                        </m:r>
                      </m:e>
                      <m:sub>
                        <m:r>
                          <a:rPr lang="en-CA" sz="1800" i="1">
                            <a:effectLst/>
                            <a:latin typeface="Cambria Math" panose="02040503050406030204" pitchFamily="18" charset="0"/>
                            <a:ea typeface="SimSun" panose="02010600030101010101" pitchFamily="2" charset="-122"/>
                          </a:rPr>
                          <m:t>0,2</m:t>
                        </m:r>
                      </m:sub>
                    </m:sSub>
                  </m:oMath>
                </a14:m>
                <a:r>
                  <a:rPr lang="en-CA" sz="1800" dirty="0">
                    <a:effectLst/>
                    <a:latin typeface="Times New Roman" panose="02020603050405020304" pitchFamily="18" charset="0"/>
                    <a:ea typeface="SimSun" panose="02010600030101010101" pitchFamily="2" charset="-122"/>
                  </a:rPr>
                  <a:t> + </a:t>
                </a:r>
                <a14:m>
                  <m:oMath xmlns:m="http://schemas.openxmlformats.org/officeDocument/2006/math">
                    <m:sSub>
                      <m:sSubPr>
                        <m:ctrlPr>
                          <a:rPr lang="en-US" sz="1800" i="1">
                            <a:effectLst/>
                            <a:latin typeface="Cambria Math" panose="02040503050406030204" pitchFamily="18" charset="0"/>
                            <a:ea typeface="SimSun" panose="02010600030101010101" pitchFamily="2" charset="-122"/>
                          </a:rPr>
                        </m:ctrlPr>
                      </m:sSubPr>
                      <m:e>
                        <m:r>
                          <a:rPr lang="en-CA" sz="1800" i="1">
                            <a:effectLst/>
                            <a:latin typeface="Cambria Math" panose="02040503050406030204" pitchFamily="18" charset="0"/>
                            <a:ea typeface="SimSun" panose="02010600030101010101" pitchFamily="2" charset="-122"/>
                          </a:rPr>
                          <m:t>𝑀</m:t>
                        </m:r>
                      </m:e>
                      <m:sub>
                        <m:r>
                          <a:rPr lang="en-CA" sz="1800" i="1">
                            <a:effectLst/>
                            <a:latin typeface="Cambria Math" panose="02040503050406030204" pitchFamily="18" charset="0"/>
                            <a:ea typeface="SimSun" panose="02010600030101010101" pitchFamily="2" charset="-122"/>
                          </a:rPr>
                          <m:t>2,0</m:t>
                        </m:r>
                      </m:sub>
                    </m:sSub>
                    <m:r>
                      <a:rPr lang="en-CA" sz="1800" i="1">
                        <a:effectLst/>
                        <a:latin typeface="Cambria Math" panose="02040503050406030204" pitchFamily="18" charset="0"/>
                        <a:ea typeface="SimSun" panose="02010600030101010101" pitchFamily="2" charset="-122"/>
                      </a:rPr>
                      <m:t>×</m:t>
                    </m:r>
                  </m:oMath>
                </a14:m>
                <a:r>
                  <a:rPr lang="en-CA" sz="1800" dirty="0">
                    <a:effectLst/>
                    <a:latin typeface="Times New Roman" panose="02020603050405020304" pitchFamily="18" charset="0"/>
                    <a:ea typeface="SimSun" panose="02010600030101010101" pitchFamily="2" charset="-122"/>
                  </a:rPr>
                  <a:t> </a:t>
                </a:r>
                <a14:m>
                  <m:oMath xmlns:m="http://schemas.openxmlformats.org/officeDocument/2006/math">
                    <m:sSub>
                      <m:sSubPr>
                        <m:ctrlPr>
                          <a:rPr lang="en-US" sz="1800" i="1">
                            <a:effectLst/>
                            <a:latin typeface="Cambria Math" panose="02040503050406030204" pitchFamily="18" charset="0"/>
                            <a:ea typeface="SimSun" panose="02010600030101010101" pitchFamily="2" charset="-122"/>
                          </a:rPr>
                        </m:ctrlPr>
                      </m:sSubPr>
                      <m:e>
                        <m:r>
                          <a:rPr lang="en-CA" sz="1800" i="1">
                            <a:effectLst/>
                            <a:latin typeface="Cambria Math" panose="02040503050406030204" pitchFamily="18" charset="0"/>
                            <a:ea typeface="SimSun" panose="02010600030101010101" pitchFamily="2" charset="-122"/>
                          </a:rPr>
                          <m:t>𝑀</m:t>
                        </m:r>
                      </m:e>
                      <m:sub>
                        <m:r>
                          <a:rPr lang="en-CA" sz="1800" i="1">
                            <a:effectLst/>
                            <a:latin typeface="Cambria Math" panose="02040503050406030204" pitchFamily="18" charset="0"/>
                            <a:ea typeface="SimSun" panose="02010600030101010101" pitchFamily="2" charset="-122"/>
                          </a:rPr>
                          <m:t>0,1</m:t>
                        </m:r>
                      </m:sub>
                    </m:sSub>
                    <m:r>
                      <a:rPr lang="en-CA" sz="1800" i="1">
                        <a:effectLst/>
                        <a:latin typeface="Cambria Math" panose="02040503050406030204" pitchFamily="18" charset="0"/>
                        <a:ea typeface="SimSun" panose="02010600030101010101" pitchFamily="2" charset="-122"/>
                      </a:rPr>
                      <m:t>×</m:t>
                    </m:r>
                  </m:oMath>
                </a14:m>
                <a:r>
                  <a:rPr lang="en-CA" sz="1800" dirty="0">
                    <a:effectLst/>
                    <a:latin typeface="Times New Roman" panose="02020603050405020304" pitchFamily="18" charset="0"/>
                    <a:ea typeface="SimSun" panose="02010600030101010101" pitchFamily="2" charset="-122"/>
                  </a:rPr>
                  <a:t> </a:t>
                </a:r>
                <a14:m>
                  <m:oMath xmlns:m="http://schemas.openxmlformats.org/officeDocument/2006/math">
                    <m:sSub>
                      <m:sSubPr>
                        <m:ctrlPr>
                          <a:rPr lang="en-US" sz="1800" i="1">
                            <a:effectLst/>
                            <a:latin typeface="Cambria Math" panose="02040503050406030204" pitchFamily="18" charset="0"/>
                            <a:ea typeface="SimSun" panose="02010600030101010101" pitchFamily="2" charset="-122"/>
                          </a:rPr>
                        </m:ctrlPr>
                      </m:sSubPr>
                      <m:e>
                        <m:r>
                          <a:rPr lang="en-CA" sz="1800" i="1">
                            <a:effectLst/>
                            <a:latin typeface="Cambria Math" panose="02040503050406030204" pitchFamily="18" charset="0"/>
                            <a:ea typeface="SimSun" panose="02010600030101010101" pitchFamily="2" charset="-122"/>
                          </a:rPr>
                          <m:t>𝑀</m:t>
                        </m:r>
                      </m:e>
                      <m:sub>
                        <m:r>
                          <a:rPr lang="en-CA" sz="1800" i="1">
                            <a:effectLst/>
                            <a:latin typeface="Cambria Math" panose="02040503050406030204" pitchFamily="18" charset="0"/>
                            <a:ea typeface="SimSun" panose="02010600030101010101" pitchFamily="2" charset="-122"/>
                          </a:rPr>
                          <m:t>1,2</m:t>
                        </m:r>
                      </m:sub>
                    </m:sSub>
                  </m:oMath>
                </a14:m>
                <a:r>
                  <a:rPr lang="en-CA" sz="1800" dirty="0">
                    <a:effectLst/>
                    <a:latin typeface="Times New Roman" panose="02020603050405020304" pitchFamily="18" charset="0"/>
                    <a:ea typeface="SimSun" panose="02010600030101010101" pitchFamily="2" charset="-122"/>
                  </a:rPr>
                  <a:t>) - (</a:t>
                </a:r>
                <a14:m>
                  <m:oMath xmlns:m="http://schemas.openxmlformats.org/officeDocument/2006/math">
                    <m:sSub>
                      <m:sSubPr>
                        <m:ctrlPr>
                          <a:rPr lang="en-US" sz="1800" i="1">
                            <a:effectLst/>
                            <a:latin typeface="Cambria Math" panose="02040503050406030204" pitchFamily="18" charset="0"/>
                            <a:ea typeface="SimSun" panose="02010600030101010101" pitchFamily="2" charset="-122"/>
                          </a:rPr>
                        </m:ctrlPr>
                      </m:sSubPr>
                      <m:e>
                        <m:r>
                          <a:rPr lang="en-CA" sz="1800" i="1">
                            <a:effectLst/>
                            <a:latin typeface="Cambria Math" panose="02040503050406030204" pitchFamily="18" charset="0"/>
                            <a:ea typeface="SimSun" panose="02010600030101010101" pitchFamily="2" charset="-122"/>
                          </a:rPr>
                          <m:t>𝑀</m:t>
                        </m:r>
                      </m:e>
                      <m:sub>
                        <m:r>
                          <a:rPr lang="en-CA" sz="1800" i="1">
                            <a:effectLst/>
                            <a:latin typeface="Cambria Math" panose="02040503050406030204" pitchFamily="18" charset="0"/>
                            <a:ea typeface="SimSun" panose="02010600030101010101" pitchFamily="2" charset="-122"/>
                          </a:rPr>
                          <m:t>0,0</m:t>
                        </m:r>
                      </m:sub>
                    </m:sSub>
                    <m:r>
                      <a:rPr lang="en-CA" sz="1800" i="1">
                        <a:effectLst/>
                        <a:latin typeface="Cambria Math" panose="02040503050406030204" pitchFamily="18" charset="0"/>
                        <a:ea typeface="SimSun" panose="02010600030101010101" pitchFamily="2" charset="-122"/>
                      </a:rPr>
                      <m:t>×</m:t>
                    </m:r>
                  </m:oMath>
                </a14:m>
                <a:r>
                  <a:rPr lang="en-CA" sz="1800" dirty="0">
                    <a:effectLst/>
                    <a:latin typeface="Times New Roman" panose="02020603050405020304" pitchFamily="18" charset="0"/>
                    <a:ea typeface="SimSun" panose="02010600030101010101" pitchFamily="2" charset="-122"/>
                  </a:rPr>
                  <a:t> </a:t>
                </a:r>
                <a14:m>
                  <m:oMath xmlns:m="http://schemas.openxmlformats.org/officeDocument/2006/math">
                    <m:sSub>
                      <m:sSubPr>
                        <m:ctrlPr>
                          <a:rPr lang="en-US" sz="1800" i="1">
                            <a:effectLst/>
                            <a:latin typeface="Cambria Math" panose="02040503050406030204" pitchFamily="18" charset="0"/>
                            <a:ea typeface="SimSun" panose="02010600030101010101" pitchFamily="2" charset="-122"/>
                          </a:rPr>
                        </m:ctrlPr>
                      </m:sSubPr>
                      <m:e>
                        <m:r>
                          <a:rPr lang="en-CA" sz="1800" i="1">
                            <a:effectLst/>
                            <a:latin typeface="Cambria Math" panose="02040503050406030204" pitchFamily="18" charset="0"/>
                            <a:ea typeface="SimSun" panose="02010600030101010101" pitchFamily="2" charset="-122"/>
                          </a:rPr>
                          <m:t>𝑀</m:t>
                        </m:r>
                      </m:e>
                      <m:sub>
                        <m:r>
                          <a:rPr lang="en-CA" sz="1800" i="1">
                            <a:effectLst/>
                            <a:latin typeface="Cambria Math" panose="02040503050406030204" pitchFamily="18" charset="0"/>
                            <a:ea typeface="SimSun" panose="02010600030101010101" pitchFamily="2" charset="-122"/>
                          </a:rPr>
                          <m:t>2,1</m:t>
                        </m:r>
                      </m:sub>
                    </m:sSub>
                    <m:r>
                      <a:rPr lang="en-CA" sz="1800" i="1">
                        <a:effectLst/>
                        <a:latin typeface="Cambria Math" panose="02040503050406030204" pitchFamily="18" charset="0"/>
                        <a:ea typeface="SimSun" panose="02010600030101010101" pitchFamily="2" charset="-122"/>
                      </a:rPr>
                      <m:t>×</m:t>
                    </m:r>
                  </m:oMath>
                </a14:m>
                <a:r>
                  <a:rPr lang="en-CA" sz="1800" dirty="0">
                    <a:effectLst/>
                    <a:latin typeface="Times New Roman" panose="02020603050405020304" pitchFamily="18" charset="0"/>
                    <a:ea typeface="SimSun" panose="02010600030101010101" pitchFamily="2" charset="-122"/>
                  </a:rPr>
                  <a:t> </a:t>
                </a:r>
                <a14:m>
                  <m:oMath xmlns:m="http://schemas.openxmlformats.org/officeDocument/2006/math">
                    <m:sSub>
                      <m:sSubPr>
                        <m:ctrlPr>
                          <a:rPr lang="en-US" sz="1800" i="1">
                            <a:effectLst/>
                            <a:latin typeface="Cambria Math" panose="02040503050406030204" pitchFamily="18" charset="0"/>
                            <a:ea typeface="SimSun" panose="02010600030101010101" pitchFamily="2" charset="-122"/>
                          </a:rPr>
                        </m:ctrlPr>
                      </m:sSubPr>
                      <m:e>
                        <m:r>
                          <a:rPr lang="en-CA" sz="1800" i="1">
                            <a:effectLst/>
                            <a:latin typeface="Cambria Math" panose="02040503050406030204" pitchFamily="18" charset="0"/>
                            <a:ea typeface="SimSun" panose="02010600030101010101" pitchFamily="2" charset="-122"/>
                          </a:rPr>
                          <m:t>𝑀</m:t>
                        </m:r>
                      </m:e>
                      <m:sub>
                        <m:r>
                          <a:rPr lang="en-CA" sz="1800" i="1">
                            <a:effectLst/>
                            <a:latin typeface="Cambria Math" panose="02040503050406030204" pitchFamily="18" charset="0"/>
                            <a:ea typeface="SimSun" panose="02010600030101010101" pitchFamily="2" charset="-122"/>
                          </a:rPr>
                          <m:t>1,2</m:t>
                        </m:r>
                      </m:sub>
                    </m:sSub>
                  </m:oMath>
                </a14:m>
                <a:r>
                  <a:rPr lang="en-CA" sz="1800" dirty="0">
                    <a:effectLst/>
                    <a:latin typeface="Times New Roman" panose="02020603050405020304" pitchFamily="18" charset="0"/>
                    <a:ea typeface="SimSun" panose="02010600030101010101" pitchFamily="2" charset="-122"/>
                  </a:rPr>
                  <a:t> + </a:t>
                </a:r>
                <a14:m>
                  <m:oMath xmlns:m="http://schemas.openxmlformats.org/officeDocument/2006/math">
                    <m:sSub>
                      <m:sSubPr>
                        <m:ctrlPr>
                          <a:rPr lang="en-US" sz="1800" i="1">
                            <a:effectLst/>
                            <a:latin typeface="Cambria Math" panose="02040503050406030204" pitchFamily="18" charset="0"/>
                            <a:ea typeface="SimSun" panose="02010600030101010101" pitchFamily="2" charset="-122"/>
                          </a:rPr>
                        </m:ctrlPr>
                      </m:sSubPr>
                      <m:e>
                        <m:r>
                          <a:rPr lang="en-CA" sz="1800" i="1">
                            <a:effectLst/>
                            <a:latin typeface="Cambria Math" panose="02040503050406030204" pitchFamily="18" charset="0"/>
                            <a:ea typeface="SimSun" panose="02010600030101010101" pitchFamily="2" charset="-122"/>
                          </a:rPr>
                          <m:t>𝑀</m:t>
                        </m:r>
                      </m:e>
                      <m:sub>
                        <m:r>
                          <a:rPr lang="en-CA" sz="1800" i="1">
                            <a:effectLst/>
                            <a:latin typeface="Cambria Math" panose="02040503050406030204" pitchFamily="18" charset="0"/>
                            <a:ea typeface="SimSun" panose="02010600030101010101" pitchFamily="2" charset="-122"/>
                          </a:rPr>
                          <m:t>1,0</m:t>
                        </m:r>
                      </m:sub>
                    </m:sSub>
                    <m:r>
                      <a:rPr lang="en-CA" sz="1800" i="1">
                        <a:effectLst/>
                        <a:latin typeface="Cambria Math" panose="02040503050406030204" pitchFamily="18" charset="0"/>
                        <a:ea typeface="SimSun" panose="02010600030101010101" pitchFamily="2" charset="-122"/>
                      </a:rPr>
                      <m:t>×</m:t>
                    </m:r>
                  </m:oMath>
                </a14:m>
                <a:r>
                  <a:rPr lang="en-CA" sz="1800" dirty="0">
                    <a:effectLst/>
                    <a:latin typeface="Times New Roman" panose="02020603050405020304" pitchFamily="18" charset="0"/>
                    <a:ea typeface="SimSun" panose="02010600030101010101" pitchFamily="2" charset="-122"/>
                  </a:rPr>
                  <a:t> </a:t>
                </a:r>
                <a14:m>
                  <m:oMath xmlns:m="http://schemas.openxmlformats.org/officeDocument/2006/math">
                    <m:sSub>
                      <m:sSubPr>
                        <m:ctrlPr>
                          <a:rPr lang="en-US" sz="1800" i="1">
                            <a:effectLst/>
                            <a:latin typeface="Cambria Math" panose="02040503050406030204" pitchFamily="18" charset="0"/>
                            <a:ea typeface="SimSun" panose="02010600030101010101" pitchFamily="2" charset="-122"/>
                          </a:rPr>
                        </m:ctrlPr>
                      </m:sSubPr>
                      <m:e>
                        <m:r>
                          <a:rPr lang="en-CA" sz="1800" i="1">
                            <a:effectLst/>
                            <a:latin typeface="Cambria Math" panose="02040503050406030204" pitchFamily="18" charset="0"/>
                            <a:ea typeface="SimSun" panose="02010600030101010101" pitchFamily="2" charset="-122"/>
                          </a:rPr>
                          <m:t>𝑀</m:t>
                        </m:r>
                      </m:e>
                      <m:sub>
                        <m:r>
                          <a:rPr lang="en-CA" sz="1800" i="1">
                            <a:effectLst/>
                            <a:latin typeface="Cambria Math" panose="02040503050406030204" pitchFamily="18" charset="0"/>
                            <a:ea typeface="SimSun" panose="02010600030101010101" pitchFamily="2" charset="-122"/>
                          </a:rPr>
                          <m:t>0,1</m:t>
                        </m:r>
                      </m:sub>
                    </m:sSub>
                    <m:r>
                      <a:rPr lang="en-CA" sz="1800" i="1">
                        <a:effectLst/>
                        <a:latin typeface="Cambria Math" panose="02040503050406030204" pitchFamily="18" charset="0"/>
                        <a:ea typeface="SimSun" panose="02010600030101010101" pitchFamily="2" charset="-122"/>
                      </a:rPr>
                      <m:t>×</m:t>
                    </m:r>
                  </m:oMath>
                </a14:m>
                <a:r>
                  <a:rPr lang="en-CA" sz="1800" dirty="0">
                    <a:effectLst/>
                    <a:latin typeface="Times New Roman" panose="02020603050405020304" pitchFamily="18" charset="0"/>
                    <a:ea typeface="SimSun" panose="02010600030101010101" pitchFamily="2" charset="-122"/>
                  </a:rPr>
                  <a:t> </a:t>
                </a:r>
                <a14:m>
                  <m:oMath xmlns:m="http://schemas.openxmlformats.org/officeDocument/2006/math">
                    <m:sSub>
                      <m:sSubPr>
                        <m:ctrlPr>
                          <a:rPr lang="en-US" sz="1800" i="1">
                            <a:effectLst/>
                            <a:latin typeface="Cambria Math" panose="02040503050406030204" pitchFamily="18" charset="0"/>
                            <a:ea typeface="SimSun" panose="02010600030101010101" pitchFamily="2" charset="-122"/>
                          </a:rPr>
                        </m:ctrlPr>
                      </m:sSubPr>
                      <m:e>
                        <m:r>
                          <a:rPr lang="en-CA" sz="1800" i="1">
                            <a:effectLst/>
                            <a:latin typeface="Cambria Math" panose="02040503050406030204" pitchFamily="18" charset="0"/>
                            <a:ea typeface="SimSun" panose="02010600030101010101" pitchFamily="2" charset="-122"/>
                          </a:rPr>
                          <m:t>𝑀</m:t>
                        </m:r>
                      </m:e>
                      <m:sub>
                        <m:r>
                          <a:rPr lang="en-CA" sz="1800" i="1">
                            <a:effectLst/>
                            <a:latin typeface="Cambria Math" panose="02040503050406030204" pitchFamily="18" charset="0"/>
                            <a:ea typeface="SimSun" panose="02010600030101010101" pitchFamily="2" charset="-122"/>
                          </a:rPr>
                          <m:t>2,2</m:t>
                        </m:r>
                      </m:sub>
                    </m:sSub>
                  </m:oMath>
                </a14:m>
                <a:r>
                  <a:rPr lang="en-CA" sz="1800" dirty="0">
                    <a:effectLst/>
                    <a:latin typeface="Times New Roman" panose="02020603050405020304" pitchFamily="18" charset="0"/>
                    <a:ea typeface="SimSun" panose="02010600030101010101" pitchFamily="2" charset="-122"/>
                  </a:rPr>
                  <a:t> + </a:t>
                </a:r>
                <a14:m>
                  <m:oMath xmlns:m="http://schemas.openxmlformats.org/officeDocument/2006/math">
                    <m:sSub>
                      <m:sSubPr>
                        <m:ctrlPr>
                          <a:rPr lang="en-US" sz="1800" i="1">
                            <a:effectLst/>
                            <a:latin typeface="Cambria Math" panose="02040503050406030204" pitchFamily="18" charset="0"/>
                            <a:ea typeface="SimSun" panose="02010600030101010101" pitchFamily="2" charset="-122"/>
                          </a:rPr>
                        </m:ctrlPr>
                      </m:sSubPr>
                      <m:e>
                        <m:r>
                          <a:rPr lang="en-CA" sz="1800" i="1">
                            <a:effectLst/>
                            <a:latin typeface="Cambria Math" panose="02040503050406030204" pitchFamily="18" charset="0"/>
                            <a:ea typeface="SimSun" panose="02010600030101010101" pitchFamily="2" charset="-122"/>
                          </a:rPr>
                          <m:t>𝑀</m:t>
                        </m:r>
                      </m:e>
                      <m:sub>
                        <m:r>
                          <a:rPr lang="en-CA" sz="1800" i="1">
                            <a:effectLst/>
                            <a:latin typeface="Cambria Math" panose="02040503050406030204" pitchFamily="18" charset="0"/>
                            <a:ea typeface="SimSun" panose="02010600030101010101" pitchFamily="2" charset="-122"/>
                          </a:rPr>
                          <m:t>2,0</m:t>
                        </m:r>
                      </m:sub>
                    </m:sSub>
                    <m:r>
                      <a:rPr lang="en-CA" sz="1800" i="1">
                        <a:effectLst/>
                        <a:latin typeface="Cambria Math" panose="02040503050406030204" pitchFamily="18" charset="0"/>
                        <a:ea typeface="SimSun" panose="02010600030101010101" pitchFamily="2" charset="-122"/>
                      </a:rPr>
                      <m:t>×</m:t>
                    </m:r>
                  </m:oMath>
                </a14:m>
                <a:r>
                  <a:rPr lang="en-CA" sz="1800" dirty="0">
                    <a:effectLst/>
                    <a:latin typeface="Times New Roman" panose="02020603050405020304" pitchFamily="18" charset="0"/>
                    <a:ea typeface="SimSun" panose="02010600030101010101" pitchFamily="2" charset="-122"/>
                  </a:rPr>
                  <a:t> </a:t>
                </a:r>
                <a14:m>
                  <m:oMath xmlns:m="http://schemas.openxmlformats.org/officeDocument/2006/math">
                    <m:sSub>
                      <m:sSubPr>
                        <m:ctrlPr>
                          <a:rPr lang="en-US" sz="1800" i="1">
                            <a:effectLst/>
                            <a:latin typeface="Cambria Math" panose="02040503050406030204" pitchFamily="18" charset="0"/>
                            <a:ea typeface="SimSun" panose="02010600030101010101" pitchFamily="2" charset="-122"/>
                          </a:rPr>
                        </m:ctrlPr>
                      </m:sSubPr>
                      <m:e>
                        <m:r>
                          <a:rPr lang="en-CA" sz="1800" i="1">
                            <a:effectLst/>
                            <a:latin typeface="Cambria Math" panose="02040503050406030204" pitchFamily="18" charset="0"/>
                            <a:ea typeface="SimSun" panose="02010600030101010101" pitchFamily="2" charset="-122"/>
                          </a:rPr>
                          <m:t>𝑀</m:t>
                        </m:r>
                      </m:e>
                      <m:sub>
                        <m:r>
                          <a:rPr lang="en-CA" sz="1800" i="1">
                            <a:effectLst/>
                            <a:latin typeface="Cambria Math" panose="02040503050406030204" pitchFamily="18" charset="0"/>
                            <a:ea typeface="SimSun" panose="02010600030101010101" pitchFamily="2" charset="-122"/>
                          </a:rPr>
                          <m:t>1,1</m:t>
                        </m:r>
                      </m:sub>
                    </m:sSub>
                    <m:r>
                      <a:rPr lang="en-CA" sz="1800" i="1">
                        <a:effectLst/>
                        <a:latin typeface="Cambria Math" panose="02040503050406030204" pitchFamily="18" charset="0"/>
                        <a:ea typeface="SimSun" panose="02010600030101010101" pitchFamily="2" charset="-122"/>
                      </a:rPr>
                      <m:t>×</m:t>
                    </m:r>
                  </m:oMath>
                </a14:m>
                <a:r>
                  <a:rPr lang="en-CA" sz="1800" dirty="0">
                    <a:effectLst/>
                    <a:latin typeface="Times New Roman" panose="02020603050405020304" pitchFamily="18" charset="0"/>
                    <a:ea typeface="SimSun" panose="02010600030101010101" pitchFamily="2" charset="-122"/>
                  </a:rPr>
                  <a:t> </a:t>
                </a:r>
                <a14:m>
                  <m:oMath xmlns:m="http://schemas.openxmlformats.org/officeDocument/2006/math">
                    <m:sSub>
                      <m:sSubPr>
                        <m:ctrlPr>
                          <a:rPr lang="en-US" sz="1800" i="1">
                            <a:effectLst/>
                            <a:latin typeface="Cambria Math" panose="02040503050406030204" pitchFamily="18" charset="0"/>
                            <a:ea typeface="SimSun" panose="02010600030101010101" pitchFamily="2" charset="-122"/>
                          </a:rPr>
                        </m:ctrlPr>
                      </m:sSubPr>
                      <m:e>
                        <m:r>
                          <a:rPr lang="en-CA" sz="1800" i="1">
                            <a:effectLst/>
                            <a:latin typeface="Cambria Math" panose="02040503050406030204" pitchFamily="18" charset="0"/>
                            <a:ea typeface="SimSun" panose="02010600030101010101" pitchFamily="2" charset="-122"/>
                          </a:rPr>
                          <m:t>𝑀</m:t>
                        </m:r>
                      </m:e>
                      <m:sub>
                        <m:r>
                          <a:rPr lang="en-CA" sz="1800" i="1">
                            <a:effectLst/>
                            <a:latin typeface="Cambria Math" panose="02040503050406030204" pitchFamily="18" charset="0"/>
                            <a:ea typeface="SimSun" panose="02010600030101010101" pitchFamily="2" charset="-122"/>
                          </a:rPr>
                          <m:t>0,2</m:t>
                        </m:r>
                      </m:sub>
                    </m:sSub>
                  </m:oMath>
                </a14:m>
                <a:r>
                  <a:rPr lang="en-CA" sz="1800" dirty="0">
                    <a:effectLst/>
                    <a:latin typeface="Times New Roman" panose="02020603050405020304" pitchFamily="18" charset="0"/>
                    <a:ea typeface="SimSun" panose="02010600030101010101" pitchFamily="2" charset="-122"/>
                  </a:rPr>
                  <a:t>)</a:t>
                </a:r>
              </a:p>
              <a:p>
                <a:pPr marL="342900" lvl="4" indent="-342900">
                  <a:buFont typeface="Wingdings" panose="05000000000000000000" pitchFamily="2" charset="2"/>
                  <a:buChar char="Ø"/>
                </a:pPr>
                <a14:m>
                  <m:oMath xmlns:m="http://schemas.openxmlformats.org/officeDocument/2006/math">
                    <m:r>
                      <m:rPr>
                        <m:sty m:val="p"/>
                      </m:rPr>
                      <a:rPr lang="en-CA" sz="1800" smtClean="0">
                        <a:effectLst/>
                        <a:latin typeface="Cambria Math" panose="02040503050406030204" pitchFamily="18" charset="0"/>
                        <a:ea typeface="DengXian" panose="02010600030101010101" pitchFamily="2" charset="-122"/>
                      </a:rPr>
                      <m:t>det</m:t>
                    </m:r>
                    <m:r>
                      <a:rPr lang="en-CA" sz="1800" smtClean="0">
                        <a:effectLst/>
                        <a:latin typeface="Cambria Math" panose="02040503050406030204" pitchFamily="18" charset="0"/>
                        <a:ea typeface="DengXian" panose="02010600030101010101" pitchFamily="2" charset="-122"/>
                      </a:rPr>
                      <m:t>⁡</m:t>
                    </m:r>
                    <m:r>
                      <a:rPr lang="en-CA" sz="1800" i="1">
                        <a:effectLst/>
                        <a:latin typeface="Cambria Math" panose="02040503050406030204" pitchFamily="18" charset="0"/>
                        <a:ea typeface="DengXian" panose="02010600030101010101" pitchFamily="2" charset="-122"/>
                      </a:rPr>
                      <m:t>(</m:t>
                    </m:r>
                    <m:r>
                      <a:rPr lang="en-CA" sz="1800" i="1">
                        <a:effectLst/>
                        <a:latin typeface="Cambria Math" panose="02040503050406030204" pitchFamily="18" charset="0"/>
                        <a:ea typeface="DengXian" panose="02010600030101010101" pitchFamily="2" charset="-122"/>
                      </a:rPr>
                      <m:t>𝐴</m:t>
                    </m:r>
                    <m:r>
                      <a:rPr lang="en-CA" sz="1800" i="1">
                        <a:effectLst/>
                        <a:latin typeface="Cambria Math" panose="02040503050406030204" pitchFamily="18" charset="0"/>
                        <a:ea typeface="DengXian" panose="02010600030101010101" pitchFamily="2" charset="-122"/>
                      </a:rPr>
                      <m:t>)</m:t>
                    </m:r>
                  </m:oMath>
                </a14:m>
                <a:r>
                  <a:rPr lang="en-CA" sz="1800" dirty="0">
                    <a:latin typeface="Times New Roman" panose="02020603050405020304" pitchFamily="18" charset="0"/>
                    <a:ea typeface="SimSun" panose="02010600030101010101" pitchFamily="2" charset="-122"/>
                  </a:rPr>
                  <a:t> </a:t>
                </a:r>
                <a:r>
                  <a:rPr lang="en-CA" sz="2000" dirty="0"/>
                  <a:t>can be up to 75 bits which exceeds 64-bit limit</a:t>
                </a:r>
                <a:endParaRPr lang="en-US" sz="2000" dirty="0"/>
              </a:p>
              <a:p>
                <a:pPr marL="342900" lvl="4" indent="-342900">
                  <a:buFont typeface="Wingdings" panose="05000000000000000000" pitchFamily="2" charset="2"/>
                  <a:buChar char="Ø"/>
                </a:pPr>
                <a:endParaRPr lang="en-US" sz="2000" dirty="0"/>
              </a:p>
            </p:txBody>
          </p:sp>
        </mc:Choice>
        <mc:Fallback xmlns="">
          <p:sp>
            <p:nvSpPr>
              <p:cNvPr id="6" name="Content Placeholder 4">
                <a:extLst>
                  <a:ext uri="{FF2B5EF4-FFF2-40B4-BE49-F238E27FC236}">
                    <a16:creationId xmlns:a16="http://schemas.microsoft.com/office/drawing/2014/main" id="{BC3568DE-1ABA-4B6B-9F5D-46413D406C81}"/>
                  </a:ext>
                </a:extLst>
              </p:cNvPr>
              <p:cNvSpPr>
                <a:spLocks noGrp="1" noRot="1" noChangeAspect="1" noMove="1" noResize="1" noEditPoints="1" noAdjustHandles="1" noChangeArrowheads="1" noChangeShapeType="1" noTextEdit="1"/>
              </p:cNvSpPr>
              <p:nvPr>
                <p:ph idx="14"/>
              </p:nvPr>
            </p:nvSpPr>
            <p:spPr>
              <a:xfrm>
                <a:off x="502444" y="1279594"/>
                <a:ext cx="11179967" cy="5289882"/>
              </a:xfrm>
              <a:blipFill>
                <a:blip r:embed="rId2"/>
                <a:stretch>
                  <a:fillRect l="-1309" t="-1728" r="-763"/>
                </a:stretch>
              </a:blipFill>
            </p:spPr>
            <p:txBody>
              <a:bodyPr/>
              <a:lstStyle/>
              <a:p>
                <a:r>
                  <a:rPr lang="en-US">
                    <a:noFill/>
                  </a:rPr>
                  <a:t> </a:t>
                </a:r>
              </a:p>
            </p:txBody>
          </p:sp>
        </mc:Fallback>
      </mc:AlternateContent>
    </p:spTree>
    <p:extLst>
      <p:ext uri="{BB962C8B-B14F-4D97-AF65-F5344CB8AC3E}">
        <p14:creationId xmlns:p14="http://schemas.microsoft.com/office/powerpoint/2010/main" val="11733092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95300" y="565125"/>
            <a:ext cx="11187112" cy="439479"/>
          </a:xfrm>
        </p:spPr>
        <p:txBody>
          <a:bodyPr/>
          <a:lstStyle/>
          <a:p>
            <a:r>
              <a:rPr lang="en-US" dirty="0"/>
              <a:t>Proposal </a:t>
            </a:r>
          </a:p>
        </p:txBody>
      </p:sp>
      <mc:AlternateContent xmlns:mc="http://schemas.openxmlformats.org/markup-compatibility/2006">
        <mc:Choice xmlns:a14="http://schemas.microsoft.com/office/drawing/2010/main" Requires="a14">
          <p:sp>
            <p:nvSpPr>
              <p:cNvPr id="6" name="Content Placeholder 4">
                <a:extLst>
                  <a:ext uri="{FF2B5EF4-FFF2-40B4-BE49-F238E27FC236}">
                    <a16:creationId xmlns:a16="http://schemas.microsoft.com/office/drawing/2014/main" id="{BC3568DE-1ABA-4B6B-9F5D-46413D406C81}"/>
                  </a:ext>
                </a:extLst>
              </p:cNvPr>
              <p:cNvSpPr>
                <a:spLocks noGrp="1"/>
              </p:cNvSpPr>
              <p:nvPr>
                <p:ph idx="14"/>
              </p:nvPr>
            </p:nvSpPr>
            <p:spPr>
              <a:xfrm>
                <a:off x="502444" y="1279594"/>
                <a:ext cx="11179967" cy="5289882"/>
              </a:xfrm>
            </p:spPr>
            <p:txBody>
              <a:bodyPr/>
              <a:lstStyle/>
              <a:p>
                <a:pPr marL="342900" lvl="4" indent="-342900">
                  <a:buFont typeface="Wingdings" panose="05000000000000000000" pitchFamily="2" charset="2"/>
                  <a:buChar char="Ø"/>
                </a:pPr>
                <a:r>
                  <a:rPr lang="en-US" sz="2000" dirty="0"/>
                  <a:t>A temporary fix is introduced in ECM6.0 which brings performance loss </a:t>
                </a:r>
              </a:p>
              <a:p>
                <a:pPr marL="342900" lvl="4" indent="-342900">
                  <a:buFont typeface="Wingdings" panose="05000000000000000000" pitchFamily="2" charset="2"/>
                  <a:buChar char="Ø"/>
                </a:pPr>
                <a:r>
                  <a:rPr lang="en-US" sz="2000" dirty="0"/>
                  <a:t>Control the bit length of matrix elements by restricting dynamic range of input data</a:t>
                </a:r>
              </a:p>
              <a:p>
                <a:pPr marL="342900" lvl="4" indent="-342900">
                  <a:buFont typeface="Arial" panose="020B0604020202020204" pitchFamily="34" charset="0"/>
                  <a:buChar char="•"/>
                </a:pPr>
                <a:r>
                  <a:rPr lang="en-CA" sz="1800" dirty="0"/>
                  <a:t>The bit length of input coordinates x/y is limited 8 bits</a:t>
                </a:r>
              </a:p>
              <a:p>
                <a:pPr marL="342900" lvl="4" indent="-342900">
                  <a:buFont typeface="Arial" panose="020B0604020202020204" pitchFamily="34" charset="0"/>
                  <a:buChar char="•"/>
                </a:pPr>
                <a:r>
                  <a:rPr lang="en-CA" sz="1800" dirty="0"/>
                  <a:t>The bit length of delta motion vector components is limited to 12 bits</a:t>
                </a:r>
              </a:p>
              <a:p>
                <a:pPr marL="342900" lvl="4" indent="-342900">
                  <a:buFont typeface="Arial" panose="020B0604020202020204" pitchFamily="34" charset="0"/>
                  <a:buChar char="•"/>
                </a:pPr>
                <a:r>
                  <a:rPr lang="en-CA" sz="1800" dirty="0"/>
                  <a:t>The maximum number of input sub-blocks is set to 255 blocks </a:t>
                </a:r>
                <a:endParaRPr lang="en-US" sz="1800" dirty="0"/>
              </a:p>
              <a:p>
                <a:pPr marL="342900" lvl="4" indent="-342900">
                  <a:buFont typeface="Wingdings" panose="05000000000000000000" pitchFamily="2" charset="2"/>
                  <a:buChar char="Ø"/>
                </a:pPr>
                <a:r>
                  <a:rPr lang="en-US" sz="2000" dirty="0"/>
                  <a:t>With constrained input </a:t>
                </a:r>
                <a14:m>
                  <m:oMath xmlns:m="http://schemas.openxmlformats.org/officeDocument/2006/math">
                    <m:func>
                      <m:funcPr>
                        <m:ctrlPr>
                          <a:rPr lang="en-CA" sz="2000" smtClean="0">
                            <a:effectLst/>
                            <a:latin typeface="Cambria Math" panose="02040503050406030204" pitchFamily="18" charset="0"/>
                            <a:ea typeface="DengXian" panose="02010600030101010101" pitchFamily="2" charset="-122"/>
                          </a:rPr>
                        </m:ctrlPr>
                      </m:funcPr>
                      <m:fName>
                        <m:r>
                          <m:rPr>
                            <m:sty m:val="p"/>
                          </m:rPr>
                          <a:rPr lang="en-CA" sz="2000" smtClean="0">
                            <a:effectLst/>
                            <a:latin typeface="Cambria Math" panose="02040503050406030204" pitchFamily="18" charset="0"/>
                            <a:ea typeface="DengXian" panose="02010600030101010101" pitchFamily="2" charset="-122"/>
                          </a:rPr>
                          <m:t>det</m:t>
                        </m:r>
                      </m:fName>
                      <m:e>
                        <m:d>
                          <m:dPr>
                            <m:ctrlPr>
                              <a:rPr lang="en-CA" sz="2000" i="1">
                                <a:effectLst/>
                                <a:latin typeface="Cambria Math" panose="02040503050406030204" pitchFamily="18" charset="0"/>
                                <a:ea typeface="DengXian" panose="02010600030101010101" pitchFamily="2" charset="-122"/>
                              </a:rPr>
                            </m:ctrlPr>
                          </m:dPr>
                          <m:e>
                            <m:r>
                              <a:rPr lang="en-CA" sz="2000" i="1">
                                <a:effectLst/>
                                <a:latin typeface="Cambria Math" panose="02040503050406030204" pitchFamily="18" charset="0"/>
                                <a:ea typeface="DengXian" panose="02010600030101010101" pitchFamily="2" charset="-122"/>
                              </a:rPr>
                              <m:t>𝐴</m:t>
                            </m:r>
                          </m:e>
                        </m:d>
                      </m:e>
                    </m:func>
                  </m:oMath>
                </a14:m>
                <a:r>
                  <a:rPr lang="en-US" sz="2000" dirty="0"/>
                  <a:t>, </a:t>
                </a:r>
                <a14:m>
                  <m:oMath xmlns:m="http://schemas.openxmlformats.org/officeDocument/2006/math">
                    <m:r>
                      <m:rPr>
                        <m:sty m:val="p"/>
                      </m:rPr>
                      <a:rPr lang="en-CA" sz="2000">
                        <a:latin typeface="Cambria Math" panose="02040503050406030204" pitchFamily="18" charset="0"/>
                        <a:ea typeface="DengXian" panose="02010600030101010101" pitchFamily="2" charset="-122"/>
                      </a:rPr>
                      <m:t>det</m:t>
                    </m:r>
                    <m:r>
                      <a:rPr lang="en-CA" sz="2000">
                        <a:latin typeface="Cambria Math" panose="02040503050406030204" pitchFamily="18" charset="0"/>
                        <a:ea typeface="DengXian" panose="02010600030101010101" pitchFamily="2" charset="-122"/>
                      </a:rPr>
                      <m:t>⁡</m:t>
                    </m:r>
                    <m:r>
                      <a:rPr lang="en-CA" sz="2000" i="1">
                        <a:latin typeface="Cambria Math" panose="02040503050406030204" pitchFamily="18" charset="0"/>
                        <a:ea typeface="DengXian" panose="02010600030101010101" pitchFamily="2" charset="-122"/>
                      </a:rPr>
                      <m:t>(</m:t>
                    </m:r>
                    <m:sSup>
                      <m:sSupPr>
                        <m:ctrlPr>
                          <a:rPr lang="en-US" sz="2000" i="1">
                            <a:latin typeface="Cambria Math" panose="02040503050406030204" pitchFamily="18" charset="0"/>
                            <a:ea typeface="DengXian" panose="02010600030101010101" pitchFamily="2" charset="-122"/>
                          </a:rPr>
                        </m:ctrlPr>
                      </m:sSupPr>
                      <m:e>
                        <m:r>
                          <a:rPr lang="en-CA" sz="2000" i="1">
                            <a:latin typeface="Cambria Math" panose="02040503050406030204" pitchFamily="18" charset="0"/>
                            <a:ea typeface="DengXian" panose="02010600030101010101" pitchFamily="2" charset="-122"/>
                          </a:rPr>
                          <m:t>𝐵</m:t>
                        </m:r>
                      </m:e>
                      <m:sup>
                        <m:r>
                          <a:rPr lang="en-CA" sz="2000" i="1">
                            <a:latin typeface="Cambria Math" panose="02040503050406030204" pitchFamily="18" charset="0"/>
                            <a:ea typeface="DengXian" panose="02010600030101010101" pitchFamily="2" charset="-122"/>
                          </a:rPr>
                          <m:t>𝑐</m:t>
                        </m:r>
                        <m:r>
                          <a:rPr lang="en-CA" sz="2000" i="1">
                            <a:latin typeface="Cambria Math" panose="02040503050406030204" pitchFamily="18" charset="0"/>
                            <a:ea typeface="DengXian" panose="02010600030101010101" pitchFamily="2" charset="-122"/>
                          </a:rPr>
                          <m:t>, 0</m:t>
                        </m:r>
                      </m:sup>
                    </m:sSup>
                    <m:r>
                      <a:rPr lang="en-CA" sz="2000" i="1">
                        <a:latin typeface="Cambria Math" panose="02040503050406030204" pitchFamily="18" charset="0"/>
                        <a:ea typeface="DengXian" panose="02010600030101010101" pitchFamily="2" charset="-122"/>
                      </a:rPr>
                      <m:t>) </m:t>
                    </m:r>
                  </m:oMath>
                </a14:m>
                <a:r>
                  <a:rPr lang="en-US" sz="2000" dirty="0"/>
                  <a:t>and </a:t>
                </a:r>
                <a14:m>
                  <m:oMath xmlns:m="http://schemas.openxmlformats.org/officeDocument/2006/math">
                    <m:r>
                      <m:rPr>
                        <m:sty m:val="p"/>
                      </m:rPr>
                      <a:rPr lang="en-CA" sz="2000">
                        <a:latin typeface="Cambria Math" panose="02040503050406030204" pitchFamily="18" charset="0"/>
                        <a:ea typeface="DengXian" panose="02010600030101010101" pitchFamily="2" charset="-122"/>
                      </a:rPr>
                      <m:t>det</m:t>
                    </m:r>
                    <m:r>
                      <a:rPr lang="en-CA" sz="2000">
                        <a:latin typeface="Cambria Math" panose="02040503050406030204" pitchFamily="18" charset="0"/>
                        <a:ea typeface="DengXian" panose="02010600030101010101" pitchFamily="2" charset="-122"/>
                      </a:rPr>
                      <m:t>⁡</m:t>
                    </m:r>
                    <m:r>
                      <a:rPr lang="en-CA" sz="2000" i="1">
                        <a:latin typeface="Cambria Math" panose="02040503050406030204" pitchFamily="18" charset="0"/>
                        <a:ea typeface="DengXian" panose="02010600030101010101" pitchFamily="2" charset="-122"/>
                      </a:rPr>
                      <m:t>(</m:t>
                    </m:r>
                    <m:sSup>
                      <m:sSupPr>
                        <m:ctrlPr>
                          <a:rPr lang="en-US" sz="2000" i="1">
                            <a:latin typeface="Cambria Math" panose="02040503050406030204" pitchFamily="18" charset="0"/>
                            <a:ea typeface="DengXian" panose="02010600030101010101" pitchFamily="2" charset="-122"/>
                          </a:rPr>
                        </m:ctrlPr>
                      </m:sSupPr>
                      <m:e>
                        <m:r>
                          <a:rPr lang="en-CA" sz="2000" i="1">
                            <a:latin typeface="Cambria Math" panose="02040503050406030204" pitchFamily="18" charset="0"/>
                            <a:ea typeface="DengXian" panose="02010600030101010101" pitchFamily="2" charset="-122"/>
                          </a:rPr>
                          <m:t>𝐵</m:t>
                        </m:r>
                      </m:e>
                      <m:sup>
                        <m:r>
                          <a:rPr lang="en-CA" sz="2000" i="1">
                            <a:latin typeface="Cambria Math" panose="02040503050406030204" pitchFamily="18" charset="0"/>
                            <a:ea typeface="DengXian" panose="02010600030101010101" pitchFamily="2" charset="-122"/>
                          </a:rPr>
                          <m:t>𝑐</m:t>
                        </m:r>
                        <m:r>
                          <a:rPr lang="en-CA" sz="2000" i="1">
                            <a:latin typeface="Cambria Math" panose="02040503050406030204" pitchFamily="18" charset="0"/>
                            <a:ea typeface="DengXian" panose="02010600030101010101" pitchFamily="2" charset="-122"/>
                          </a:rPr>
                          <m:t>, 1</m:t>
                        </m:r>
                      </m:sup>
                    </m:sSup>
                    <m:r>
                      <a:rPr lang="en-CA" sz="2000" i="1">
                        <a:latin typeface="Cambria Math" panose="02040503050406030204" pitchFamily="18" charset="0"/>
                        <a:ea typeface="DengXian" panose="02010600030101010101" pitchFamily="2" charset="-122"/>
                      </a:rPr>
                      <m:t>)</m:t>
                    </m:r>
                  </m:oMath>
                </a14:m>
                <a:r>
                  <a:rPr lang="en-US" sz="2000" dirty="0"/>
                  <a:t> will stay within 64-bit range</a:t>
                </a:r>
              </a:p>
              <a:p>
                <a:pPr marL="342900" lvl="4" indent="-342900">
                  <a:buFont typeface="Wingdings" panose="05000000000000000000" pitchFamily="2" charset="2"/>
                  <a:buChar char="Ø"/>
                </a:pPr>
                <a:r>
                  <a:rPr lang="en-US" sz="2000" dirty="0"/>
                  <a:t>Additional right shift is needed during the computation of </a:t>
                </a:r>
                <a14:m>
                  <m:oMath xmlns:m="http://schemas.openxmlformats.org/officeDocument/2006/math">
                    <m:r>
                      <m:rPr>
                        <m:sty m:val="p"/>
                      </m:rPr>
                      <a:rPr lang="en-CA" sz="2000" smtClean="0">
                        <a:effectLst/>
                        <a:latin typeface="Cambria Math" panose="02040503050406030204" pitchFamily="18" charset="0"/>
                        <a:ea typeface="DengXian" panose="02010600030101010101" pitchFamily="2" charset="-122"/>
                      </a:rPr>
                      <m:t>det</m:t>
                    </m:r>
                    <m:r>
                      <a:rPr lang="en-CA" sz="2000" smtClean="0">
                        <a:effectLst/>
                        <a:latin typeface="Cambria Math" panose="02040503050406030204" pitchFamily="18" charset="0"/>
                        <a:ea typeface="DengXian" panose="02010600030101010101" pitchFamily="2" charset="-122"/>
                      </a:rPr>
                      <m:t>⁡</m:t>
                    </m:r>
                    <m:r>
                      <a:rPr lang="en-CA" sz="2000" i="1">
                        <a:effectLst/>
                        <a:latin typeface="Cambria Math" panose="02040503050406030204" pitchFamily="18" charset="0"/>
                        <a:ea typeface="DengXian" panose="02010600030101010101" pitchFamily="2" charset="-122"/>
                      </a:rPr>
                      <m:t>(</m:t>
                    </m:r>
                    <m:sSup>
                      <m:sSupPr>
                        <m:ctrlPr>
                          <a:rPr lang="en-US" sz="2000" i="1">
                            <a:effectLst/>
                            <a:latin typeface="Cambria Math" panose="02040503050406030204" pitchFamily="18" charset="0"/>
                            <a:ea typeface="DengXian" panose="02010600030101010101" pitchFamily="2" charset="-122"/>
                          </a:rPr>
                        </m:ctrlPr>
                      </m:sSupPr>
                      <m:e>
                        <m:r>
                          <a:rPr lang="en-CA" sz="2000" i="1">
                            <a:effectLst/>
                            <a:latin typeface="Cambria Math" panose="02040503050406030204" pitchFamily="18" charset="0"/>
                            <a:ea typeface="DengXian" panose="02010600030101010101" pitchFamily="2" charset="-122"/>
                          </a:rPr>
                          <m:t>𝐵</m:t>
                        </m:r>
                      </m:e>
                      <m:sup>
                        <m:r>
                          <a:rPr lang="en-CA" sz="2000" i="1">
                            <a:effectLst/>
                            <a:latin typeface="Cambria Math" panose="02040503050406030204" pitchFamily="18" charset="0"/>
                            <a:ea typeface="DengXian" panose="02010600030101010101" pitchFamily="2" charset="-122"/>
                          </a:rPr>
                          <m:t>𝑐</m:t>
                        </m:r>
                        <m:r>
                          <a:rPr lang="en-CA" sz="2000" i="1">
                            <a:effectLst/>
                            <a:latin typeface="Cambria Math" panose="02040503050406030204" pitchFamily="18" charset="0"/>
                            <a:ea typeface="DengXian" panose="02010600030101010101" pitchFamily="2" charset="-122"/>
                          </a:rPr>
                          <m:t>, 2</m:t>
                        </m:r>
                      </m:sup>
                    </m:sSup>
                    <m:r>
                      <a:rPr lang="en-CA" sz="2000" i="1">
                        <a:effectLst/>
                        <a:latin typeface="Cambria Math" panose="02040503050406030204" pitchFamily="18" charset="0"/>
                        <a:ea typeface="DengXian" panose="02010600030101010101" pitchFamily="2" charset="-122"/>
                      </a:rPr>
                      <m:t>)</m:t>
                    </m:r>
                  </m:oMath>
                </a14:m>
                <a:endParaRPr lang="en-US" sz="2000" dirty="0"/>
              </a:p>
            </p:txBody>
          </p:sp>
        </mc:Choice>
        <mc:Fallback>
          <p:sp>
            <p:nvSpPr>
              <p:cNvPr id="6" name="Content Placeholder 4">
                <a:extLst>
                  <a:ext uri="{FF2B5EF4-FFF2-40B4-BE49-F238E27FC236}">
                    <a16:creationId xmlns:a16="http://schemas.microsoft.com/office/drawing/2014/main" id="{BC3568DE-1ABA-4B6B-9F5D-46413D406C81}"/>
                  </a:ext>
                </a:extLst>
              </p:cNvPr>
              <p:cNvSpPr>
                <a:spLocks noGrp="1" noRot="1" noChangeAspect="1" noMove="1" noResize="1" noEditPoints="1" noAdjustHandles="1" noChangeArrowheads="1" noChangeShapeType="1" noTextEdit="1"/>
              </p:cNvSpPr>
              <p:nvPr>
                <p:ph idx="14"/>
              </p:nvPr>
            </p:nvSpPr>
            <p:spPr>
              <a:xfrm>
                <a:off x="502444" y="1279594"/>
                <a:ext cx="11179967" cy="5289882"/>
              </a:xfrm>
              <a:blipFill>
                <a:blip r:embed="rId2"/>
                <a:stretch>
                  <a:fillRect l="-1309" t="-1728"/>
                </a:stretch>
              </a:blipFill>
            </p:spPr>
            <p:txBody>
              <a:bodyPr/>
              <a:lstStyle/>
              <a:p>
                <a:r>
                  <a:rPr lang="en-US">
                    <a:noFill/>
                  </a:rPr>
                  <a:t> </a:t>
                </a:r>
              </a:p>
            </p:txBody>
          </p:sp>
        </mc:Fallback>
      </mc:AlternateContent>
    </p:spTree>
    <p:extLst>
      <p:ext uri="{BB962C8B-B14F-4D97-AF65-F5344CB8AC3E}">
        <p14:creationId xmlns:p14="http://schemas.microsoft.com/office/powerpoint/2010/main" val="12428769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93776" y="566928"/>
            <a:ext cx="11187112" cy="439479"/>
          </a:xfrm>
        </p:spPr>
        <p:txBody>
          <a:bodyPr/>
          <a:lstStyle/>
          <a:p>
            <a:r>
              <a:rPr lang="en-US" dirty="0"/>
              <a:t>Simulation Results</a:t>
            </a:r>
          </a:p>
        </p:txBody>
      </p:sp>
      <p:pic>
        <p:nvPicPr>
          <p:cNvPr id="2" name="Picture 1">
            <a:extLst>
              <a:ext uri="{FF2B5EF4-FFF2-40B4-BE49-F238E27FC236}">
                <a16:creationId xmlns:a16="http://schemas.microsoft.com/office/drawing/2014/main" id="{33F6D363-B053-6CBA-620E-3F05BD07E076}"/>
              </a:ext>
            </a:extLst>
          </p:cNvPr>
          <p:cNvPicPr>
            <a:picLocks noChangeAspect="1"/>
          </p:cNvPicPr>
          <p:nvPr/>
        </p:nvPicPr>
        <p:blipFill>
          <a:blip r:embed="rId2"/>
          <a:stretch>
            <a:fillRect/>
          </a:stretch>
        </p:blipFill>
        <p:spPr>
          <a:xfrm>
            <a:off x="914955" y="1983874"/>
            <a:ext cx="4076700" cy="1800225"/>
          </a:xfrm>
          <a:prstGeom prst="rect">
            <a:avLst/>
          </a:prstGeom>
        </p:spPr>
      </p:pic>
      <p:pic>
        <p:nvPicPr>
          <p:cNvPr id="3" name="Picture 2">
            <a:extLst>
              <a:ext uri="{FF2B5EF4-FFF2-40B4-BE49-F238E27FC236}">
                <a16:creationId xmlns:a16="http://schemas.microsoft.com/office/drawing/2014/main" id="{75A79468-8626-B443-C0A0-D146C6CDF527}"/>
              </a:ext>
            </a:extLst>
          </p:cNvPr>
          <p:cNvPicPr>
            <a:picLocks noChangeAspect="1"/>
          </p:cNvPicPr>
          <p:nvPr/>
        </p:nvPicPr>
        <p:blipFill>
          <a:blip r:embed="rId3"/>
          <a:stretch>
            <a:fillRect/>
          </a:stretch>
        </p:blipFill>
        <p:spPr>
          <a:xfrm>
            <a:off x="914955" y="4046960"/>
            <a:ext cx="4076700" cy="1800225"/>
          </a:xfrm>
          <a:prstGeom prst="rect">
            <a:avLst/>
          </a:prstGeom>
        </p:spPr>
      </p:pic>
      <p:pic>
        <p:nvPicPr>
          <p:cNvPr id="8" name="Picture 7">
            <a:extLst>
              <a:ext uri="{FF2B5EF4-FFF2-40B4-BE49-F238E27FC236}">
                <a16:creationId xmlns:a16="http://schemas.microsoft.com/office/drawing/2014/main" id="{6FA5B603-035A-BDC7-69B1-888E1AE5EAE6}"/>
              </a:ext>
            </a:extLst>
          </p:cNvPr>
          <p:cNvPicPr>
            <a:picLocks noChangeAspect="1"/>
          </p:cNvPicPr>
          <p:nvPr/>
        </p:nvPicPr>
        <p:blipFill>
          <a:blip r:embed="rId4"/>
          <a:stretch>
            <a:fillRect/>
          </a:stretch>
        </p:blipFill>
        <p:spPr>
          <a:xfrm>
            <a:off x="6898504" y="1983873"/>
            <a:ext cx="4076700" cy="1800225"/>
          </a:xfrm>
          <a:prstGeom prst="rect">
            <a:avLst/>
          </a:prstGeom>
        </p:spPr>
      </p:pic>
      <p:sp>
        <p:nvSpPr>
          <p:cNvPr id="10" name="TextBox 9">
            <a:extLst>
              <a:ext uri="{FF2B5EF4-FFF2-40B4-BE49-F238E27FC236}">
                <a16:creationId xmlns:a16="http://schemas.microsoft.com/office/drawing/2014/main" id="{0E68A4EB-53A3-F524-D2F9-BEA647D7705C}"/>
              </a:ext>
            </a:extLst>
          </p:cNvPr>
          <p:cNvSpPr txBox="1"/>
          <p:nvPr/>
        </p:nvSpPr>
        <p:spPr>
          <a:xfrm>
            <a:off x="1671591" y="1269268"/>
            <a:ext cx="2563428" cy="369332"/>
          </a:xfrm>
          <a:prstGeom prst="rect">
            <a:avLst/>
          </a:prstGeom>
          <a:noFill/>
        </p:spPr>
        <p:txBody>
          <a:bodyPr wrap="square">
            <a:spAutoFit/>
          </a:bodyPr>
          <a:lstStyle/>
          <a:p>
            <a:r>
              <a:rPr lang="en-CA" sz="1800" dirty="0"/>
              <a:t>ECM6.0 temporary fix</a:t>
            </a:r>
            <a:endParaRPr lang="en-US" dirty="0"/>
          </a:p>
        </p:txBody>
      </p:sp>
      <p:sp>
        <p:nvSpPr>
          <p:cNvPr id="11" name="TextBox 10">
            <a:extLst>
              <a:ext uri="{FF2B5EF4-FFF2-40B4-BE49-F238E27FC236}">
                <a16:creationId xmlns:a16="http://schemas.microsoft.com/office/drawing/2014/main" id="{944B52C5-BD96-491C-46C9-42F169E9F833}"/>
              </a:ext>
            </a:extLst>
          </p:cNvPr>
          <p:cNvSpPr txBox="1"/>
          <p:nvPr/>
        </p:nvSpPr>
        <p:spPr>
          <a:xfrm>
            <a:off x="7956981" y="992317"/>
            <a:ext cx="2563428" cy="923330"/>
          </a:xfrm>
          <a:prstGeom prst="rect">
            <a:avLst/>
          </a:prstGeom>
          <a:noFill/>
        </p:spPr>
        <p:txBody>
          <a:bodyPr wrap="square">
            <a:spAutoFit/>
          </a:bodyPr>
          <a:lstStyle/>
          <a:p>
            <a:pPr algn="ctr"/>
            <a:r>
              <a:rPr lang="en-CA" dirty="0"/>
              <a:t>Proposed changes</a:t>
            </a:r>
          </a:p>
          <a:p>
            <a:pPr algn="ctr"/>
            <a:r>
              <a:rPr lang="en-CA" dirty="0"/>
              <a:t>+</a:t>
            </a:r>
          </a:p>
          <a:p>
            <a:pPr algn="ctr"/>
            <a:r>
              <a:rPr lang="en-CA" dirty="0"/>
              <a:t>Disable temporary fix</a:t>
            </a:r>
            <a:endParaRPr lang="en-US" dirty="0"/>
          </a:p>
        </p:txBody>
      </p:sp>
      <p:sp>
        <p:nvSpPr>
          <p:cNvPr id="17" name="TextBox 16">
            <a:extLst>
              <a:ext uri="{FF2B5EF4-FFF2-40B4-BE49-F238E27FC236}">
                <a16:creationId xmlns:a16="http://schemas.microsoft.com/office/drawing/2014/main" id="{AAC1B465-2D4B-199D-60DB-D30EA07D1160}"/>
              </a:ext>
            </a:extLst>
          </p:cNvPr>
          <p:cNvSpPr txBox="1"/>
          <p:nvPr/>
        </p:nvSpPr>
        <p:spPr>
          <a:xfrm>
            <a:off x="493775" y="5999840"/>
            <a:ext cx="10292593" cy="369332"/>
          </a:xfrm>
          <a:prstGeom prst="rect">
            <a:avLst/>
          </a:prstGeom>
          <a:noFill/>
        </p:spPr>
        <p:txBody>
          <a:bodyPr wrap="square">
            <a:spAutoFit/>
          </a:bodyPr>
          <a:lstStyle/>
          <a:p>
            <a:pPr marL="342900" lvl="4" indent="-342900">
              <a:buFont typeface="Wingdings" panose="05000000000000000000" pitchFamily="2" charset="2"/>
              <a:buChar char="Ø"/>
            </a:pPr>
            <a:r>
              <a:rPr lang="en-US" sz="1800" dirty="0"/>
              <a:t>It is recommended to adopt the proposed changes into the next version of ECM</a:t>
            </a:r>
          </a:p>
        </p:txBody>
      </p:sp>
      <p:pic>
        <p:nvPicPr>
          <p:cNvPr id="9" name="Picture 8">
            <a:extLst>
              <a:ext uri="{FF2B5EF4-FFF2-40B4-BE49-F238E27FC236}">
                <a16:creationId xmlns:a16="http://schemas.microsoft.com/office/drawing/2014/main" id="{864CBD5C-4764-F698-8576-F6336481F35E}"/>
              </a:ext>
            </a:extLst>
          </p:cNvPr>
          <p:cNvPicPr>
            <a:picLocks noChangeAspect="1"/>
          </p:cNvPicPr>
          <p:nvPr/>
        </p:nvPicPr>
        <p:blipFill>
          <a:blip r:embed="rId5"/>
          <a:stretch>
            <a:fillRect/>
          </a:stretch>
        </p:blipFill>
        <p:spPr>
          <a:xfrm>
            <a:off x="6898504" y="4046959"/>
            <a:ext cx="4076700" cy="1800225"/>
          </a:xfrm>
          <a:prstGeom prst="rect">
            <a:avLst/>
          </a:prstGeom>
        </p:spPr>
      </p:pic>
    </p:spTree>
    <p:extLst>
      <p:ext uri="{BB962C8B-B14F-4D97-AF65-F5344CB8AC3E}">
        <p14:creationId xmlns:p14="http://schemas.microsoft.com/office/powerpoint/2010/main" val="29001607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4">
            <a:extLst>
              <a:ext uri="{FF2B5EF4-FFF2-40B4-BE49-F238E27FC236}">
                <a16:creationId xmlns:a16="http://schemas.microsoft.com/office/drawing/2014/main" id="{BC3568DE-1ABA-4B6B-9F5D-46413D406C81}"/>
              </a:ext>
            </a:extLst>
          </p:cNvPr>
          <p:cNvSpPr>
            <a:spLocks noGrp="1"/>
          </p:cNvSpPr>
          <p:nvPr>
            <p:ph idx="14"/>
          </p:nvPr>
        </p:nvSpPr>
        <p:spPr>
          <a:xfrm>
            <a:off x="2778398" y="2968571"/>
            <a:ext cx="6635203" cy="460429"/>
          </a:xfrm>
        </p:spPr>
        <p:txBody>
          <a:bodyPr/>
          <a:lstStyle/>
          <a:p>
            <a:pPr lvl="4">
              <a:buNone/>
            </a:pPr>
            <a:r>
              <a:rPr lang="en-US" b="1" dirty="0"/>
              <a:t>Thanks to Xiaomi for crosschecking!</a:t>
            </a:r>
          </a:p>
        </p:txBody>
      </p:sp>
    </p:spTree>
    <p:extLst>
      <p:ext uri="{BB962C8B-B14F-4D97-AF65-F5344CB8AC3E}">
        <p14:creationId xmlns:p14="http://schemas.microsoft.com/office/powerpoint/2010/main" val="4450191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4680220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95300" y="565125"/>
            <a:ext cx="11187112" cy="439479"/>
          </a:xfrm>
        </p:spPr>
        <p:txBody>
          <a:bodyPr/>
          <a:lstStyle/>
          <a:p>
            <a:r>
              <a:rPr lang="en-US" dirty="0"/>
              <a:t>Appendix</a:t>
            </a:r>
          </a:p>
        </p:txBody>
      </p:sp>
      <mc:AlternateContent xmlns:mc="http://schemas.openxmlformats.org/markup-compatibility/2006">
        <mc:Choice xmlns:a14="http://schemas.microsoft.com/office/drawing/2010/main" Requires="a14">
          <p:sp>
            <p:nvSpPr>
              <p:cNvPr id="7" name="TextBox 6">
                <a:extLst>
                  <a:ext uri="{FF2B5EF4-FFF2-40B4-BE49-F238E27FC236}">
                    <a16:creationId xmlns:a16="http://schemas.microsoft.com/office/drawing/2014/main" id="{A10CE34C-8F5E-DDD5-C21F-0312FB59E138}"/>
                  </a:ext>
                </a:extLst>
              </p:cNvPr>
              <p:cNvSpPr txBox="1"/>
              <p:nvPr/>
            </p:nvSpPr>
            <p:spPr>
              <a:xfrm>
                <a:off x="2745419" y="1846193"/>
                <a:ext cx="6094520" cy="2857257"/>
              </a:xfrm>
              <a:prstGeom prst="rect">
                <a:avLst/>
              </a:prstGeom>
              <a:noFill/>
            </p:spPr>
            <p:txBody>
              <a:bodyPr wrap="square">
                <a:spAutoFit/>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14:m>
                  <m:oMathPara xmlns:m="http://schemas.openxmlformats.org/officeDocument/2006/math">
                    <m:oMathParaPr>
                      <m:jc m:val="centerGroup"/>
                    </m:oMathParaPr>
                    <m:oMath xmlns:m="http://schemas.openxmlformats.org/officeDocument/2006/math">
                      <m:sSup>
                        <m:sSupPr>
                          <m:ctrlPr>
                            <a:rPr lang="en-US" sz="1800" i="1" smtClean="0">
                              <a:effectLst/>
                              <a:latin typeface="Cambria Math" panose="02040503050406030204" pitchFamily="18" charset="0"/>
                              <a:ea typeface="DengXian" panose="02010600030101010101" pitchFamily="2" charset="-122"/>
                            </a:rPr>
                          </m:ctrlPr>
                        </m:sSupPr>
                        <m:e>
                          <m:r>
                            <a:rPr lang="en-CA" sz="1800" i="1">
                              <a:effectLst/>
                              <a:latin typeface="Cambria Math" panose="02040503050406030204" pitchFamily="18" charset="0"/>
                              <a:ea typeface="DengXian" panose="02010600030101010101" pitchFamily="2" charset="-122"/>
                            </a:rPr>
                            <m:t>𝐵</m:t>
                          </m:r>
                        </m:e>
                        <m:sup>
                          <m:r>
                            <a:rPr lang="en-CA" sz="1800" i="1">
                              <a:effectLst/>
                              <a:latin typeface="Cambria Math" panose="02040503050406030204" pitchFamily="18" charset="0"/>
                              <a:ea typeface="DengXian" panose="02010600030101010101" pitchFamily="2" charset="-122"/>
                            </a:rPr>
                            <m:t>𝑥</m:t>
                          </m:r>
                          <m:r>
                            <a:rPr lang="en-CA" sz="1800" i="1">
                              <a:effectLst/>
                              <a:latin typeface="Cambria Math" panose="02040503050406030204" pitchFamily="18" charset="0"/>
                              <a:ea typeface="DengXian" panose="02010600030101010101" pitchFamily="2" charset="-122"/>
                            </a:rPr>
                            <m:t>, 0</m:t>
                          </m:r>
                        </m:sup>
                      </m:sSup>
                      <m:r>
                        <a:rPr lang="en-CA" sz="1800" i="1">
                          <a:effectLst/>
                          <a:latin typeface="Cambria Math" panose="02040503050406030204" pitchFamily="18" charset="0"/>
                          <a:ea typeface="DengXian" panose="02010600030101010101" pitchFamily="2" charset="-122"/>
                        </a:rPr>
                        <m:t>=</m:t>
                      </m:r>
                      <m:d>
                        <m:dPr>
                          <m:ctrlPr>
                            <a:rPr lang="en-US" sz="1800" i="1">
                              <a:effectLst/>
                              <a:latin typeface="Cambria Math" panose="02040503050406030204" pitchFamily="18" charset="0"/>
                              <a:ea typeface="DengXian" panose="02010600030101010101" pitchFamily="2" charset="-122"/>
                            </a:rPr>
                          </m:ctrlPr>
                        </m:dPr>
                        <m:e>
                          <m:m>
                            <m:mPr>
                              <m:mcs>
                                <m:mc>
                                  <m:mcPr>
                                    <m:count m:val="3"/>
                                    <m:mcJc m:val="center"/>
                                  </m:mcPr>
                                </m:mc>
                              </m:mcs>
                              <m:ctrlPr>
                                <a:rPr lang="en-US" sz="1800" i="1">
                                  <a:effectLst/>
                                  <a:latin typeface="Cambria Math" panose="02040503050406030204" pitchFamily="18" charset="0"/>
                                  <a:ea typeface="DengXian" panose="02010600030101010101" pitchFamily="2" charset="-122"/>
                                </a:rPr>
                              </m:ctrlPr>
                            </m:mPr>
                            <m:mr>
                              <m:e>
                                <m:r>
                                  <a:rPr lang="en-US" sz="1800" i="1">
                                    <a:effectLst/>
                                    <a:latin typeface="Cambria Math" panose="02040503050406030204" pitchFamily="18" charset="0"/>
                                    <a:ea typeface="DengXian" panose="02010600030101010101" pitchFamily="2" charset="-122"/>
                                  </a:rPr>
                                  <m:t>∑</m:t>
                                </m:r>
                                <m:r>
                                  <a:rPr lang="en-US" sz="1800" i="1">
                                    <a:effectLst/>
                                    <a:latin typeface="Cambria Math" panose="02040503050406030204" pitchFamily="18" charset="0"/>
                                    <a:ea typeface="DengXian" panose="02010600030101010101" pitchFamily="2" charset="-122"/>
                                  </a:rPr>
                                  <m:t>𝑥</m:t>
                                </m:r>
                                <m:sSub>
                                  <m:sSubPr>
                                    <m:ctrlPr>
                                      <a:rPr lang="en-US" sz="1800" i="1">
                                        <a:effectLst/>
                                        <a:latin typeface="Cambria Math" panose="02040503050406030204" pitchFamily="18" charset="0"/>
                                        <a:ea typeface="DengXian" panose="02010600030101010101" pitchFamily="2" charset="-122"/>
                                      </a:rPr>
                                    </m:ctrlPr>
                                  </m:sSubPr>
                                  <m:e>
                                    <m:r>
                                      <a:rPr lang="en-CA" sz="1800" i="1">
                                        <a:effectLst/>
                                        <a:latin typeface="Cambria Math" panose="02040503050406030204" pitchFamily="18" charset="0"/>
                                        <a:ea typeface="DengXian" panose="02010600030101010101" pitchFamily="2" charset="-122"/>
                                      </a:rPr>
                                      <m:t>𝑚𝑣</m:t>
                                    </m:r>
                                  </m:e>
                                  <m:sub>
                                    <m:r>
                                      <a:rPr lang="en-CA" sz="1800" i="1">
                                        <a:effectLst/>
                                        <a:latin typeface="Cambria Math" panose="02040503050406030204" pitchFamily="18" charset="0"/>
                                        <a:ea typeface="DengXian" panose="02010600030101010101" pitchFamily="2" charset="-122"/>
                                      </a:rPr>
                                      <m:t>𝑥</m:t>
                                    </m:r>
                                  </m:sub>
                                </m:sSub>
                              </m:e>
                              <m:e>
                                <m:r>
                                  <a:rPr lang="en-US" sz="1800" i="1">
                                    <a:effectLst/>
                                    <a:latin typeface="Cambria Math" panose="02040503050406030204" pitchFamily="18" charset="0"/>
                                    <a:ea typeface="DengXian" panose="02010600030101010101" pitchFamily="2" charset="-122"/>
                                  </a:rPr>
                                  <m:t>∑</m:t>
                                </m:r>
                                <m:r>
                                  <a:rPr lang="en-US" sz="1800" i="1">
                                    <a:effectLst/>
                                    <a:latin typeface="Cambria Math" panose="02040503050406030204" pitchFamily="18" charset="0"/>
                                    <a:ea typeface="DengXian" panose="02010600030101010101" pitchFamily="2" charset="-122"/>
                                  </a:rPr>
                                  <m:t>𝑥𝑦</m:t>
                                </m:r>
                              </m:e>
                              <m:e>
                                <m:r>
                                  <a:rPr lang="en-US" sz="1800" i="1">
                                    <a:effectLst/>
                                    <a:latin typeface="Cambria Math" panose="02040503050406030204" pitchFamily="18" charset="0"/>
                                    <a:ea typeface="DengXian" panose="02010600030101010101" pitchFamily="2" charset="-122"/>
                                  </a:rPr>
                                  <m:t>∑</m:t>
                                </m:r>
                                <m:r>
                                  <a:rPr lang="en-US" sz="1800" i="1">
                                    <a:effectLst/>
                                    <a:latin typeface="Cambria Math" panose="02040503050406030204" pitchFamily="18" charset="0"/>
                                    <a:ea typeface="DengXian" panose="02010600030101010101" pitchFamily="2" charset="-122"/>
                                  </a:rPr>
                                  <m:t>𝑥</m:t>
                                </m:r>
                              </m:e>
                            </m:mr>
                            <m:mr>
                              <m:e>
                                <m:r>
                                  <a:rPr lang="en-US" sz="1800" i="1">
                                    <a:effectLst/>
                                    <a:latin typeface="Cambria Math" panose="02040503050406030204" pitchFamily="18" charset="0"/>
                                    <a:ea typeface="DengXian" panose="02010600030101010101" pitchFamily="2" charset="-122"/>
                                  </a:rPr>
                                  <m:t>∑</m:t>
                                </m:r>
                                <m:r>
                                  <a:rPr lang="en-US" sz="1800" i="1">
                                    <a:effectLst/>
                                    <a:latin typeface="Cambria Math" panose="02040503050406030204" pitchFamily="18" charset="0"/>
                                    <a:ea typeface="DengXian" panose="02010600030101010101" pitchFamily="2" charset="-122"/>
                                  </a:rPr>
                                  <m:t>𝑦</m:t>
                                </m:r>
                                <m:sSub>
                                  <m:sSubPr>
                                    <m:ctrlPr>
                                      <a:rPr lang="en-US" sz="1800" i="1">
                                        <a:effectLst/>
                                        <a:latin typeface="Cambria Math" panose="02040503050406030204" pitchFamily="18" charset="0"/>
                                        <a:ea typeface="DengXian" panose="02010600030101010101" pitchFamily="2" charset="-122"/>
                                      </a:rPr>
                                    </m:ctrlPr>
                                  </m:sSubPr>
                                  <m:e>
                                    <m:r>
                                      <a:rPr lang="en-CA" sz="1800" i="1">
                                        <a:effectLst/>
                                        <a:latin typeface="Cambria Math" panose="02040503050406030204" pitchFamily="18" charset="0"/>
                                        <a:ea typeface="DengXian" panose="02010600030101010101" pitchFamily="2" charset="-122"/>
                                      </a:rPr>
                                      <m:t>𝑚𝑣</m:t>
                                    </m:r>
                                  </m:e>
                                  <m:sub>
                                    <m:r>
                                      <a:rPr lang="en-CA" sz="1800" i="1">
                                        <a:effectLst/>
                                        <a:latin typeface="Cambria Math" panose="02040503050406030204" pitchFamily="18" charset="0"/>
                                        <a:ea typeface="DengXian" panose="02010600030101010101" pitchFamily="2" charset="-122"/>
                                      </a:rPr>
                                      <m:t>𝑥</m:t>
                                    </m:r>
                                  </m:sub>
                                </m:sSub>
                              </m:e>
                              <m:e>
                                <m:r>
                                  <a:rPr lang="en-US" sz="1800" i="1">
                                    <a:effectLst/>
                                    <a:latin typeface="Cambria Math" panose="02040503050406030204" pitchFamily="18" charset="0"/>
                                    <a:ea typeface="DengXian" panose="02010600030101010101" pitchFamily="2" charset="-122"/>
                                  </a:rPr>
                                  <m:t>∑</m:t>
                                </m:r>
                                <m:sSup>
                                  <m:sSupPr>
                                    <m:ctrlPr>
                                      <a:rPr lang="en-US" sz="1800" i="1">
                                        <a:effectLst/>
                                        <a:latin typeface="Cambria Math" panose="02040503050406030204" pitchFamily="18" charset="0"/>
                                        <a:ea typeface="DengXian" panose="02010600030101010101" pitchFamily="2" charset="-122"/>
                                      </a:rPr>
                                    </m:ctrlPr>
                                  </m:sSupPr>
                                  <m:e>
                                    <m:r>
                                      <a:rPr lang="en-US" sz="1800" i="1">
                                        <a:effectLst/>
                                        <a:latin typeface="Cambria Math" panose="02040503050406030204" pitchFamily="18" charset="0"/>
                                        <a:ea typeface="DengXian" panose="02010600030101010101" pitchFamily="2" charset="-122"/>
                                      </a:rPr>
                                      <m:t>𝑦</m:t>
                                    </m:r>
                                  </m:e>
                                  <m:sup>
                                    <m:r>
                                      <a:rPr lang="en-US" sz="1800" i="1">
                                        <a:effectLst/>
                                        <a:latin typeface="Cambria Math" panose="02040503050406030204" pitchFamily="18" charset="0"/>
                                        <a:ea typeface="DengXian" panose="02010600030101010101" pitchFamily="2" charset="-122"/>
                                      </a:rPr>
                                      <m:t>2</m:t>
                                    </m:r>
                                  </m:sup>
                                </m:sSup>
                              </m:e>
                              <m:e>
                                <m:r>
                                  <a:rPr lang="en-US" sz="1800" i="1">
                                    <a:effectLst/>
                                    <a:latin typeface="Cambria Math" panose="02040503050406030204" pitchFamily="18" charset="0"/>
                                    <a:ea typeface="DengXian" panose="02010600030101010101" pitchFamily="2" charset="-122"/>
                                  </a:rPr>
                                  <m:t>∑</m:t>
                                </m:r>
                                <m:r>
                                  <a:rPr lang="en-US" sz="1800" i="1">
                                    <a:effectLst/>
                                    <a:latin typeface="Cambria Math" panose="02040503050406030204" pitchFamily="18" charset="0"/>
                                    <a:ea typeface="DengXian" panose="02010600030101010101" pitchFamily="2" charset="-122"/>
                                  </a:rPr>
                                  <m:t>𝑦</m:t>
                                </m:r>
                              </m:e>
                            </m:mr>
                            <m:mr>
                              <m:e>
                                <m:r>
                                  <a:rPr lang="en-US" sz="1800" i="1">
                                    <a:effectLst/>
                                    <a:latin typeface="Cambria Math" panose="02040503050406030204" pitchFamily="18" charset="0"/>
                                    <a:ea typeface="DengXian" panose="02010600030101010101" pitchFamily="2" charset="-122"/>
                                  </a:rPr>
                                  <m:t>∑</m:t>
                                </m:r>
                                <m:sSub>
                                  <m:sSubPr>
                                    <m:ctrlPr>
                                      <a:rPr lang="en-US" sz="1800" i="1">
                                        <a:effectLst/>
                                        <a:latin typeface="Cambria Math" panose="02040503050406030204" pitchFamily="18" charset="0"/>
                                        <a:ea typeface="DengXian" panose="02010600030101010101" pitchFamily="2" charset="-122"/>
                                      </a:rPr>
                                    </m:ctrlPr>
                                  </m:sSubPr>
                                  <m:e>
                                    <m:r>
                                      <a:rPr lang="en-CA" sz="1800" i="1">
                                        <a:effectLst/>
                                        <a:latin typeface="Cambria Math" panose="02040503050406030204" pitchFamily="18" charset="0"/>
                                        <a:ea typeface="DengXian" panose="02010600030101010101" pitchFamily="2" charset="-122"/>
                                      </a:rPr>
                                      <m:t>𝑚𝑣</m:t>
                                    </m:r>
                                  </m:e>
                                  <m:sub>
                                    <m:r>
                                      <a:rPr lang="en-CA" sz="1800" i="1">
                                        <a:effectLst/>
                                        <a:latin typeface="Cambria Math" panose="02040503050406030204" pitchFamily="18" charset="0"/>
                                        <a:ea typeface="DengXian" panose="02010600030101010101" pitchFamily="2" charset="-122"/>
                                      </a:rPr>
                                      <m:t>𝑥</m:t>
                                    </m:r>
                                  </m:sub>
                                </m:sSub>
                              </m:e>
                              <m:e>
                                <m:r>
                                  <a:rPr lang="en-US" sz="1800" i="1">
                                    <a:effectLst/>
                                    <a:latin typeface="Cambria Math" panose="02040503050406030204" pitchFamily="18" charset="0"/>
                                    <a:ea typeface="DengXian" panose="02010600030101010101" pitchFamily="2" charset="-122"/>
                                  </a:rPr>
                                  <m:t>∑</m:t>
                                </m:r>
                                <m:r>
                                  <a:rPr lang="en-US" sz="1800" i="1">
                                    <a:effectLst/>
                                    <a:latin typeface="Cambria Math" panose="02040503050406030204" pitchFamily="18" charset="0"/>
                                    <a:ea typeface="DengXian" panose="02010600030101010101" pitchFamily="2" charset="-122"/>
                                  </a:rPr>
                                  <m:t>𝑦</m:t>
                                </m:r>
                              </m:e>
                              <m:e>
                                <m:r>
                                  <a:rPr lang="en-US" sz="1800" i="1">
                                    <a:effectLst/>
                                    <a:latin typeface="Cambria Math" panose="02040503050406030204" pitchFamily="18" charset="0"/>
                                    <a:ea typeface="DengXian" panose="02010600030101010101" pitchFamily="2" charset="-122"/>
                                  </a:rPr>
                                  <m:t>∑1</m:t>
                                </m:r>
                              </m:e>
                            </m:mr>
                          </m:m>
                        </m:e>
                      </m:d>
                      <m:r>
                        <a:rPr lang="en-US" sz="1800" i="1">
                          <a:effectLst/>
                          <a:latin typeface="Cambria Math" panose="02040503050406030204" pitchFamily="18" charset="0"/>
                          <a:ea typeface="DengXian" panose="02010600030101010101" pitchFamily="2" charset="-122"/>
                        </a:rPr>
                        <m:t> : </m:t>
                      </m:r>
                      <m:d>
                        <m:dPr>
                          <m:ctrlPr>
                            <a:rPr lang="en-US" sz="1800" i="1">
                              <a:effectLst/>
                              <a:latin typeface="Cambria Math" panose="02040503050406030204" pitchFamily="18" charset="0"/>
                              <a:ea typeface="DengXian" panose="02010600030101010101" pitchFamily="2" charset="-122"/>
                            </a:rPr>
                          </m:ctrlPr>
                        </m:dPr>
                        <m:e>
                          <m:m>
                            <m:mPr>
                              <m:mcs>
                                <m:mc>
                                  <m:mcPr>
                                    <m:count m:val="3"/>
                                    <m:mcJc m:val="center"/>
                                  </m:mcPr>
                                </m:mc>
                              </m:mcs>
                              <m:ctrlPr>
                                <a:rPr lang="en-US" sz="1800" i="1">
                                  <a:effectLst/>
                                  <a:latin typeface="Cambria Math" panose="02040503050406030204" pitchFamily="18" charset="0"/>
                                  <a:ea typeface="DengXian" panose="02010600030101010101" pitchFamily="2" charset="-122"/>
                                </a:rPr>
                              </m:ctrlPr>
                            </m:mPr>
                            <m:mr>
                              <m:e>
                                <m:r>
                                  <a:rPr lang="en-US" sz="1800" i="1">
                                    <a:effectLst/>
                                    <a:latin typeface="Cambria Math" panose="02040503050406030204" pitchFamily="18" charset="0"/>
                                    <a:ea typeface="DengXian" panose="02010600030101010101" pitchFamily="2" charset="-122"/>
                                  </a:rPr>
                                  <m:t>28</m:t>
                                </m:r>
                              </m:e>
                              <m:e>
                                <m:r>
                                  <a:rPr lang="en-US" sz="1800" i="1">
                                    <a:effectLst/>
                                    <a:latin typeface="Cambria Math" panose="02040503050406030204" pitchFamily="18" charset="0"/>
                                    <a:ea typeface="DengXian" panose="02010600030101010101" pitchFamily="2" charset="-122"/>
                                  </a:rPr>
                                  <m:t>24</m:t>
                                </m:r>
                              </m:e>
                              <m:e>
                                <m:r>
                                  <a:rPr lang="en-US" sz="1800" i="1">
                                    <a:effectLst/>
                                    <a:latin typeface="Cambria Math" panose="02040503050406030204" pitchFamily="18" charset="0"/>
                                    <a:ea typeface="DengXian" panose="02010600030101010101" pitchFamily="2" charset="-122"/>
                                  </a:rPr>
                                  <m:t>16</m:t>
                                </m:r>
                              </m:e>
                            </m:mr>
                            <m:mr>
                              <m:e>
                                <m:r>
                                  <a:rPr lang="en-US" sz="1800" i="1">
                                    <a:effectLst/>
                                    <a:latin typeface="Cambria Math" panose="02040503050406030204" pitchFamily="18" charset="0"/>
                                    <a:ea typeface="DengXian" panose="02010600030101010101" pitchFamily="2" charset="-122"/>
                                  </a:rPr>
                                  <m:t>28</m:t>
                                </m:r>
                              </m:e>
                              <m:e>
                                <m:r>
                                  <a:rPr lang="en-US" sz="1800" i="1">
                                    <a:effectLst/>
                                    <a:latin typeface="Cambria Math" panose="02040503050406030204" pitchFamily="18" charset="0"/>
                                    <a:ea typeface="DengXian" panose="02010600030101010101" pitchFamily="2" charset="-122"/>
                                  </a:rPr>
                                  <m:t>24</m:t>
                                </m:r>
                              </m:e>
                              <m:e>
                                <m:r>
                                  <a:rPr lang="en-US" sz="1800" i="1">
                                    <a:effectLst/>
                                    <a:latin typeface="Cambria Math" panose="02040503050406030204" pitchFamily="18" charset="0"/>
                                    <a:ea typeface="DengXian" panose="02010600030101010101" pitchFamily="2" charset="-122"/>
                                  </a:rPr>
                                  <m:t>16</m:t>
                                </m:r>
                              </m:e>
                            </m:mr>
                            <m:mr>
                              <m:e>
                                <m:r>
                                  <a:rPr lang="en-US" sz="1800" i="1">
                                    <a:effectLst/>
                                    <a:latin typeface="Cambria Math" panose="02040503050406030204" pitchFamily="18" charset="0"/>
                                    <a:ea typeface="DengXian" panose="02010600030101010101" pitchFamily="2" charset="-122"/>
                                  </a:rPr>
                                  <m:t>20</m:t>
                                </m:r>
                              </m:e>
                              <m:e>
                                <m:r>
                                  <a:rPr lang="en-US" sz="1800" i="1">
                                    <a:effectLst/>
                                    <a:latin typeface="Cambria Math" panose="02040503050406030204" pitchFamily="18" charset="0"/>
                                    <a:ea typeface="DengXian" panose="02010600030101010101" pitchFamily="2" charset="-122"/>
                                  </a:rPr>
                                  <m:t>16</m:t>
                                </m:r>
                              </m:e>
                              <m:e>
                                <m:r>
                                  <a:rPr lang="en-US" sz="1800" i="1">
                                    <a:effectLst/>
                                    <a:latin typeface="Cambria Math" panose="02040503050406030204" pitchFamily="18" charset="0"/>
                                    <a:ea typeface="DengXian" panose="02010600030101010101" pitchFamily="2" charset="-122"/>
                                  </a:rPr>
                                  <m:t>8</m:t>
                                </m:r>
                              </m:e>
                            </m:mr>
                          </m:m>
                        </m:e>
                      </m:d>
                      <m:r>
                        <a:rPr lang="en-US" sz="1800" i="1">
                          <a:effectLst/>
                          <a:latin typeface="Cambria Math" panose="02040503050406030204" pitchFamily="18" charset="0"/>
                          <a:ea typeface="DengXian" panose="02010600030101010101" pitchFamily="2" charset="-122"/>
                        </a:rPr>
                        <m:t>𝑏𝑖𝑡𝑠</m:t>
                      </m:r>
                    </m:oMath>
                  </m:oMathPara>
                </a14:m>
                <a:endParaRPr lang="en-US" sz="1800" dirty="0">
                  <a:effectLst/>
                  <a:latin typeface="Times New Roman" panose="02020603050405020304" pitchFamily="18" charset="0"/>
                  <a:ea typeface="DengXian" panose="02010600030101010101" pitchFamily="2" charset="-122"/>
                </a:endParaRPr>
              </a:p>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14:m>
                  <m:oMathPara xmlns:m="http://schemas.openxmlformats.org/officeDocument/2006/math">
                    <m:oMathParaPr>
                      <m:jc m:val="centerGroup"/>
                    </m:oMathParaPr>
                    <m:oMath xmlns:m="http://schemas.openxmlformats.org/officeDocument/2006/math">
                      <m:sSup>
                        <m:sSupPr>
                          <m:ctrlPr>
                            <a:rPr lang="en-US" sz="1800" i="1">
                              <a:effectLst/>
                              <a:latin typeface="Cambria Math" panose="02040503050406030204" pitchFamily="18" charset="0"/>
                              <a:ea typeface="DengXian" panose="02010600030101010101" pitchFamily="2" charset="-122"/>
                            </a:rPr>
                          </m:ctrlPr>
                        </m:sSupPr>
                        <m:e>
                          <m:r>
                            <a:rPr lang="en-CA" sz="1800" i="1">
                              <a:effectLst/>
                              <a:latin typeface="Cambria Math" panose="02040503050406030204" pitchFamily="18" charset="0"/>
                              <a:ea typeface="DengXian" panose="02010600030101010101" pitchFamily="2" charset="-122"/>
                            </a:rPr>
                            <m:t>𝐵</m:t>
                          </m:r>
                        </m:e>
                        <m:sup>
                          <m:r>
                            <a:rPr lang="en-CA" sz="1800" i="1">
                              <a:effectLst/>
                              <a:latin typeface="Cambria Math" panose="02040503050406030204" pitchFamily="18" charset="0"/>
                              <a:ea typeface="DengXian" panose="02010600030101010101" pitchFamily="2" charset="-122"/>
                            </a:rPr>
                            <m:t>𝑥</m:t>
                          </m:r>
                          <m:r>
                            <a:rPr lang="en-CA" sz="1800" i="1">
                              <a:effectLst/>
                              <a:latin typeface="Cambria Math" panose="02040503050406030204" pitchFamily="18" charset="0"/>
                              <a:ea typeface="DengXian" panose="02010600030101010101" pitchFamily="2" charset="-122"/>
                            </a:rPr>
                            <m:t>, 1</m:t>
                          </m:r>
                        </m:sup>
                      </m:sSup>
                      <m:r>
                        <a:rPr lang="en-CA" sz="1800" i="1">
                          <a:effectLst/>
                          <a:latin typeface="Cambria Math" panose="02040503050406030204" pitchFamily="18" charset="0"/>
                          <a:ea typeface="DengXian" panose="02010600030101010101" pitchFamily="2" charset="-122"/>
                        </a:rPr>
                        <m:t>=</m:t>
                      </m:r>
                      <m:d>
                        <m:dPr>
                          <m:ctrlPr>
                            <a:rPr lang="en-US" sz="1800" i="1">
                              <a:effectLst/>
                              <a:latin typeface="Cambria Math" panose="02040503050406030204" pitchFamily="18" charset="0"/>
                              <a:ea typeface="DengXian" panose="02010600030101010101" pitchFamily="2" charset="-122"/>
                            </a:rPr>
                          </m:ctrlPr>
                        </m:dPr>
                        <m:e>
                          <m:m>
                            <m:mPr>
                              <m:mcs>
                                <m:mc>
                                  <m:mcPr>
                                    <m:count m:val="3"/>
                                    <m:mcJc m:val="center"/>
                                  </m:mcPr>
                                </m:mc>
                              </m:mcs>
                              <m:ctrlPr>
                                <a:rPr lang="en-US" sz="1800" i="1">
                                  <a:effectLst/>
                                  <a:latin typeface="Cambria Math" panose="02040503050406030204" pitchFamily="18" charset="0"/>
                                  <a:ea typeface="DengXian" panose="02010600030101010101" pitchFamily="2" charset="-122"/>
                                </a:rPr>
                              </m:ctrlPr>
                            </m:mPr>
                            <m:mr>
                              <m:e>
                                <m:sSup>
                                  <m:sSupPr>
                                    <m:ctrlPr>
                                      <a:rPr lang="en-US" sz="1800" i="1">
                                        <a:effectLst/>
                                        <a:latin typeface="Cambria Math" panose="02040503050406030204" pitchFamily="18" charset="0"/>
                                        <a:ea typeface="DengXian" panose="02010600030101010101" pitchFamily="2" charset="-122"/>
                                      </a:rPr>
                                    </m:ctrlPr>
                                  </m:sSupPr>
                                  <m:e>
                                    <m:r>
                                      <a:rPr lang="en-US" sz="1800" i="1">
                                        <a:effectLst/>
                                        <a:latin typeface="Cambria Math" panose="02040503050406030204" pitchFamily="18" charset="0"/>
                                        <a:ea typeface="DengXian" panose="02010600030101010101" pitchFamily="2" charset="-122"/>
                                      </a:rPr>
                                      <m:t>∑</m:t>
                                    </m:r>
                                    <m:r>
                                      <a:rPr lang="en-US" sz="1800" i="1">
                                        <a:effectLst/>
                                        <a:latin typeface="Cambria Math" panose="02040503050406030204" pitchFamily="18" charset="0"/>
                                        <a:ea typeface="DengXian" panose="02010600030101010101" pitchFamily="2" charset="-122"/>
                                      </a:rPr>
                                      <m:t>𝑥</m:t>
                                    </m:r>
                                  </m:e>
                                  <m:sup>
                                    <m:r>
                                      <a:rPr lang="en-US" sz="1800" i="1">
                                        <a:effectLst/>
                                        <a:latin typeface="Cambria Math" panose="02040503050406030204" pitchFamily="18" charset="0"/>
                                        <a:ea typeface="DengXian" panose="02010600030101010101" pitchFamily="2" charset="-122"/>
                                      </a:rPr>
                                      <m:t>2</m:t>
                                    </m:r>
                                  </m:sup>
                                </m:sSup>
                              </m:e>
                              <m:e>
                                <m:r>
                                  <a:rPr lang="en-US" sz="1800" i="1">
                                    <a:effectLst/>
                                    <a:latin typeface="Cambria Math" panose="02040503050406030204" pitchFamily="18" charset="0"/>
                                    <a:ea typeface="DengXian" panose="02010600030101010101" pitchFamily="2" charset="-122"/>
                                  </a:rPr>
                                  <m:t>∑</m:t>
                                </m:r>
                                <m:r>
                                  <a:rPr lang="en-US" sz="1800" i="1">
                                    <a:effectLst/>
                                    <a:latin typeface="Cambria Math" panose="02040503050406030204" pitchFamily="18" charset="0"/>
                                    <a:ea typeface="DengXian" panose="02010600030101010101" pitchFamily="2" charset="-122"/>
                                  </a:rPr>
                                  <m:t>𝑥</m:t>
                                </m:r>
                                <m:sSub>
                                  <m:sSubPr>
                                    <m:ctrlPr>
                                      <a:rPr lang="en-US" sz="1800" i="1">
                                        <a:effectLst/>
                                        <a:latin typeface="Cambria Math" panose="02040503050406030204" pitchFamily="18" charset="0"/>
                                        <a:ea typeface="DengXian" panose="02010600030101010101" pitchFamily="2" charset="-122"/>
                                      </a:rPr>
                                    </m:ctrlPr>
                                  </m:sSubPr>
                                  <m:e>
                                    <m:r>
                                      <a:rPr lang="en-CA" sz="1800" i="1">
                                        <a:effectLst/>
                                        <a:latin typeface="Cambria Math" panose="02040503050406030204" pitchFamily="18" charset="0"/>
                                        <a:ea typeface="DengXian" panose="02010600030101010101" pitchFamily="2" charset="-122"/>
                                      </a:rPr>
                                      <m:t>𝑚𝑣</m:t>
                                    </m:r>
                                  </m:e>
                                  <m:sub>
                                    <m:r>
                                      <a:rPr lang="en-CA" sz="1800" i="1">
                                        <a:effectLst/>
                                        <a:latin typeface="Cambria Math" panose="02040503050406030204" pitchFamily="18" charset="0"/>
                                        <a:ea typeface="DengXian" panose="02010600030101010101" pitchFamily="2" charset="-122"/>
                                      </a:rPr>
                                      <m:t>𝑥</m:t>
                                    </m:r>
                                  </m:sub>
                                </m:sSub>
                              </m:e>
                              <m:e>
                                <m:r>
                                  <a:rPr lang="en-US" sz="1800" i="1">
                                    <a:effectLst/>
                                    <a:latin typeface="Cambria Math" panose="02040503050406030204" pitchFamily="18" charset="0"/>
                                    <a:ea typeface="DengXian" panose="02010600030101010101" pitchFamily="2" charset="-122"/>
                                  </a:rPr>
                                  <m:t>∑</m:t>
                                </m:r>
                                <m:r>
                                  <a:rPr lang="en-US" sz="1800" i="1">
                                    <a:effectLst/>
                                    <a:latin typeface="Cambria Math" panose="02040503050406030204" pitchFamily="18" charset="0"/>
                                    <a:ea typeface="DengXian" panose="02010600030101010101" pitchFamily="2" charset="-122"/>
                                  </a:rPr>
                                  <m:t>𝑥</m:t>
                                </m:r>
                              </m:e>
                            </m:mr>
                            <m:mr>
                              <m:e>
                                <m:r>
                                  <a:rPr lang="en-US" sz="1800" i="1">
                                    <a:effectLst/>
                                    <a:latin typeface="Cambria Math" panose="02040503050406030204" pitchFamily="18" charset="0"/>
                                    <a:ea typeface="DengXian" panose="02010600030101010101" pitchFamily="2" charset="-122"/>
                                  </a:rPr>
                                  <m:t>∑</m:t>
                                </m:r>
                                <m:r>
                                  <a:rPr lang="en-US" sz="1800" i="1">
                                    <a:effectLst/>
                                    <a:latin typeface="Cambria Math" panose="02040503050406030204" pitchFamily="18" charset="0"/>
                                    <a:ea typeface="DengXian" panose="02010600030101010101" pitchFamily="2" charset="-122"/>
                                  </a:rPr>
                                  <m:t>𝑥𝑦</m:t>
                                </m:r>
                              </m:e>
                              <m:e>
                                <m:r>
                                  <a:rPr lang="en-US" sz="1800" i="1">
                                    <a:effectLst/>
                                    <a:latin typeface="Cambria Math" panose="02040503050406030204" pitchFamily="18" charset="0"/>
                                    <a:ea typeface="DengXian" panose="02010600030101010101" pitchFamily="2" charset="-122"/>
                                  </a:rPr>
                                  <m:t>∑</m:t>
                                </m:r>
                                <m:r>
                                  <a:rPr lang="en-US" sz="1800" i="1">
                                    <a:effectLst/>
                                    <a:latin typeface="Cambria Math" panose="02040503050406030204" pitchFamily="18" charset="0"/>
                                    <a:ea typeface="DengXian" panose="02010600030101010101" pitchFamily="2" charset="-122"/>
                                  </a:rPr>
                                  <m:t>𝑦</m:t>
                                </m:r>
                                <m:sSub>
                                  <m:sSubPr>
                                    <m:ctrlPr>
                                      <a:rPr lang="en-US" sz="1800" i="1">
                                        <a:effectLst/>
                                        <a:latin typeface="Cambria Math" panose="02040503050406030204" pitchFamily="18" charset="0"/>
                                        <a:ea typeface="DengXian" panose="02010600030101010101" pitchFamily="2" charset="-122"/>
                                      </a:rPr>
                                    </m:ctrlPr>
                                  </m:sSubPr>
                                  <m:e>
                                    <m:r>
                                      <a:rPr lang="en-CA" sz="1800" i="1">
                                        <a:effectLst/>
                                        <a:latin typeface="Cambria Math" panose="02040503050406030204" pitchFamily="18" charset="0"/>
                                        <a:ea typeface="DengXian" panose="02010600030101010101" pitchFamily="2" charset="-122"/>
                                      </a:rPr>
                                      <m:t>𝑚𝑣</m:t>
                                    </m:r>
                                  </m:e>
                                  <m:sub>
                                    <m:r>
                                      <a:rPr lang="en-CA" sz="1800" i="1">
                                        <a:effectLst/>
                                        <a:latin typeface="Cambria Math" panose="02040503050406030204" pitchFamily="18" charset="0"/>
                                        <a:ea typeface="DengXian" panose="02010600030101010101" pitchFamily="2" charset="-122"/>
                                      </a:rPr>
                                      <m:t>𝑥</m:t>
                                    </m:r>
                                  </m:sub>
                                </m:sSub>
                              </m:e>
                              <m:e>
                                <m:r>
                                  <a:rPr lang="en-US" sz="1800" i="1">
                                    <a:effectLst/>
                                    <a:latin typeface="Cambria Math" panose="02040503050406030204" pitchFamily="18" charset="0"/>
                                    <a:ea typeface="DengXian" panose="02010600030101010101" pitchFamily="2" charset="-122"/>
                                  </a:rPr>
                                  <m:t>∑</m:t>
                                </m:r>
                                <m:r>
                                  <a:rPr lang="en-US" sz="1800" i="1">
                                    <a:effectLst/>
                                    <a:latin typeface="Cambria Math" panose="02040503050406030204" pitchFamily="18" charset="0"/>
                                    <a:ea typeface="DengXian" panose="02010600030101010101" pitchFamily="2" charset="-122"/>
                                  </a:rPr>
                                  <m:t>𝑦</m:t>
                                </m:r>
                              </m:e>
                            </m:mr>
                            <m:mr>
                              <m:e>
                                <m:r>
                                  <a:rPr lang="en-US" sz="1800" i="1">
                                    <a:effectLst/>
                                    <a:latin typeface="Cambria Math" panose="02040503050406030204" pitchFamily="18" charset="0"/>
                                    <a:ea typeface="DengXian" panose="02010600030101010101" pitchFamily="2" charset="-122"/>
                                  </a:rPr>
                                  <m:t>∑</m:t>
                                </m:r>
                                <m:r>
                                  <a:rPr lang="en-US" sz="1800" i="1">
                                    <a:effectLst/>
                                    <a:latin typeface="Cambria Math" panose="02040503050406030204" pitchFamily="18" charset="0"/>
                                    <a:ea typeface="DengXian" panose="02010600030101010101" pitchFamily="2" charset="-122"/>
                                  </a:rPr>
                                  <m:t>𝑥</m:t>
                                </m:r>
                              </m:e>
                              <m:e>
                                <m:r>
                                  <a:rPr lang="en-US" sz="1800" i="1">
                                    <a:effectLst/>
                                    <a:latin typeface="Cambria Math" panose="02040503050406030204" pitchFamily="18" charset="0"/>
                                    <a:ea typeface="DengXian" panose="02010600030101010101" pitchFamily="2" charset="-122"/>
                                  </a:rPr>
                                  <m:t>∑</m:t>
                                </m:r>
                                <m:sSub>
                                  <m:sSubPr>
                                    <m:ctrlPr>
                                      <a:rPr lang="en-US" sz="1800" i="1">
                                        <a:effectLst/>
                                        <a:latin typeface="Cambria Math" panose="02040503050406030204" pitchFamily="18" charset="0"/>
                                        <a:ea typeface="DengXian" panose="02010600030101010101" pitchFamily="2" charset="-122"/>
                                      </a:rPr>
                                    </m:ctrlPr>
                                  </m:sSubPr>
                                  <m:e>
                                    <m:r>
                                      <a:rPr lang="en-CA" sz="1800" i="1">
                                        <a:effectLst/>
                                        <a:latin typeface="Cambria Math" panose="02040503050406030204" pitchFamily="18" charset="0"/>
                                        <a:ea typeface="DengXian" panose="02010600030101010101" pitchFamily="2" charset="-122"/>
                                      </a:rPr>
                                      <m:t>𝑚𝑣</m:t>
                                    </m:r>
                                  </m:e>
                                  <m:sub>
                                    <m:r>
                                      <a:rPr lang="en-CA" sz="1800" i="1">
                                        <a:effectLst/>
                                        <a:latin typeface="Cambria Math" panose="02040503050406030204" pitchFamily="18" charset="0"/>
                                        <a:ea typeface="DengXian" panose="02010600030101010101" pitchFamily="2" charset="-122"/>
                                      </a:rPr>
                                      <m:t>𝑥</m:t>
                                    </m:r>
                                  </m:sub>
                                </m:sSub>
                              </m:e>
                              <m:e>
                                <m:r>
                                  <a:rPr lang="en-US" sz="1800" i="1">
                                    <a:effectLst/>
                                    <a:latin typeface="Cambria Math" panose="02040503050406030204" pitchFamily="18" charset="0"/>
                                    <a:ea typeface="DengXian" panose="02010600030101010101" pitchFamily="2" charset="-122"/>
                                  </a:rPr>
                                  <m:t>∑1</m:t>
                                </m:r>
                              </m:e>
                            </m:mr>
                          </m:m>
                        </m:e>
                      </m:d>
                      <m:r>
                        <a:rPr lang="en-US" sz="1800" i="1">
                          <a:effectLst/>
                          <a:latin typeface="Cambria Math" panose="02040503050406030204" pitchFamily="18" charset="0"/>
                          <a:ea typeface="DengXian" panose="02010600030101010101" pitchFamily="2" charset="-122"/>
                        </a:rPr>
                        <m:t> : </m:t>
                      </m:r>
                      <m:d>
                        <m:dPr>
                          <m:ctrlPr>
                            <a:rPr lang="en-US" sz="1800" i="1">
                              <a:effectLst/>
                              <a:latin typeface="Cambria Math" panose="02040503050406030204" pitchFamily="18" charset="0"/>
                              <a:ea typeface="DengXian" panose="02010600030101010101" pitchFamily="2" charset="-122"/>
                            </a:rPr>
                          </m:ctrlPr>
                        </m:dPr>
                        <m:e>
                          <m:m>
                            <m:mPr>
                              <m:mcs>
                                <m:mc>
                                  <m:mcPr>
                                    <m:count m:val="3"/>
                                    <m:mcJc m:val="center"/>
                                  </m:mcPr>
                                </m:mc>
                              </m:mcs>
                              <m:ctrlPr>
                                <a:rPr lang="en-US" sz="1800" i="1">
                                  <a:effectLst/>
                                  <a:latin typeface="Cambria Math" panose="02040503050406030204" pitchFamily="18" charset="0"/>
                                  <a:ea typeface="DengXian" panose="02010600030101010101" pitchFamily="2" charset="-122"/>
                                </a:rPr>
                              </m:ctrlPr>
                            </m:mPr>
                            <m:mr>
                              <m:e>
                                <m:r>
                                  <a:rPr lang="en-US" sz="1800" i="1">
                                    <a:effectLst/>
                                    <a:latin typeface="Cambria Math" panose="02040503050406030204" pitchFamily="18" charset="0"/>
                                    <a:ea typeface="DengXian" panose="02010600030101010101" pitchFamily="2" charset="-122"/>
                                  </a:rPr>
                                  <m:t>24</m:t>
                                </m:r>
                              </m:e>
                              <m:e>
                                <m:r>
                                  <a:rPr lang="en-US" sz="1800" i="1">
                                    <a:effectLst/>
                                    <a:latin typeface="Cambria Math" panose="02040503050406030204" pitchFamily="18" charset="0"/>
                                    <a:ea typeface="DengXian" panose="02010600030101010101" pitchFamily="2" charset="-122"/>
                                  </a:rPr>
                                  <m:t>28</m:t>
                                </m:r>
                              </m:e>
                              <m:e>
                                <m:r>
                                  <a:rPr lang="en-US" sz="1800" i="1">
                                    <a:effectLst/>
                                    <a:latin typeface="Cambria Math" panose="02040503050406030204" pitchFamily="18" charset="0"/>
                                    <a:ea typeface="DengXian" panose="02010600030101010101" pitchFamily="2" charset="-122"/>
                                  </a:rPr>
                                  <m:t>16</m:t>
                                </m:r>
                              </m:e>
                            </m:mr>
                            <m:mr>
                              <m:e>
                                <m:r>
                                  <a:rPr lang="en-US" sz="1800" i="1">
                                    <a:effectLst/>
                                    <a:latin typeface="Cambria Math" panose="02040503050406030204" pitchFamily="18" charset="0"/>
                                    <a:ea typeface="DengXian" panose="02010600030101010101" pitchFamily="2" charset="-122"/>
                                  </a:rPr>
                                  <m:t>24</m:t>
                                </m:r>
                              </m:e>
                              <m:e>
                                <m:r>
                                  <a:rPr lang="en-US" sz="1800" i="1">
                                    <a:effectLst/>
                                    <a:latin typeface="Cambria Math" panose="02040503050406030204" pitchFamily="18" charset="0"/>
                                    <a:ea typeface="DengXian" panose="02010600030101010101" pitchFamily="2" charset="-122"/>
                                  </a:rPr>
                                  <m:t>28</m:t>
                                </m:r>
                              </m:e>
                              <m:e>
                                <m:r>
                                  <a:rPr lang="en-US" sz="1800" i="1">
                                    <a:effectLst/>
                                    <a:latin typeface="Cambria Math" panose="02040503050406030204" pitchFamily="18" charset="0"/>
                                    <a:ea typeface="DengXian" panose="02010600030101010101" pitchFamily="2" charset="-122"/>
                                  </a:rPr>
                                  <m:t>16</m:t>
                                </m:r>
                              </m:e>
                            </m:mr>
                            <m:mr>
                              <m:e>
                                <m:r>
                                  <a:rPr lang="en-US" sz="1800" i="1">
                                    <a:effectLst/>
                                    <a:latin typeface="Cambria Math" panose="02040503050406030204" pitchFamily="18" charset="0"/>
                                    <a:ea typeface="DengXian" panose="02010600030101010101" pitchFamily="2" charset="-122"/>
                                  </a:rPr>
                                  <m:t>16</m:t>
                                </m:r>
                              </m:e>
                              <m:e>
                                <m:r>
                                  <a:rPr lang="en-US" sz="1800" i="1">
                                    <a:effectLst/>
                                    <a:latin typeface="Cambria Math" panose="02040503050406030204" pitchFamily="18" charset="0"/>
                                    <a:ea typeface="DengXian" panose="02010600030101010101" pitchFamily="2" charset="-122"/>
                                  </a:rPr>
                                  <m:t>20</m:t>
                                </m:r>
                              </m:e>
                              <m:e>
                                <m:r>
                                  <a:rPr lang="en-US" sz="1800" i="1">
                                    <a:effectLst/>
                                    <a:latin typeface="Cambria Math" panose="02040503050406030204" pitchFamily="18" charset="0"/>
                                    <a:ea typeface="DengXian" panose="02010600030101010101" pitchFamily="2" charset="-122"/>
                                  </a:rPr>
                                  <m:t>8</m:t>
                                </m:r>
                              </m:e>
                            </m:mr>
                          </m:m>
                        </m:e>
                      </m:d>
                      <m:r>
                        <a:rPr lang="en-US" sz="1800" i="1">
                          <a:effectLst/>
                          <a:latin typeface="Cambria Math" panose="02040503050406030204" pitchFamily="18" charset="0"/>
                          <a:ea typeface="DengXian" panose="02010600030101010101" pitchFamily="2" charset="-122"/>
                        </a:rPr>
                        <m:t>𝑏𝑖𝑡𝑠</m:t>
                      </m:r>
                    </m:oMath>
                  </m:oMathPara>
                </a14:m>
                <a:endParaRPr lang="en-US" sz="1800" dirty="0">
                  <a:effectLst/>
                  <a:latin typeface="Times New Roman" panose="02020603050405020304" pitchFamily="18" charset="0"/>
                  <a:ea typeface="DengXian" panose="02010600030101010101" pitchFamily="2" charset="-122"/>
                </a:endParaRPr>
              </a:p>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800" dirty="0">
                    <a:effectLst/>
                    <a:ea typeface="DengXian" panose="02010600030101010101" pitchFamily="2" charset="-122"/>
                  </a:rPr>
                  <a:t>      </a:t>
                </a:r>
                <a14:m>
                  <m:oMath xmlns:m="http://schemas.openxmlformats.org/officeDocument/2006/math">
                    <m:sSup>
                      <m:sSupPr>
                        <m:ctrlPr>
                          <a:rPr lang="en-US" sz="1800" i="1" smtClean="0">
                            <a:effectLst/>
                            <a:latin typeface="Cambria Math" panose="02040503050406030204" pitchFamily="18" charset="0"/>
                            <a:ea typeface="DengXian" panose="02010600030101010101" pitchFamily="2" charset="-122"/>
                          </a:rPr>
                        </m:ctrlPr>
                      </m:sSupPr>
                      <m:e>
                        <m:r>
                          <a:rPr lang="en-CA" sz="1800" i="1">
                            <a:effectLst/>
                            <a:latin typeface="Cambria Math" panose="02040503050406030204" pitchFamily="18" charset="0"/>
                            <a:ea typeface="DengXian" panose="02010600030101010101" pitchFamily="2" charset="-122"/>
                          </a:rPr>
                          <m:t>𝐵</m:t>
                        </m:r>
                      </m:e>
                      <m:sup>
                        <m:r>
                          <a:rPr lang="en-CA" sz="1800" i="1">
                            <a:effectLst/>
                            <a:latin typeface="Cambria Math" panose="02040503050406030204" pitchFamily="18" charset="0"/>
                            <a:ea typeface="DengXian" panose="02010600030101010101" pitchFamily="2" charset="-122"/>
                          </a:rPr>
                          <m:t>𝑥</m:t>
                        </m:r>
                        <m:r>
                          <a:rPr lang="en-CA" sz="1800" i="1">
                            <a:effectLst/>
                            <a:latin typeface="Cambria Math" panose="02040503050406030204" pitchFamily="18" charset="0"/>
                            <a:ea typeface="DengXian" panose="02010600030101010101" pitchFamily="2" charset="-122"/>
                          </a:rPr>
                          <m:t>, 2</m:t>
                        </m:r>
                      </m:sup>
                    </m:sSup>
                    <m:r>
                      <a:rPr lang="en-CA" sz="1800" i="1">
                        <a:effectLst/>
                        <a:latin typeface="Cambria Math" panose="02040503050406030204" pitchFamily="18" charset="0"/>
                        <a:ea typeface="DengXian" panose="02010600030101010101" pitchFamily="2" charset="-122"/>
                      </a:rPr>
                      <m:t>=</m:t>
                    </m:r>
                    <m:d>
                      <m:dPr>
                        <m:ctrlPr>
                          <a:rPr lang="en-US" sz="1800" i="1">
                            <a:effectLst/>
                            <a:latin typeface="Cambria Math" panose="02040503050406030204" pitchFamily="18" charset="0"/>
                            <a:ea typeface="DengXian" panose="02010600030101010101" pitchFamily="2" charset="-122"/>
                          </a:rPr>
                        </m:ctrlPr>
                      </m:dPr>
                      <m:e>
                        <m:m>
                          <m:mPr>
                            <m:mcs>
                              <m:mc>
                                <m:mcPr>
                                  <m:count m:val="3"/>
                                  <m:mcJc m:val="center"/>
                                </m:mcPr>
                              </m:mc>
                            </m:mcs>
                            <m:ctrlPr>
                              <a:rPr lang="en-US" sz="1800" i="1">
                                <a:effectLst/>
                                <a:latin typeface="Cambria Math" panose="02040503050406030204" pitchFamily="18" charset="0"/>
                                <a:ea typeface="DengXian" panose="02010600030101010101" pitchFamily="2" charset="-122"/>
                              </a:rPr>
                            </m:ctrlPr>
                          </m:mPr>
                          <m:mr>
                            <m:e>
                              <m:sSup>
                                <m:sSupPr>
                                  <m:ctrlPr>
                                    <a:rPr lang="en-US" sz="1800" i="1">
                                      <a:effectLst/>
                                      <a:latin typeface="Cambria Math" panose="02040503050406030204" pitchFamily="18" charset="0"/>
                                      <a:ea typeface="DengXian" panose="02010600030101010101" pitchFamily="2" charset="-122"/>
                                    </a:rPr>
                                  </m:ctrlPr>
                                </m:sSupPr>
                                <m:e>
                                  <m:r>
                                    <a:rPr lang="en-US" sz="1800" i="1">
                                      <a:effectLst/>
                                      <a:latin typeface="Cambria Math" panose="02040503050406030204" pitchFamily="18" charset="0"/>
                                      <a:ea typeface="DengXian" panose="02010600030101010101" pitchFamily="2" charset="-122"/>
                                    </a:rPr>
                                    <m:t>∑</m:t>
                                  </m:r>
                                  <m:r>
                                    <a:rPr lang="en-US" sz="1800" i="1">
                                      <a:effectLst/>
                                      <a:latin typeface="Cambria Math" panose="02040503050406030204" pitchFamily="18" charset="0"/>
                                      <a:ea typeface="DengXian" panose="02010600030101010101" pitchFamily="2" charset="-122"/>
                                    </a:rPr>
                                    <m:t>𝑥</m:t>
                                  </m:r>
                                </m:e>
                                <m:sup>
                                  <m:r>
                                    <a:rPr lang="en-US" sz="1800" i="1">
                                      <a:effectLst/>
                                      <a:latin typeface="Cambria Math" panose="02040503050406030204" pitchFamily="18" charset="0"/>
                                      <a:ea typeface="DengXian" panose="02010600030101010101" pitchFamily="2" charset="-122"/>
                                    </a:rPr>
                                    <m:t>2</m:t>
                                  </m:r>
                                </m:sup>
                              </m:sSup>
                            </m:e>
                            <m:e>
                              <m:r>
                                <a:rPr lang="en-US" i="1">
                                  <a:latin typeface="Cambria Math" panose="02040503050406030204" pitchFamily="18" charset="0"/>
                                  <a:ea typeface="DengXian" panose="02010600030101010101" pitchFamily="2" charset="-122"/>
                                </a:rPr>
                                <m:t>∑</m:t>
                              </m:r>
                              <m:r>
                                <a:rPr lang="en-US" i="1">
                                  <a:latin typeface="Cambria Math" panose="02040503050406030204" pitchFamily="18" charset="0"/>
                                  <a:ea typeface="DengXian" panose="02010600030101010101" pitchFamily="2" charset="-122"/>
                                </a:rPr>
                                <m:t>𝑥𝑦</m:t>
                              </m:r>
                            </m:e>
                            <m:e>
                              <m:r>
                                <a:rPr lang="en-US" i="1">
                                  <a:latin typeface="Cambria Math" panose="02040503050406030204" pitchFamily="18" charset="0"/>
                                  <a:ea typeface="DengXian" panose="02010600030101010101" pitchFamily="2" charset="-122"/>
                                </a:rPr>
                                <m:t>∑</m:t>
                              </m:r>
                              <m:r>
                                <a:rPr lang="en-US" i="1">
                                  <a:latin typeface="Cambria Math" panose="02040503050406030204" pitchFamily="18" charset="0"/>
                                  <a:ea typeface="DengXian" panose="02010600030101010101" pitchFamily="2" charset="-122"/>
                                </a:rPr>
                                <m:t>𝑥</m:t>
                              </m:r>
                              <m:sSub>
                                <m:sSubPr>
                                  <m:ctrlPr>
                                    <a:rPr lang="en-US" i="1">
                                      <a:latin typeface="Cambria Math" panose="02040503050406030204" pitchFamily="18" charset="0"/>
                                      <a:ea typeface="DengXian" panose="02010600030101010101" pitchFamily="2" charset="-122"/>
                                    </a:rPr>
                                  </m:ctrlPr>
                                </m:sSubPr>
                                <m:e>
                                  <m:r>
                                    <a:rPr lang="en-CA" i="1">
                                      <a:latin typeface="Cambria Math" panose="02040503050406030204" pitchFamily="18" charset="0"/>
                                      <a:ea typeface="DengXian" panose="02010600030101010101" pitchFamily="2" charset="-122"/>
                                    </a:rPr>
                                    <m:t>𝑚𝑣</m:t>
                                  </m:r>
                                </m:e>
                                <m:sub>
                                  <m:r>
                                    <a:rPr lang="en-CA" i="1">
                                      <a:latin typeface="Cambria Math" panose="02040503050406030204" pitchFamily="18" charset="0"/>
                                      <a:ea typeface="DengXian" panose="02010600030101010101" pitchFamily="2" charset="-122"/>
                                    </a:rPr>
                                    <m:t>𝑥</m:t>
                                  </m:r>
                                </m:sub>
                              </m:sSub>
                            </m:e>
                          </m:mr>
                          <m:mr>
                            <m:e>
                              <m:r>
                                <a:rPr lang="en-US" sz="1800" i="1">
                                  <a:effectLst/>
                                  <a:latin typeface="Cambria Math" panose="02040503050406030204" pitchFamily="18" charset="0"/>
                                  <a:ea typeface="DengXian" panose="02010600030101010101" pitchFamily="2" charset="-122"/>
                                </a:rPr>
                                <m:t>∑</m:t>
                              </m:r>
                              <m:r>
                                <a:rPr lang="en-US" sz="1800" i="1">
                                  <a:effectLst/>
                                  <a:latin typeface="Cambria Math" panose="02040503050406030204" pitchFamily="18" charset="0"/>
                                  <a:ea typeface="DengXian" panose="02010600030101010101" pitchFamily="2" charset="-122"/>
                                </a:rPr>
                                <m:t>𝑥𝑦</m:t>
                              </m:r>
                            </m:e>
                            <m:e>
                              <m:r>
                                <a:rPr lang="en-US" i="1">
                                  <a:latin typeface="Cambria Math" panose="02040503050406030204" pitchFamily="18" charset="0"/>
                                  <a:ea typeface="DengXian" panose="02010600030101010101" pitchFamily="2" charset="-122"/>
                                </a:rPr>
                                <m:t>∑</m:t>
                              </m:r>
                              <m:sSup>
                                <m:sSupPr>
                                  <m:ctrlPr>
                                    <a:rPr lang="en-US" i="1">
                                      <a:latin typeface="Cambria Math" panose="02040503050406030204" pitchFamily="18" charset="0"/>
                                      <a:ea typeface="DengXian" panose="02010600030101010101" pitchFamily="2" charset="-122"/>
                                    </a:rPr>
                                  </m:ctrlPr>
                                </m:sSupPr>
                                <m:e>
                                  <m:r>
                                    <a:rPr lang="en-US" i="1">
                                      <a:latin typeface="Cambria Math" panose="02040503050406030204" pitchFamily="18" charset="0"/>
                                      <a:ea typeface="DengXian" panose="02010600030101010101" pitchFamily="2" charset="-122"/>
                                    </a:rPr>
                                    <m:t>𝑦</m:t>
                                  </m:r>
                                </m:e>
                                <m:sup>
                                  <m:r>
                                    <a:rPr lang="en-US" i="1">
                                      <a:latin typeface="Cambria Math" panose="02040503050406030204" pitchFamily="18" charset="0"/>
                                      <a:ea typeface="DengXian" panose="02010600030101010101" pitchFamily="2" charset="-122"/>
                                    </a:rPr>
                                    <m:t>2</m:t>
                                  </m:r>
                                </m:sup>
                              </m:sSup>
                            </m:e>
                            <m:e>
                              <m:r>
                                <a:rPr lang="en-US" i="1">
                                  <a:latin typeface="Cambria Math" panose="02040503050406030204" pitchFamily="18" charset="0"/>
                                  <a:ea typeface="DengXian" panose="02010600030101010101" pitchFamily="2" charset="-122"/>
                                </a:rPr>
                                <m:t>∑</m:t>
                              </m:r>
                              <m:r>
                                <a:rPr lang="en-US" i="1">
                                  <a:latin typeface="Cambria Math" panose="02040503050406030204" pitchFamily="18" charset="0"/>
                                  <a:ea typeface="DengXian" panose="02010600030101010101" pitchFamily="2" charset="-122"/>
                                </a:rPr>
                                <m:t>𝑦</m:t>
                              </m:r>
                              <m:sSub>
                                <m:sSubPr>
                                  <m:ctrlPr>
                                    <a:rPr lang="en-US" i="1">
                                      <a:latin typeface="Cambria Math" panose="02040503050406030204" pitchFamily="18" charset="0"/>
                                      <a:ea typeface="DengXian" panose="02010600030101010101" pitchFamily="2" charset="-122"/>
                                    </a:rPr>
                                  </m:ctrlPr>
                                </m:sSubPr>
                                <m:e>
                                  <m:r>
                                    <a:rPr lang="en-CA" i="1">
                                      <a:latin typeface="Cambria Math" panose="02040503050406030204" pitchFamily="18" charset="0"/>
                                      <a:ea typeface="DengXian" panose="02010600030101010101" pitchFamily="2" charset="-122"/>
                                    </a:rPr>
                                    <m:t>𝑚𝑣</m:t>
                                  </m:r>
                                </m:e>
                                <m:sub>
                                  <m:r>
                                    <a:rPr lang="en-CA" i="1">
                                      <a:latin typeface="Cambria Math" panose="02040503050406030204" pitchFamily="18" charset="0"/>
                                      <a:ea typeface="DengXian" panose="02010600030101010101" pitchFamily="2" charset="-122"/>
                                    </a:rPr>
                                    <m:t>𝑥</m:t>
                                  </m:r>
                                </m:sub>
                              </m:sSub>
                            </m:e>
                          </m:mr>
                          <m:mr>
                            <m:e>
                              <m:r>
                                <a:rPr lang="en-US" sz="1800" i="1">
                                  <a:effectLst/>
                                  <a:latin typeface="Cambria Math" panose="02040503050406030204" pitchFamily="18" charset="0"/>
                                  <a:ea typeface="DengXian" panose="02010600030101010101" pitchFamily="2" charset="-122"/>
                                </a:rPr>
                                <m:t>∑</m:t>
                              </m:r>
                              <m:r>
                                <a:rPr lang="en-US" sz="1800" i="1">
                                  <a:effectLst/>
                                  <a:latin typeface="Cambria Math" panose="02040503050406030204" pitchFamily="18" charset="0"/>
                                  <a:ea typeface="DengXian" panose="02010600030101010101" pitchFamily="2" charset="-122"/>
                                </a:rPr>
                                <m:t>𝑥</m:t>
                              </m:r>
                            </m:e>
                            <m:e>
                              <m:r>
                                <a:rPr lang="en-US" i="1">
                                  <a:latin typeface="Cambria Math" panose="02040503050406030204" pitchFamily="18" charset="0"/>
                                  <a:ea typeface="DengXian" panose="02010600030101010101" pitchFamily="2" charset="-122"/>
                                </a:rPr>
                                <m:t>∑</m:t>
                              </m:r>
                              <m:r>
                                <a:rPr lang="en-US" i="1">
                                  <a:latin typeface="Cambria Math" panose="02040503050406030204" pitchFamily="18" charset="0"/>
                                  <a:ea typeface="DengXian" panose="02010600030101010101" pitchFamily="2" charset="-122"/>
                                </a:rPr>
                                <m:t>𝑦</m:t>
                              </m:r>
                            </m:e>
                            <m:e>
                              <m:r>
                                <a:rPr lang="en-US" i="1">
                                  <a:latin typeface="Cambria Math" panose="02040503050406030204" pitchFamily="18" charset="0"/>
                                  <a:ea typeface="DengXian" panose="02010600030101010101" pitchFamily="2" charset="-122"/>
                                </a:rPr>
                                <m:t>∑</m:t>
                              </m:r>
                              <m:sSub>
                                <m:sSubPr>
                                  <m:ctrlPr>
                                    <a:rPr lang="en-US" i="1">
                                      <a:latin typeface="Cambria Math" panose="02040503050406030204" pitchFamily="18" charset="0"/>
                                      <a:ea typeface="DengXian" panose="02010600030101010101" pitchFamily="2" charset="-122"/>
                                    </a:rPr>
                                  </m:ctrlPr>
                                </m:sSubPr>
                                <m:e>
                                  <m:r>
                                    <a:rPr lang="en-CA" i="1">
                                      <a:latin typeface="Cambria Math" panose="02040503050406030204" pitchFamily="18" charset="0"/>
                                      <a:ea typeface="DengXian" panose="02010600030101010101" pitchFamily="2" charset="-122"/>
                                    </a:rPr>
                                    <m:t>𝑚𝑣</m:t>
                                  </m:r>
                                </m:e>
                                <m:sub>
                                  <m:r>
                                    <a:rPr lang="en-CA" i="1">
                                      <a:latin typeface="Cambria Math" panose="02040503050406030204" pitchFamily="18" charset="0"/>
                                      <a:ea typeface="DengXian" panose="02010600030101010101" pitchFamily="2" charset="-122"/>
                                    </a:rPr>
                                    <m:t>𝑥</m:t>
                                  </m:r>
                                </m:sub>
                              </m:sSub>
                            </m:e>
                          </m:mr>
                        </m:m>
                      </m:e>
                    </m:d>
                  </m:oMath>
                </a14:m>
                <a:r>
                  <a:rPr lang="en-US" dirty="0"/>
                  <a:t> : </a:t>
                </a:r>
                <a14:m>
                  <m:oMath xmlns:m="http://schemas.openxmlformats.org/officeDocument/2006/math">
                    <m:d>
                      <m:dPr>
                        <m:ctrlPr>
                          <a:rPr lang="en-US" i="1">
                            <a:latin typeface="Cambria Math" panose="02040503050406030204" pitchFamily="18" charset="0"/>
                          </a:rPr>
                        </m:ctrlPr>
                      </m:dPr>
                      <m:e>
                        <m:m>
                          <m:mPr>
                            <m:mcs>
                              <m:mc>
                                <m:mcPr>
                                  <m:count m:val="3"/>
                                  <m:mcJc m:val="center"/>
                                </m:mcPr>
                              </m:mc>
                            </m:mcs>
                            <m:ctrlPr>
                              <a:rPr lang="en-US" i="1">
                                <a:latin typeface="Cambria Math" panose="02040503050406030204" pitchFamily="18" charset="0"/>
                              </a:rPr>
                            </m:ctrlPr>
                          </m:mPr>
                          <m:mr>
                            <m:e>
                              <m:r>
                                <a:rPr lang="en-US" i="1">
                                  <a:latin typeface="Cambria Math" panose="02040503050406030204" pitchFamily="18" charset="0"/>
                                </a:rPr>
                                <m:t>24</m:t>
                              </m:r>
                            </m:e>
                            <m:e>
                              <m:r>
                                <a:rPr lang="en-US" i="1">
                                  <a:latin typeface="Cambria Math" panose="02040503050406030204" pitchFamily="18" charset="0"/>
                                </a:rPr>
                                <m:t>24</m:t>
                              </m:r>
                            </m:e>
                            <m:e>
                              <m:r>
                                <a:rPr lang="en-US" i="1">
                                  <a:latin typeface="Cambria Math" panose="02040503050406030204" pitchFamily="18" charset="0"/>
                                </a:rPr>
                                <m:t>28</m:t>
                              </m:r>
                            </m:e>
                          </m:mr>
                          <m:mr>
                            <m:e>
                              <m:r>
                                <a:rPr lang="en-US" i="1">
                                  <a:latin typeface="Cambria Math" panose="02040503050406030204" pitchFamily="18" charset="0"/>
                                </a:rPr>
                                <m:t>24</m:t>
                              </m:r>
                            </m:e>
                            <m:e>
                              <m:r>
                                <a:rPr lang="en-US" i="1">
                                  <a:latin typeface="Cambria Math" panose="02040503050406030204" pitchFamily="18" charset="0"/>
                                </a:rPr>
                                <m:t>24</m:t>
                              </m:r>
                            </m:e>
                            <m:e>
                              <m:r>
                                <a:rPr lang="en-US" i="1">
                                  <a:latin typeface="Cambria Math" panose="02040503050406030204" pitchFamily="18" charset="0"/>
                                </a:rPr>
                                <m:t>28</m:t>
                              </m:r>
                            </m:e>
                          </m:mr>
                          <m:mr>
                            <m:e>
                              <m:r>
                                <a:rPr lang="en-US" i="1">
                                  <a:latin typeface="Cambria Math" panose="02040503050406030204" pitchFamily="18" charset="0"/>
                                </a:rPr>
                                <m:t>16</m:t>
                              </m:r>
                            </m:e>
                            <m:e>
                              <m:r>
                                <a:rPr lang="en-US" i="1">
                                  <a:latin typeface="Cambria Math" panose="02040503050406030204" pitchFamily="18" charset="0"/>
                                </a:rPr>
                                <m:t>16</m:t>
                              </m:r>
                            </m:e>
                            <m:e>
                              <m:r>
                                <a:rPr lang="en-US" i="1">
                                  <a:latin typeface="Cambria Math" panose="02040503050406030204" pitchFamily="18" charset="0"/>
                                </a:rPr>
                                <m:t>20</m:t>
                              </m:r>
                            </m:e>
                          </m:mr>
                        </m:m>
                      </m:e>
                    </m:d>
                    <m:r>
                      <a:rPr lang="en-US" i="1">
                        <a:latin typeface="Cambria Math" panose="02040503050406030204" pitchFamily="18" charset="0"/>
                      </a:rPr>
                      <m:t>𝑏𝑖𝑡𝑠</m:t>
                    </m:r>
                  </m:oMath>
                </a14:m>
                <a:endParaRPr lang="en-US" sz="1800" dirty="0">
                  <a:effectLst/>
                  <a:latin typeface="Times New Roman" panose="02020603050405020304" pitchFamily="18" charset="0"/>
                  <a:ea typeface="DengXian" panose="02010600030101010101" pitchFamily="2" charset="-122"/>
                </a:endParaRPr>
              </a:p>
            </p:txBody>
          </p:sp>
        </mc:Choice>
        <mc:Fallback>
          <p:sp>
            <p:nvSpPr>
              <p:cNvPr id="7" name="TextBox 6">
                <a:extLst>
                  <a:ext uri="{FF2B5EF4-FFF2-40B4-BE49-F238E27FC236}">
                    <a16:creationId xmlns:a16="http://schemas.microsoft.com/office/drawing/2014/main" id="{A10CE34C-8F5E-DDD5-C21F-0312FB59E138}"/>
                  </a:ext>
                </a:extLst>
              </p:cNvPr>
              <p:cNvSpPr txBox="1">
                <a:spLocks noRot="1" noChangeAspect="1" noMove="1" noResize="1" noEditPoints="1" noAdjustHandles="1" noChangeArrowheads="1" noChangeShapeType="1" noTextEdit="1"/>
              </p:cNvSpPr>
              <p:nvPr/>
            </p:nvSpPr>
            <p:spPr>
              <a:xfrm>
                <a:off x="2745419" y="1846193"/>
                <a:ext cx="6094520" cy="2857257"/>
              </a:xfrm>
              <a:prstGeom prst="rect">
                <a:avLst/>
              </a:prstGeom>
              <a:blipFill>
                <a:blip r:embed="rId2"/>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35400446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Qualcomm Executive External">
  <a:themeElements>
    <a:clrScheme name="Custom 214">
      <a:dk1>
        <a:srgbClr val="13171F"/>
      </a:dk1>
      <a:lt1>
        <a:srgbClr val="F7F8FA"/>
      </a:lt1>
      <a:dk2>
        <a:srgbClr val="0E283C"/>
      </a:dk2>
      <a:lt2>
        <a:srgbClr val="E04F4F"/>
      </a:lt2>
      <a:accent1>
        <a:srgbClr val="2853DC"/>
      </a:accent1>
      <a:accent2>
        <a:srgbClr val="7BA0FF"/>
      </a:accent2>
      <a:accent3>
        <a:srgbClr val="39A3B5"/>
      </a:accent3>
      <a:accent4>
        <a:srgbClr val="82CBD7"/>
      </a:accent4>
      <a:accent5>
        <a:srgbClr val="445776"/>
      </a:accent5>
      <a:accent6>
        <a:srgbClr val="ACBACF"/>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tlCol="0" anchor="ctr"/>
      <a:lstStyle>
        <a:defPPr algn="ctr">
          <a:lnSpc>
            <a:spcPct val="96000"/>
          </a:lnSpc>
          <a:defRPr dirty="0" err="1">
            <a:solidFill>
              <a:schemeClr val="bg1"/>
            </a:solidFill>
            <a:latin typeface="Microsoft Sans Serif"/>
            <a:cs typeface="Microsoft Sans Serif" panose="020B0604020202020204" pitchFamily="34" charset="0"/>
          </a:defRPr>
        </a:defPPr>
      </a:lstStyle>
      <a:style>
        <a:lnRef idx="2">
          <a:schemeClr val="accent1">
            <a:shade val="50000"/>
          </a:schemeClr>
        </a:lnRef>
        <a:fillRef idx="1">
          <a:schemeClr val="accent1"/>
        </a:fillRef>
        <a:effectRef idx="0">
          <a:schemeClr val="accent1"/>
        </a:effectRef>
        <a:fontRef idx="minor">
          <a:schemeClr val="lt1"/>
        </a:fontRef>
      </a:style>
    </a:spDef>
    <a:lnDef>
      <a:spPr>
        <a:ln w="12700" cap="rnd">
          <a:solidFill>
            <a:schemeClr val="accent6">
              <a:lumMod val="60000"/>
              <a:lumOff val="40000"/>
            </a:schemeClr>
          </a:solidFill>
          <a:round/>
          <a:headEnd type="none" w="sm" len="sm"/>
          <a:tailEnd type="none" w="sm" len="sm"/>
        </a:ln>
      </a:spPr>
      <a:bodyPr/>
      <a:lstStyle/>
      <a:style>
        <a:lnRef idx="1">
          <a:schemeClr val="accent1"/>
        </a:lnRef>
        <a:fillRef idx="0">
          <a:schemeClr val="accent1"/>
        </a:fillRef>
        <a:effectRef idx="0">
          <a:schemeClr val="accent1"/>
        </a:effectRef>
        <a:fontRef idx="minor">
          <a:schemeClr val="tx1"/>
        </a:fontRef>
      </a:style>
    </a:lnDef>
    <a:txDef>
      <a:spPr/>
      <a:bodyPr vert="horz" lIns="0" tIns="0" rIns="0" bIns="0" rtlCol="0">
        <a:noAutofit/>
      </a:bodyPr>
      <a:lstStyle>
        <a:defPPr algn="l">
          <a:buNone/>
          <a:defRPr sz="2000" dirty="0" smtClean="0"/>
        </a:defPPr>
      </a:lstStyle>
    </a:txDef>
  </a:objectDefaults>
  <a:extraClrSchemeLst/>
  <a:extLst>
    <a:ext uri="{05A4C25C-085E-4340-85A3-A5531E510DB2}">
      <thm15:themeFamily xmlns:thm15="http://schemas.microsoft.com/office/thememl/2012/main" name="QC_16x9_Public_Template_Nov2019" id="{901E9F88-CC1D-CD45-8BC6-A2C2CE7A9AF8}" vid="{2D62E465-8D86-A648-A219-742F0A440BC4}"/>
    </a:ext>
  </a:extLst>
</a:theme>
</file>

<file path=ppt/theme/theme2.xml><?xml version="1.0" encoding="utf-8"?>
<a:theme xmlns:a="http://schemas.openxmlformats.org/drawingml/2006/main" name="Office Theme">
  <a:themeElements>
    <a:clrScheme name="Qualcomm 2019">
      <a:dk1>
        <a:srgbClr val="0E2C3A"/>
      </a:dk1>
      <a:lt1>
        <a:srgbClr val="F8F9FA"/>
      </a:lt1>
      <a:dk2>
        <a:srgbClr val="664C81"/>
      </a:dk2>
      <a:lt2>
        <a:srgbClr val="E04F4F"/>
      </a:lt2>
      <a:accent1>
        <a:srgbClr val="3253DC"/>
      </a:accent1>
      <a:accent2>
        <a:srgbClr val="7BA0FF"/>
      </a:accent2>
      <a:accent3>
        <a:srgbClr val="3BA9BB"/>
      </a:accent3>
      <a:accent4>
        <a:srgbClr val="86CDD9"/>
      </a:accent4>
      <a:accent5>
        <a:srgbClr val="4B5A75"/>
      </a:accent5>
      <a:accent6>
        <a:srgbClr val="B1BBCD"/>
      </a:accent6>
      <a:hlink>
        <a:srgbClr val="3253DC"/>
      </a:hlink>
      <a:folHlink>
        <a:srgbClr val="7BA0FF"/>
      </a:folHlink>
    </a:clrScheme>
    <a:fontScheme name="Qualcomm 2019">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Qualcomm 2019">
      <a:dk1>
        <a:srgbClr val="0E2C3A"/>
      </a:dk1>
      <a:lt1>
        <a:srgbClr val="F8F9FA"/>
      </a:lt1>
      <a:dk2>
        <a:srgbClr val="664C81"/>
      </a:dk2>
      <a:lt2>
        <a:srgbClr val="E04F4F"/>
      </a:lt2>
      <a:accent1>
        <a:srgbClr val="3253DC"/>
      </a:accent1>
      <a:accent2>
        <a:srgbClr val="7BA0FF"/>
      </a:accent2>
      <a:accent3>
        <a:srgbClr val="3BA9BB"/>
      </a:accent3>
      <a:accent4>
        <a:srgbClr val="86CDD9"/>
      </a:accent4>
      <a:accent5>
        <a:srgbClr val="4B5A75"/>
      </a:accent5>
      <a:accent6>
        <a:srgbClr val="B1BBCD"/>
      </a:accent6>
      <a:hlink>
        <a:srgbClr val="3253DC"/>
      </a:hlink>
      <a:folHlink>
        <a:srgbClr val="7BA0FF"/>
      </a:folHlink>
    </a:clrScheme>
    <a:fontScheme name="Qualcomm 2019">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598371A9B2F58942932503DC52E58014" ma:contentTypeVersion="12" ma:contentTypeDescription="Create a new document." ma:contentTypeScope="" ma:versionID="f9aa544ba4a5d2e79678c2cfd19ca944">
  <xsd:schema xmlns:xsd="http://www.w3.org/2001/XMLSchema" xmlns:xs="http://www.w3.org/2001/XMLSchema" xmlns:p="http://schemas.microsoft.com/office/2006/metadata/properties" xmlns:ns2="c872df49-ebad-488d-a324-025e4f6ab39d" xmlns:ns3="229579ab-57a9-4bef-bc1b-2624410c5e1c" targetNamespace="http://schemas.microsoft.com/office/2006/metadata/properties" ma:root="true" ma:fieldsID="ecec9b7bf50a9b6035bdc9ed154c7434" ns2:_="" ns3:_="">
    <xsd:import namespace="c872df49-ebad-488d-a324-025e4f6ab39d"/>
    <xsd:import namespace="229579ab-57a9-4bef-bc1b-2624410c5e1c"/>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AutoTags" minOccurs="0"/>
                <xsd:element ref="ns2:MediaServiceGenerationTime" minOccurs="0"/>
                <xsd:element ref="ns2:MediaServiceEventHashCode" minOccurs="0"/>
                <xsd:element ref="ns2:MediaServiceOCR" minOccurs="0"/>
                <xsd:element ref="ns3:SharedWithUsers" minOccurs="0"/>
                <xsd:element ref="ns3:SharedWithDetails" minOccurs="0"/>
                <xsd:element ref="ns2:MediaServiceDateTaken" minOccurs="0"/>
                <xsd:element ref="ns2: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872df49-ebad-488d-a324-025e4f6ab39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2" nillable="true" ma:displayName="Tags" ma:internalName="MediaServiceAutoTags"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DateTaken" ma:index="18" nillable="true" ma:displayName="MediaServiceDateTaken" ma:hidden="true" ma:internalName="MediaServiceDateTaken" ma:readOnly="true">
      <xsd:simpleType>
        <xsd:restriction base="dms:Text"/>
      </xsd:simpleType>
    </xsd:element>
    <xsd:element name="MediaLengthInSeconds" ma:index="19" nillable="true" ma:displayName="MediaLengthInSeconds" ma:hidden="true"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229579ab-57a9-4bef-bc1b-2624410c5e1c" elementFormDefault="qualified">
    <xsd:import namespace="http://schemas.microsoft.com/office/2006/documentManagement/types"/>
    <xsd:import namespace="http://schemas.microsoft.com/office/infopath/2007/PartnerControls"/>
    <xsd:element name="SharedWithUsers" ma:index="16"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7"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C46A4419-6CF8-47A5-B40E-C7F0890DB23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c872df49-ebad-488d-a324-025e4f6ab39d"/>
    <ds:schemaRef ds:uri="229579ab-57a9-4bef-bc1b-2624410c5e1c"/>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39CB3369-829B-4A78-B8A1-1016D068BF47}">
  <ds:schemaRefs>
    <ds:schemaRef ds:uri="http://schemas.microsoft.com/office/infopath/2007/PartnerControls"/>
    <ds:schemaRef ds:uri="http://purl.org/dc/terms/"/>
    <ds:schemaRef ds:uri="http://purl.org/dc/dcmitype/"/>
    <ds:schemaRef ds:uri="http://schemas.microsoft.com/office/2006/documentManagement/types"/>
    <ds:schemaRef ds:uri="http://purl.org/dc/elements/1.1/"/>
    <ds:schemaRef ds:uri="http://schemas.microsoft.com/office/2006/metadata/properties"/>
    <ds:schemaRef ds:uri="http://schemas.openxmlformats.org/package/2006/metadata/core-properties"/>
    <ds:schemaRef ds:uri="229579ab-57a9-4bef-bc1b-2624410c5e1c"/>
    <ds:schemaRef ds:uri="c872df49-ebad-488d-a324-025e4f6ab39d"/>
    <ds:schemaRef ds:uri="http://www.w3.org/XML/1998/namespace"/>
  </ds:schemaRefs>
</ds:datastoreItem>
</file>

<file path=customXml/itemProps3.xml><?xml version="1.0" encoding="utf-8"?>
<ds:datastoreItem xmlns:ds="http://schemas.openxmlformats.org/officeDocument/2006/customXml" ds:itemID="{2FA71D21-F9D6-49FE-A6FD-837C99BE0BB1}">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blank</Template>
  <TotalTime>7706</TotalTime>
  <Words>330</Words>
  <Application>Microsoft Office PowerPoint</Application>
  <PresentationFormat>Widescreen</PresentationFormat>
  <Paragraphs>29</Paragraphs>
  <Slides>7</Slides>
  <Notes>1</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7</vt:i4>
      </vt:variant>
    </vt:vector>
  </HeadingPairs>
  <TitlesOfParts>
    <vt:vector size="14" baseType="lpstr">
      <vt:lpstr>Arial</vt:lpstr>
      <vt:lpstr>Cambria Math</vt:lpstr>
      <vt:lpstr>Century Gothic</vt:lpstr>
      <vt:lpstr>Microsoft Sans Serif</vt:lpstr>
      <vt:lpstr>Times New Roman</vt:lpstr>
      <vt:lpstr>Wingdings</vt:lpstr>
      <vt:lpstr>Qualcomm Executive External</vt:lpstr>
      <vt:lpstr>JVET-AB0189 AHG12: On bit length control of regression based affine merge candidate derivation</vt:lpstr>
      <vt:lpstr>Introduction </vt:lpstr>
      <vt:lpstr>Proposal </vt:lpstr>
      <vt:lpstr>Simulation Results</vt:lpstr>
      <vt:lpstr>PowerPoint Presentation</vt:lpstr>
      <vt:lpstr>PowerPoint Presentation</vt:lpstr>
      <vt:lpstr>Appendix</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JVET-Z0130</dc:title>
  <dc:creator>Zhi Zhang</dc:creator>
  <cp:lastModifiedBy>Yan Zhang</cp:lastModifiedBy>
  <cp:revision>209</cp:revision>
  <dcterms:created xsi:type="dcterms:W3CDTF">2020-07-21T14:31:43Z</dcterms:created>
  <dcterms:modified xsi:type="dcterms:W3CDTF">2022-10-23T06:44:27Z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XPowerLiteLastOptimized">
    <vt:lpwstr>11556172</vt:lpwstr>
  </property>
  <property fmtid="{D5CDD505-2E9C-101B-9397-08002B2CF9AE}" pid="3" name="NXPowerLiteSettings">
    <vt:lpwstr>C980073804F000</vt:lpwstr>
  </property>
  <property fmtid="{D5CDD505-2E9C-101B-9397-08002B2CF9AE}" pid="4" name="NXPowerLiteVersion">
    <vt:lpwstr>D8.0.4</vt:lpwstr>
  </property>
  <property fmtid="{D5CDD505-2E9C-101B-9397-08002B2CF9AE}" pid="5" name="ContentTypeId">
    <vt:lpwstr>0x010100598371A9B2F58942932503DC52E58014</vt:lpwstr>
  </property>
</Properties>
</file>