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11"/>
  </p:notesMasterIdLst>
  <p:sldIdLst>
    <p:sldId id="278" r:id="rId5"/>
    <p:sldId id="281" r:id="rId6"/>
    <p:sldId id="286" r:id="rId7"/>
    <p:sldId id="283" r:id="rId8"/>
    <p:sldId id="285" r:id="rId9"/>
    <p:sldId id="287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Lauren D'Amore" initials="LD" lastIdx="1" clrIdx="0">
    <p:extLst>
      <p:ext uri="{19B8F6BF-5375-455C-9EA6-DF929625EA0E}">
        <p15:presenceInfo xmlns:p15="http://schemas.microsoft.com/office/powerpoint/2012/main" userId="S::damorelx@interdigital.com::ad7a6bfd-2e55-4dec-879a-1d45b1ede091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23BFC"/>
    <a:srgbClr val="751CB4"/>
    <a:srgbClr val="1C3EC3"/>
    <a:srgbClr val="11B0AE"/>
    <a:srgbClr val="08B095"/>
    <a:srgbClr val="3549C3"/>
    <a:srgbClr val="0A2C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5D65C36-81F2-4EE3-8DC1-63DA40E210CA}" v="6" dt="2022-10-22T14:23:18.40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75" d="100"/>
          <a:sy n="75" d="100"/>
        </p:scale>
        <p:origin x="821" y="115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18" Type="http://schemas.microsoft.com/office/2015/10/relationships/revisionInfo" Target="revisionInfo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commentAuthors" Target="commentAuthors.xml"/><Relationship Id="rId17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Franck Galpin" userId="7b84b973-8f18-4f51-b749-aa8b68ae8c45" providerId="ADAL" clId="{E910360C-46FB-4A57-B09A-022B35B845BD}"/>
    <pc:docChg chg="undo custSel addSld delSld modSld">
      <pc:chgData name="Franck Galpin" userId="7b84b973-8f18-4f51-b749-aa8b68ae8c45" providerId="ADAL" clId="{E910360C-46FB-4A57-B09A-022B35B845BD}" dt="2022-01-12T10:07:26.513" v="1034" actId="6549"/>
      <pc:docMkLst>
        <pc:docMk/>
      </pc:docMkLst>
      <pc:sldChg chg="del">
        <pc:chgData name="Franck Galpin" userId="7b84b973-8f18-4f51-b749-aa8b68ae8c45" providerId="ADAL" clId="{E910360C-46FB-4A57-B09A-022B35B845BD}" dt="2022-01-12T09:22:09.292" v="68" actId="47"/>
        <pc:sldMkLst>
          <pc:docMk/>
          <pc:sldMk cId="4112203538" sldId="259"/>
        </pc:sldMkLst>
      </pc:sldChg>
      <pc:sldChg chg="del">
        <pc:chgData name="Franck Galpin" userId="7b84b973-8f18-4f51-b749-aa8b68ae8c45" providerId="ADAL" clId="{E910360C-46FB-4A57-B09A-022B35B845BD}" dt="2022-01-12T09:22:09.292" v="68" actId="47"/>
        <pc:sldMkLst>
          <pc:docMk/>
          <pc:sldMk cId="1293740447" sldId="260"/>
        </pc:sldMkLst>
      </pc:sldChg>
      <pc:sldChg chg="del">
        <pc:chgData name="Franck Galpin" userId="7b84b973-8f18-4f51-b749-aa8b68ae8c45" providerId="ADAL" clId="{E910360C-46FB-4A57-B09A-022B35B845BD}" dt="2022-01-12T09:22:09.292" v="68" actId="47"/>
        <pc:sldMkLst>
          <pc:docMk/>
          <pc:sldMk cId="82557147" sldId="262"/>
        </pc:sldMkLst>
      </pc:sldChg>
      <pc:sldChg chg="del">
        <pc:chgData name="Franck Galpin" userId="7b84b973-8f18-4f51-b749-aa8b68ae8c45" providerId="ADAL" clId="{E910360C-46FB-4A57-B09A-022B35B845BD}" dt="2022-01-12T09:22:02.763" v="67" actId="47"/>
        <pc:sldMkLst>
          <pc:docMk/>
          <pc:sldMk cId="3580748871" sldId="263"/>
        </pc:sldMkLst>
      </pc:sldChg>
      <pc:sldChg chg="del">
        <pc:chgData name="Franck Galpin" userId="7b84b973-8f18-4f51-b749-aa8b68ae8c45" providerId="ADAL" clId="{E910360C-46FB-4A57-B09A-022B35B845BD}" dt="2022-01-12T09:22:02.763" v="67" actId="47"/>
        <pc:sldMkLst>
          <pc:docMk/>
          <pc:sldMk cId="3577259839" sldId="267"/>
        </pc:sldMkLst>
      </pc:sldChg>
      <pc:sldChg chg="del">
        <pc:chgData name="Franck Galpin" userId="7b84b973-8f18-4f51-b749-aa8b68ae8c45" providerId="ADAL" clId="{E910360C-46FB-4A57-B09A-022B35B845BD}" dt="2022-01-12T09:22:09.292" v="68" actId="47"/>
        <pc:sldMkLst>
          <pc:docMk/>
          <pc:sldMk cId="3876859070" sldId="271"/>
        </pc:sldMkLst>
      </pc:sldChg>
      <pc:sldChg chg="del">
        <pc:chgData name="Franck Galpin" userId="7b84b973-8f18-4f51-b749-aa8b68ae8c45" providerId="ADAL" clId="{E910360C-46FB-4A57-B09A-022B35B845BD}" dt="2022-01-12T09:22:02.763" v="67" actId="47"/>
        <pc:sldMkLst>
          <pc:docMk/>
          <pc:sldMk cId="1442409881" sldId="276"/>
        </pc:sldMkLst>
      </pc:sldChg>
      <pc:sldChg chg="del">
        <pc:chgData name="Franck Galpin" userId="7b84b973-8f18-4f51-b749-aa8b68ae8c45" providerId="ADAL" clId="{E910360C-46FB-4A57-B09A-022B35B845BD}" dt="2022-01-12T09:22:09.292" v="68" actId="47"/>
        <pc:sldMkLst>
          <pc:docMk/>
          <pc:sldMk cId="1689211635" sldId="277"/>
        </pc:sldMkLst>
      </pc:sldChg>
      <pc:sldChg chg="modSp mod">
        <pc:chgData name="Franck Galpin" userId="7b84b973-8f18-4f51-b749-aa8b68ae8c45" providerId="ADAL" clId="{E910360C-46FB-4A57-B09A-022B35B845BD}" dt="2022-01-12T09:32:27.335" v="89" actId="14100"/>
        <pc:sldMkLst>
          <pc:docMk/>
          <pc:sldMk cId="3428629291" sldId="278"/>
        </pc:sldMkLst>
        <pc:spChg chg="mod">
          <ac:chgData name="Franck Galpin" userId="7b84b973-8f18-4f51-b749-aa8b68ae8c45" providerId="ADAL" clId="{E910360C-46FB-4A57-B09A-022B35B845BD}" dt="2022-01-12T09:31:25.118" v="73"/>
          <ac:spMkLst>
            <pc:docMk/>
            <pc:sldMk cId="3428629291" sldId="278"/>
            <ac:spMk id="2" creationId="{06D820A9-31E6-144E-B74A-FC53B28FA119}"/>
          </ac:spMkLst>
        </pc:spChg>
        <pc:spChg chg="mod">
          <ac:chgData name="Franck Galpin" userId="7b84b973-8f18-4f51-b749-aa8b68ae8c45" providerId="ADAL" clId="{E910360C-46FB-4A57-B09A-022B35B845BD}" dt="2022-01-12T09:32:27.335" v="89" actId="14100"/>
          <ac:spMkLst>
            <pc:docMk/>
            <pc:sldMk cId="3428629291" sldId="278"/>
            <ac:spMk id="3" creationId="{D11EAE91-151E-2648-A4A6-930EE9C2417D}"/>
          </ac:spMkLst>
        </pc:spChg>
      </pc:sldChg>
      <pc:sldChg chg="del">
        <pc:chgData name="Franck Galpin" userId="7b84b973-8f18-4f51-b749-aa8b68ae8c45" providerId="ADAL" clId="{E910360C-46FB-4A57-B09A-022B35B845BD}" dt="2022-01-12T09:22:09.292" v="68" actId="47"/>
        <pc:sldMkLst>
          <pc:docMk/>
          <pc:sldMk cId="2307021572" sldId="280"/>
        </pc:sldMkLst>
      </pc:sldChg>
      <pc:sldChg chg="addSp modSp mod">
        <pc:chgData name="Franck Galpin" userId="7b84b973-8f18-4f51-b749-aa8b68ae8c45" providerId="ADAL" clId="{E910360C-46FB-4A57-B09A-022B35B845BD}" dt="2022-01-12T10:01:24.750" v="878" actId="403"/>
        <pc:sldMkLst>
          <pc:docMk/>
          <pc:sldMk cId="2928223200" sldId="281"/>
        </pc:sldMkLst>
        <pc:spChg chg="mod">
          <ac:chgData name="Franck Galpin" userId="7b84b973-8f18-4f51-b749-aa8b68ae8c45" providerId="ADAL" clId="{E910360C-46FB-4A57-B09A-022B35B845BD}" dt="2022-01-12T09:21:32.838" v="65" actId="20577"/>
          <ac:spMkLst>
            <pc:docMk/>
            <pc:sldMk cId="2928223200" sldId="281"/>
            <ac:spMk id="2" creationId="{C326FC6F-7122-EE4F-A6D0-C874EBDFD5EC}"/>
          </ac:spMkLst>
        </pc:spChg>
        <pc:spChg chg="mod">
          <ac:chgData name="Franck Galpin" userId="7b84b973-8f18-4f51-b749-aa8b68ae8c45" providerId="ADAL" clId="{E910360C-46FB-4A57-B09A-022B35B845BD}" dt="2022-01-12T10:01:24.750" v="878" actId="403"/>
          <ac:spMkLst>
            <pc:docMk/>
            <pc:sldMk cId="2928223200" sldId="281"/>
            <ac:spMk id="6" creationId="{BB0D769C-A895-1B4D-99D3-0BCFCF804D74}"/>
          </ac:spMkLst>
        </pc:spChg>
        <pc:picChg chg="add mod">
          <ac:chgData name="Franck Galpin" userId="7b84b973-8f18-4f51-b749-aa8b68ae8c45" providerId="ADAL" clId="{E910360C-46FB-4A57-B09A-022B35B845BD}" dt="2022-01-12T09:45:45.092" v="350" actId="1076"/>
          <ac:picMkLst>
            <pc:docMk/>
            <pc:sldMk cId="2928223200" sldId="281"/>
            <ac:picMk id="7" creationId="{4E16906E-D27C-48F1-8EE8-D079ABA4CBE1}"/>
          </ac:picMkLst>
        </pc:picChg>
      </pc:sldChg>
      <pc:sldChg chg="delSp modSp add mod">
        <pc:chgData name="Franck Galpin" userId="7b84b973-8f18-4f51-b749-aa8b68ae8c45" providerId="ADAL" clId="{E910360C-46FB-4A57-B09A-022B35B845BD}" dt="2022-01-12T10:04:43.278" v="1000" actId="20577"/>
        <pc:sldMkLst>
          <pc:docMk/>
          <pc:sldMk cId="2282194731" sldId="282"/>
        </pc:sldMkLst>
        <pc:spChg chg="mod">
          <ac:chgData name="Franck Galpin" userId="7b84b973-8f18-4f51-b749-aa8b68ae8c45" providerId="ADAL" clId="{E910360C-46FB-4A57-B09A-022B35B845BD}" dt="2022-01-12T09:47:29.469" v="387" actId="20577"/>
          <ac:spMkLst>
            <pc:docMk/>
            <pc:sldMk cId="2282194731" sldId="282"/>
            <ac:spMk id="2" creationId="{C326FC6F-7122-EE4F-A6D0-C874EBDFD5EC}"/>
          </ac:spMkLst>
        </pc:spChg>
        <pc:spChg chg="mod">
          <ac:chgData name="Franck Galpin" userId="7b84b973-8f18-4f51-b749-aa8b68ae8c45" providerId="ADAL" clId="{E910360C-46FB-4A57-B09A-022B35B845BD}" dt="2022-01-12T10:04:43.278" v="1000" actId="20577"/>
          <ac:spMkLst>
            <pc:docMk/>
            <pc:sldMk cId="2282194731" sldId="282"/>
            <ac:spMk id="6" creationId="{BB0D769C-A895-1B4D-99D3-0BCFCF804D74}"/>
          </ac:spMkLst>
        </pc:spChg>
        <pc:picChg chg="del">
          <ac:chgData name="Franck Galpin" userId="7b84b973-8f18-4f51-b749-aa8b68ae8c45" providerId="ADAL" clId="{E910360C-46FB-4A57-B09A-022B35B845BD}" dt="2022-01-12T09:47:53.428" v="388" actId="478"/>
          <ac:picMkLst>
            <pc:docMk/>
            <pc:sldMk cId="2282194731" sldId="282"/>
            <ac:picMk id="7" creationId="{4E16906E-D27C-48F1-8EE8-D079ABA4CBE1}"/>
          </ac:picMkLst>
        </pc:picChg>
      </pc:sldChg>
      <pc:sldChg chg="del">
        <pc:chgData name="Franck Galpin" userId="7b84b973-8f18-4f51-b749-aa8b68ae8c45" providerId="ADAL" clId="{E910360C-46FB-4A57-B09A-022B35B845BD}" dt="2022-01-12T09:21:52.422" v="66" actId="47"/>
        <pc:sldMkLst>
          <pc:docMk/>
          <pc:sldMk cId="3960436135" sldId="282"/>
        </pc:sldMkLst>
      </pc:sldChg>
      <pc:sldChg chg="addSp modSp add mod">
        <pc:chgData name="Franck Galpin" userId="7b84b973-8f18-4f51-b749-aa8b68ae8c45" providerId="ADAL" clId="{E910360C-46FB-4A57-B09A-022B35B845BD}" dt="2022-01-12T10:06:03.881" v="1027" actId="13822"/>
        <pc:sldMkLst>
          <pc:docMk/>
          <pc:sldMk cId="569450174" sldId="283"/>
        </pc:sldMkLst>
        <pc:spChg chg="mod">
          <ac:chgData name="Franck Galpin" userId="7b84b973-8f18-4f51-b749-aa8b68ae8c45" providerId="ADAL" clId="{E910360C-46FB-4A57-B09A-022B35B845BD}" dt="2022-01-12T09:52:25.607" v="537" actId="20577"/>
          <ac:spMkLst>
            <pc:docMk/>
            <pc:sldMk cId="569450174" sldId="283"/>
            <ac:spMk id="2" creationId="{C326FC6F-7122-EE4F-A6D0-C874EBDFD5EC}"/>
          </ac:spMkLst>
        </pc:spChg>
        <pc:spChg chg="mod">
          <ac:chgData name="Franck Galpin" userId="7b84b973-8f18-4f51-b749-aa8b68ae8c45" providerId="ADAL" clId="{E910360C-46FB-4A57-B09A-022B35B845BD}" dt="2022-01-12T09:54:31.892" v="558" actId="1076"/>
          <ac:spMkLst>
            <pc:docMk/>
            <pc:sldMk cId="569450174" sldId="283"/>
            <ac:spMk id="6" creationId="{BB0D769C-A895-1B4D-99D3-0BCFCF804D74}"/>
          </ac:spMkLst>
        </pc:spChg>
        <pc:spChg chg="add mod">
          <ac:chgData name="Franck Galpin" userId="7b84b973-8f18-4f51-b749-aa8b68ae8c45" providerId="ADAL" clId="{E910360C-46FB-4A57-B09A-022B35B845BD}" dt="2022-01-12T10:01:37.979" v="882" actId="403"/>
          <ac:spMkLst>
            <pc:docMk/>
            <pc:sldMk cId="569450174" sldId="283"/>
            <ac:spMk id="9" creationId="{6624DB04-E95A-4BDA-9CDC-31771FA54C58}"/>
          </ac:spMkLst>
        </pc:spChg>
        <pc:spChg chg="add mod">
          <ac:chgData name="Franck Galpin" userId="7b84b973-8f18-4f51-b749-aa8b68ae8c45" providerId="ADAL" clId="{E910360C-46FB-4A57-B09A-022B35B845BD}" dt="2022-01-12T10:05:59.830" v="1026" actId="1076"/>
          <ac:spMkLst>
            <pc:docMk/>
            <pc:sldMk cId="569450174" sldId="283"/>
            <ac:spMk id="10" creationId="{6154A903-C52A-463F-9217-B415FD72807E}"/>
          </ac:spMkLst>
        </pc:spChg>
        <pc:spChg chg="add mod">
          <ac:chgData name="Franck Galpin" userId="7b84b973-8f18-4f51-b749-aa8b68ae8c45" providerId="ADAL" clId="{E910360C-46FB-4A57-B09A-022B35B845BD}" dt="2022-01-12T10:06:03.881" v="1027" actId="13822"/>
          <ac:spMkLst>
            <pc:docMk/>
            <pc:sldMk cId="569450174" sldId="283"/>
            <ac:spMk id="11" creationId="{2DC8DABE-8C27-4BC5-AA36-0EDFF11005EB}"/>
          </ac:spMkLst>
        </pc:spChg>
        <pc:graphicFrameChg chg="add mod modGraphic">
          <ac:chgData name="Franck Galpin" userId="7b84b973-8f18-4f51-b749-aa8b68ae8c45" providerId="ADAL" clId="{E910360C-46FB-4A57-B09A-022B35B845BD}" dt="2022-01-12T09:57:42.908" v="701" actId="1076"/>
          <ac:graphicFrameMkLst>
            <pc:docMk/>
            <pc:sldMk cId="569450174" sldId="283"/>
            <ac:graphicFrameMk id="7" creationId="{D7EA7B62-D7C4-459C-921D-D7D5E621BFBF}"/>
          </ac:graphicFrameMkLst>
        </pc:graphicFrameChg>
        <pc:graphicFrameChg chg="add mod modGraphic">
          <ac:chgData name="Franck Galpin" userId="7b84b973-8f18-4f51-b749-aa8b68ae8c45" providerId="ADAL" clId="{E910360C-46FB-4A57-B09A-022B35B845BD}" dt="2022-01-12T09:55:07.845" v="616" actId="14100"/>
          <ac:graphicFrameMkLst>
            <pc:docMk/>
            <pc:sldMk cId="569450174" sldId="283"/>
            <ac:graphicFrameMk id="8" creationId="{7E1AD36C-2A34-4F07-B5B3-07E569E7676C}"/>
          </ac:graphicFrameMkLst>
        </pc:graphicFrameChg>
      </pc:sldChg>
      <pc:sldChg chg="del">
        <pc:chgData name="Franck Galpin" userId="7b84b973-8f18-4f51-b749-aa8b68ae8c45" providerId="ADAL" clId="{E910360C-46FB-4A57-B09A-022B35B845BD}" dt="2022-01-12T09:21:52.422" v="66" actId="47"/>
        <pc:sldMkLst>
          <pc:docMk/>
          <pc:sldMk cId="1025920562" sldId="283"/>
        </pc:sldMkLst>
      </pc:sldChg>
      <pc:sldChg chg="addSp delSp modSp add mod">
        <pc:chgData name="Franck Galpin" userId="7b84b973-8f18-4f51-b749-aa8b68ae8c45" providerId="ADAL" clId="{E910360C-46FB-4A57-B09A-022B35B845BD}" dt="2022-01-12T10:06:38.072" v="1029" actId="113"/>
        <pc:sldMkLst>
          <pc:docMk/>
          <pc:sldMk cId="3641356265" sldId="284"/>
        </pc:sldMkLst>
        <pc:spChg chg="mod">
          <ac:chgData name="Franck Galpin" userId="7b84b973-8f18-4f51-b749-aa8b68ae8c45" providerId="ADAL" clId="{E910360C-46FB-4A57-B09A-022B35B845BD}" dt="2022-01-12T09:58:01.660" v="709" actId="20577"/>
          <ac:spMkLst>
            <pc:docMk/>
            <pc:sldMk cId="3641356265" sldId="284"/>
            <ac:spMk id="2" creationId="{C326FC6F-7122-EE4F-A6D0-C874EBDFD5EC}"/>
          </ac:spMkLst>
        </pc:spChg>
        <pc:spChg chg="mod">
          <ac:chgData name="Franck Galpin" userId="7b84b973-8f18-4f51-b749-aa8b68ae8c45" providerId="ADAL" clId="{E910360C-46FB-4A57-B09A-022B35B845BD}" dt="2022-01-12T10:01:43.959" v="883" actId="403"/>
          <ac:spMkLst>
            <pc:docMk/>
            <pc:sldMk cId="3641356265" sldId="284"/>
            <ac:spMk id="9" creationId="{6624DB04-E95A-4BDA-9CDC-31771FA54C58}"/>
          </ac:spMkLst>
        </pc:spChg>
        <pc:graphicFrameChg chg="del">
          <ac:chgData name="Franck Galpin" userId="7b84b973-8f18-4f51-b749-aa8b68ae8c45" providerId="ADAL" clId="{E910360C-46FB-4A57-B09A-022B35B845BD}" dt="2022-01-12T09:58:04.338" v="710" actId="478"/>
          <ac:graphicFrameMkLst>
            <pc:docMk/>
            <pc:sldMk cId="3641356265" sldId="284"/>
            <ac:graphicFrameMk id="7" creationId="{D7EA7B62-D7C4-459C-921D-D7D5E621BFBF}"/>
          </ac:graphicFrameMkLst>
        </pc:graphicFrameChg>
        <pc:graphicFrameChg chg="del">
          <ac:chgData name="Franck Galpin" userId="7b84b973-8f18-4f51-b749-aa8b68ae8c45" providerId="ADAL" clId="{E910360C-46FB-4A57-B09A-022B35B845BD}" dt="2022-01-12T09:58:05.685" v="711" actId="478"/>
          <ac:graphicFrameMkLst>
            <pc:docMk/>
            <pc:sldMk cId="3641356265" sldId="284"/>
            <ac:graphicFrameMk id="8" creationId="{7E1AD36C-2A34-4F07-B5B3-07E569E7676C}"/>
          </ac:graphicFrameMkLst>
        </pc:graphicFrameChg>
        <pc:graphicFrameChg chg="add mod modGraphic">
          <ac:chgData name="Franck Galpin" userId="7b84b973-8f18-4f51-b749-aa8b68ae8c45" providerId="ADAL" clId="{E910360C-46FB-4A57-B09A-022B35B845BD}" dt="2022-01-12T10:06:35.204" v="1028" actId="113"/>
          <ac:graphicFrameMkLst>
            <pc:docMk/>
            <pc:sldMk cId="3641356265" sldId="284"/>
            <ac:graphicFrameMk id="10" creationId="{D41DFE5A-FD28-46A7-BD61-1EC6AC0E4BB2}"/>
          </ac:graphicFrameMkLst>
        </pc:graphicFrameChg>
        <pc:graphicFrameChg chg="add mod modGraphic">
          <ac:chgData name="Franck Galpin" userId="7b84b973-8f18-4f51-b749-aa8b68ae8c45" providerId="ADAL" clId="{E910360C-46FB-4A57-B09A-022B35B845BD}" dt="2022-01-12T10:06:38.072" v="1029" actId="113"/>
          <ac:graphicFrameMkLst>
            <pc:docMk/>
            <pc:sldMk cId="3641356265" sldId="284"/>
            <ac:graphicFrameMk id="11" creationId="{C46CAD40-E488-4530-9739-681E1D7866A7}"/>
          </ac:graphicFrameMkLst>
        </pc:graphicFrameChg>
      </pc:sldChg>
      <pc:sldChg chg="delSp modSp add mod">
        <pc:chgData name="Franck Galpin" userId="7b84b973-8f18-4f51-b749-aa8b68ae8c45" providerId="ADAL" clId="{E910360C-46FB-4A57-B09A-022B35B845BD}" dt="2022-01-12T10:07:26.513" v="1034" actId="6549"/>
        <pc:sldMkLst>
          <pc:docMk/>
          <pc:sldMk cId="3698859953" sldId="285"/>
        </pc:sldMkLst>
        <pc:spChg chg="mod">
          <ac:chgData name="Franck Galpin" userId="7b84b973-8f18-4f51-b749-aa8b68ae8c45" providerId="ADAL" clId="{E910360C-46FB-4A57-B09A-022B35B845BD}" dt="2022-01-12T09:59:49.033" v="799" actId="20577"/>
          <ac:spMkLst>
            <pc:docMk/>
            <pc:sldMk cId="3698859953" sldId="285"/>
            <ac:spMk id="2" creationId="{C326FC6F-7122-EE4F-A6D0-C874EBDFD5EC}"/>
          </ac:spMkLst>
        </pc:spChg>
        <pc:spChg chg="mod">
          <ac:chgData name="Franck Galpin" userId="7b84b973-8f18-4f51-b749-aa8b68ae8c45" providerId="ADAL" clId="{E910360C-46FB-4A57-B09A-022B35B845BD}" dt="2022-01-12T10:07:26.513" v="1034" actId="6549"/>
          <ac:spMkLst>
            <pc:docMk/>
            <pc:sldMk cId="3698859953" sldId="285"/>
            <ac:spMk id="9" creationId="{6624DB04-E95A-4BDA-9CDC-31771FA54C58}"/>
          </ac:spMkLst>
        </pc:spChg>
        <pc:graphicFrameChg chg="del">
          <ac:chgData name="Franck Galpin" userId="7b84b973-8f18-4f51-b749-aa8b68ae8c45" providerId="ADAL" clId="{E910360C-46FB-4A57-B09A-022B35B845BD}" dt="2022-01-12T09:59:51.530" v="800" actId="478"/>
          <ac:graphicFrameMkLst>
            <pc:docMk/>
            <pc:sldMk cId="3698859953" sldId="285"/>
            <ac:graphicFrameMk id="10" creationId="{D41DFE5A-FD28-46A7-BD61-1EC6AC0E4BB2}"/>
          </ac:graphicFrameMkLst>
        </pc:graphicFrameChg>
        <pc:graphicFrameChg chg="del">
          <ac:chgData name="Franck Galpin" userId="7b84b973-8f18-4f51-b749-aa8b68ae8c45" providerId="ADAL" clId="{E910360C-46FB-4A57-B09A-022B35B845BD}" dt="2022-01-12T09:59:52.628" v="801" actId="478"/>
          <ac:graphicFrameMkLst>
            <pc:docMk/>
            <pc:sldMk cId="3698859953" sldId="285"/>
            <ac:graphicFrameMk id="11" creationId="{C46CAD40-E488-4530-9739-681E1D7866A7}"/>
          </ac:graphicFrameMkLst>
        </pc:graphicFrameChg>
      </pc:sldChg>
    </pc:docChg>
  </pc:docChgLst>
  <pc:docChgLst>
    <pc:chgData name="Kevin Reuzé" userId="40bbc4e7-5995-4c3c-a27f-2cb32a8dcfc6" providerId="ADAL" clId="{65D65C36-81F2-4EE3-8DC1-63DA40E210CA}"/>
    <pc:docChg chg="undo custSel modSld">
      <pc:chgData name="Kevin Reuzé" userId="40bbc4e7-5995-4c3c-a27f-2cb32a8dcfc6" providerId="ADAL" clId="{65D65C36-81F2-4EE3-8DC1-63DA40E210CA}" dt="2022-10-22T14:25:26.310" v="57" actId="20577"/>
      <pc:docMkLst>
        <pc:docMk/>
      </pc:docMkLst>
      <pc:sldChg chg="modSp mod">
        <pc:chgData name="Kevin Reuzé" userId="40bbc4e7-5995-4c3c-a27f-2cb32a8dcfc6" providerId="ADAL" clId="{65D65C36-81F2-4EE3-8DC1-63DA40E210CA}" dt="2022-10-22T14:23:21.131" v="12" actId="108"/>
        <pc:sldMkLst>
          <pc:docMk/>
          <pc:sldMk cId="1501480020" sldId="283"/>
        </pc:sldMkLst>
        <pc:graphicFrameChg chg="mod modGraphic">
          <ac:chgData name="Kevin Reuzé" userId="40bbc4e7-5995-4c3c-a27f-2cb32a8dcfc6" providerId="ADAL" clId="{65D65C36-81F2-4EE3-8DC1-63DA40E210CA}" dt="2022-10-22T14:23:18.401" v="11"/>
          <ac:graphicFrameMkLst>
            <pc:docMk/>
            <pc:sldMk cId="1501480020" sldId="283"/>
            <ac:graphicFrameMk id="2" creationId="{13F49252-6955-CEC7-92CE-65AB867FBE05}"/>
          </ac:graphicFrameMkLst>
        </pc:graphicFrameChg>
        <pc:graphicFrameChg chg="mod modGraphic">
          <ac:chgData name="Kevin Reuzé" userId="40bbc4e7-5995-4c3c-a27f-2cb32a8dcfc6" providerId="ADAL" clId="{65D65C36-81F2-4EE3-8DC1-63DA40E210CA}" dt="2022-10-22T14:23:21.131" v="12" actId="108"/>
          <ac:graphicFrameMkLst>
            <pc:docMk/>
            <pc:sldMk cId="1501480020" sldId="283"/>
            <ac:graphicFrameMk id="6" creationId="{D6B5335A-491F-A1F6-2EB8-4A34D7052F3E}"/>
          </ac:graphicFrameMkLst>
        </pc:graphicFrameChg>
      </pc:sldChg>
      <pc:sldChg chg="modSp mod">
        <pc:chgData name="Kevin Reuzé" userId="40bbc4e7-5995-4c3c-a27f-2cb32a8dcfc6" providerId="ADAL" clId="{65D65C36-81F2-4EE3-8DC1-63DA40E210CA}" dt="2022-10-22T14:25:26.310" v="57" actId="20577"/>
        <pc:sldMkLst>
          <pc:docMk/>
          <pc:sldMk cId="3869530870" sldId="285"/>
        </pc:sldMkLst>
        <pc:spChg chg="mod">
          <ac:chgData name="Kevin Reuzé" userId="40bbc4e7-5995-4c3c-a27f-2cb32a8dcfc6" providerId="ADAL" clId="{65D65C36-81F2-4EE3-8DC1-63DA40E210CA}" dt="2022-10-22T14:25:26.310" v="57" actId="20577"/>
          <ac:spMkLst>
            <pc:docMk/>
            <pc:sldMk cId="3869530870" sldId="285"/>
            <ac:spMk id="7" creationId="{8BC32E5E-927A-66C4-C938-0F06E0847573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D34A374-B54C-5F41-9A10-CB865671A5D9}" type="datetimeFigureOut">
              <a:rPr lang="en-US" smtClean="0"/>
              <a:t>10/22/2022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2155CBB-C77B-3F4E-B233-4377616C0F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78870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emf"/><Relationship Id="rId4" Type="http://schemas.openxmlformats.org/officeDocument/2006/relationships/image" Target="../media/image4.emf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8.e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png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emf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7AD13B1C-C88D-764F-BAB0-5ECA07983A7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805D51E9-0CB5-BA4C-859F-EF98EF82300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9846" y="6284062"/>
            <a:ext cx="8817429" cy="150843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4E8CA5A3-21AC-8541-8D0E-E77A58EF664B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9035" y="488410"/>
            <a:ext cx="1771469" cy="357335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11B6B641-DAA4-8E4F-A8A4-468946EE20AE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1172190" y="284842"/>
            <a:ext cx="749300" cy="660400"/>
          </a:xfrm>
          <a:prstGeom prst="rect">
            <a:avLst/>
          </a:prstGeom>
        </p:spPr>
      </p:pic>
      <p:sp>
        <p:nvSpPr>
          <p:cNvPr id="15" name="Title 5">
            <a:extLst>
              <a:ext uri="{FF2B5EF4-FFF2-40B4-BE49-F238E27FC236}">
                <a16:creationId xmlns:a16="http://schemas.microsoft.com/office/drawing/2014/main" id="{90C6E18F-C085-CB40-A277-DAE80320F49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95531" y="2669059"/>
            <a:ext cx="10387427" cy="1045977"/>
          </a:xfrm>
        </p:spPr>
        <p:txBody>
          <a:bodyPr>
            <a:normAutofit/>
          </a:bodyPr>
          <a:lstStyle>
            <a:lvl1pPr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/>
              <a:t>Title Goes Here</a:t>
            </a:r>
          </a:p>
        </p:txBody>
      </p:sp>
      <p:sp>
        <p:nvSpPr>
          <p:cNvPr id="16" name="Subtitle 11">
            <a:extLst>
              <a:ext uri="{FF2B5EF4-FFF2-40B4-BE49-F238E27FC236}">
                <a16:creationId xmlns:a16="http://schemas.microsoft.com/office/drawing/2014/main" id="{CB8FCE86-9237-EF4D-A55A-735190C505E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95531" y="3715036"/>
            <a:ext cx="10387428" cy="1155138"/>
          </a:xfrm>
        </p:spPr>
        <p:txBody>
          <a:bodyPr/>
          <a:lstStyle>
            <a:lvl1pPr marL="0" indent="0">
              <a:buNone/>
              <a:defRPr sz="2400">
                <a:solidFill>
                  <a:schemeClr val="bg1"/>
                </a:solidFill>
              </a:defRPr>
            </a:lvl1pPr>
          </a:lstStyle>
          <a:p>
            <a:r>
              <a:rPr lang="en-US"/>
              <a:t>Subtitle goes here </a:t>
            </a:r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40229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. 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85D093DC-9958-3341-B0E1-ED82B52FBB8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278880" y="1"/>
            <a:ext cx="5913120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A0DCE12-532F-5148-902B-AC91B5E312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61DE4E-075A-1945-A924-FDD54C52F94F}" type="datetime1">
              <a:rPr lang="en-US" smtClean="0"/>
              <a:t>10/22/2022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8A911EA-3A87-7543-AA45-38B2F3728F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©2022 InterDigital, Inc. All Rights Reserved.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6BDA945-C635-EC4A-85B7-714FBF8996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6A0C1A4-ED53-9F40-BEFE-37C076AF6E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9748" y="758824"/>
            <a:ext cx="4500308" cy="1069975"/>
          </a:xfrm>
        </p:spPr>
        <p:txBody>
          <a:bodyPr anchor="b">
            <a:normAutofit/>
          </a:bodyPr>
          <a:lstStyle>
            <a:lvl1pPr>
              <a:defRPr sz="3000" baseline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DE4AE61-0E0A-994F-AE18-02CAB45DDDA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519748" y="2176272"/>
            <a:ext cx="4500308" cy="3811588"/>
          </a:xfrm>
        </p:spPr>
        <p:txBody>
          <a:bodyPr>
            <a:normAutofit/>
          </a:bodyPr>
          <a:lstStyle>
            <a:lvl1pPr marL="0" indent="0">
              <a:buNone/>
              <a:defRPr sz="20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FD449FAE-36FB-974D-8192-89ABE947D7A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74812" y="4733509"/>
            <a:ext cx="1478588" cy="1622841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67FAD153-4C07-B448-B1BB-43200480DC9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172190" y="284842"/>
            <a:ext cx="749300" cy="660400"/>
          </a:xfrm>
          <a:prstGeom prst="rect">
            <a:avLst/>
          </a:prstGeom>
        </p:spPr>
      </p:pic>
      <p:pic>
        <p:nvPicPr>
          <p:cNvPr id="17" name="Picture 16" descr="Icon&#10;&#10;Description automatically generated">
            <a:extLst>
              <a:ext uri="{FF2B5EF4-FFF2-40B4-BE49-F238E27FC236}">
                <a16:creationId xmlns:a16="http://schemas.microsoft.com/office/drawing/2014/main" id="{6845C4F3-198E-794F-8449-DD1EC81753E7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982960" y="284842"/>
            <a:ext cx="749300" cy="66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15012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. 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A0C1A4-ED53-9F40-BEFE-37C076AF6E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29112" y="758824"/>
            <a:ext cx="3150019" cy="1069975"/>
          </a:xfrm>
        </p:spPr>
        <p:txBody>
          <a:bodyPr anchor="b">
            <a:normAutofit/>
          </a:bodyPr>
          <a:lstStyle>
            <a:lvl1pPr>
              <a:defRPr sz="3000" baseline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DE4AE61-0E0A-994F-AE18-02CAB45DDDA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4829112" y="2176272"/>
            <a:ext cx="3150019" cy="3811588"/>
          </a:xfrm>
        </p:spPr>
        <p:txBody>
          <a:bodyPr>
            <a:normAutofit/>
          </a:bodyPr>
          <a:lstStyle>
            <a:lvl1pPr marL="0" indent="0">
              <a:buNone/>
              <a:defRPr sz="20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A0DCE12-532F-5148-902B-AC91B5E312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61DE4E-075A-1945-A924-FDD54C52F94F}" type="datetime1">
              <a:rPr lang="en-US" smtClean="0"/>
              <a:t>10/22/2022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8A911EA-3A87-7543-AA45-38B2F3728F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©2022 InterDigital, Inc. All Rights Reserved.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6BDA945-C635-EC4A-85B7-714FBF8996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85D093DC-9958-3341-B0E1-ED82B52FBB8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-1" y="18161"/>
            <a:ext cx="4358107" cy="683983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21" name="Text Placeholder 3">
            <a:extLst>
              <a:ext uri="{FF2B5EF4-FFF2-40B4-BE49-F238E27FC236}">
                <a16:creationId xmlns:a16="http://schemas.microsoft.com/office/drawing/2014/main" id="{67F3B925-47E3-4E47-9783-EBF7B25CD5AC}"/>
              </a:ext>
            </a:extLst>
          </p:cNvPr>
          <p:cNvSpPr>
            <a:spLocks noGrp="1"/>
          </p:cNvSpPr>
          <p:nvPr>
            <p:ph type="body" sz="half" idx="13"/>
          </p:nvPr>
        </p:nvSpPr>
        <p:spPr>
          <a:xfrm>
            <a:off x="8541576" y="2176272"/>
            <a:ext cx="3150019" cy="3811588"/>
          </a:xfrm>
        </p:spPr>
        <p:txBody>
          <a:bodyPr>
            <a:normAutofit/>
          </a:bodyPr>
          <a:lstStyle>
            <a:lvl1pPr marL="0" indent="0">
              <a:buNone/>
              <a:defRPr sz="20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276304DA-058E-C04B-8D81-D84DEDA8398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450137" y="772213"/>
            <a:ext cx="3154680" cy="1069848"/>
          </a:xfrm>
        </p:spPr>
        <p:txBody>
          <a:bodyPr anchor="b" anchorCtr="0">
            <a:normAutofit/>
          </a:bodyPr>
          <a:lstStyle>
            <a:lvl1pPr marL="0" indent="0">
              <a:buNone/>
              <a:defRPr lang="en-US" sz="3000" b="1" i="0" kern="1200" baseline="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7647544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. 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A0C1A4-ED53-9F40-BEFE-37C076AF6E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90944" y="376862"/>
            <a:ext cx="3150019" cy="1069975"/>
          </a:xfrm>
        </p:spPr>
        <p:txBody>
          <a:bodyPr anchor="b">
            <a:normAutofit/>
          </a:bodyPr>
          <a:lstStyle>
            <a:lvl1pPr>
              <a:defRPr sz="2000" baseline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DE4AE61-0E0A-994F-AE18-02CAB45DDDA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790944" y="1702440"/>
            <a:ext cx="3150019" cy="714557"/>
          </a:xfrm>
        </p:spPr>
        <p:txBody>
          <a:bodyPr>
            <a:normAutofit/>
          </a:bodyPr>
          <a:lstStyle>
            <a:lvl1pPr marL="0" indent="0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A0DCE12-532F-5148-902B-AC91B5E312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61DE4E-075A-1945-A924-FDD54C52F94F}" type="datetime1">
              <a:rPr lang="en-US" smtClean="0"/>
              <a:t>10/22/2022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8A911EA-3A87-7543-AA45-38B2F3728F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©2022 InterDigital, Inc. All Rights Reserved.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6BDA945-C635-EC4A-85B7-714FBF8996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85D093DC-9958-3341-B0E1-ED82B52FBB8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09600" y="558800"/>
            <a:ext cx="5486400" cy="5574324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12" name="Rectangle: Rounded Corners 1">
            <a:extLst>
              <a:ext uri="{FF2B5EF4-FFF2-40B4-BE49-F238E27FC236}">
                <a16:creationId xmlns:a16="http://schemas.microsoft.com/office/drawing/2014/main" id="{B1A281A8-1257-2B43-81D1-024CB9B636FF}"/>
              </a:ext>
            </a:extLst>
          </p:cNvPr>
          <p:cNvSpPr/>
          <p:nvPr userDrawn="1"/>
        </p:nvSpPr>
        <p:spPr>
          <a:xfrm>
            <a:off x="1784172" y="2210093"/>
            <a:ext cx="3137255" cy="2271736"/>
          </a:xfrm>
          <a:prstGeom prst="roundRect">
            <a:avLst/>
          </a:prstGeom>
          <a:solidFill>
            <a:schemeClr val="bg2"/>
          </a:solidFill>
          <a:ln>
            <a:noFill/>
          </a:ln>
          <a:effectLst>
            <a:outerShdw blurRad="50800" dist="38100" dir="5400000" sx="1000" sy="1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4B3A7FF0-F1D3-BF45-A17B-C3656EF1CDF7}"/>
              </a:ext>
            </a:extLst>
          </p:cNvPr>
          <p:cNvSpPr>
            <a:spLocks noGrp="1"/>
          </p:cNvSpPr>
          <p:nvPr>
            <p:ph type="body" sz="half" idx="13"/>
          </p:nvPr>
        </p:nvSpPr>
        <p:spPr>
          <a:xfrm>
            <a:off x="2298439" y="2991089"/>
            <a:ext cx="2113216" cy="1490740"/>
          </a:xfrm>
        </p:spPr>
        <p:txBody>
          <a:bodyPr>
            <a:normAutofit/>
          </a:bodyPr>
          <a:lstStyle>
            <a:lvl1pPr marL="0" indent="0" algn="ctr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5436FD96-F3B0-BE46-BA96-33F2CE018E47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2288788" y="2525704"/>
            <a:ext cx="2122867" cy="365125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20" name="Rectangle: Rounded Corners 24">
            <a:extLst>
              <a:ext uri="{FF2B5EF4-FFF2-40B4-BE49-F238E27FC236}">
                <a16:creationId xmlns:a16="http://schemas.microsoft.com/office/drawing/2014/main" id="{FC5AE0E6-4F12-EB48-992D-4D72EB90D13E}"/>
              </a:ext>
            </a:extLst>
          </p:cNvPr>
          <p:cNvSpPr/>
          <p:nvPr userDrawn="1"/>
        </p:nvSpPr>
        <p:spPr>
          <a:xfrm>
            <a:off x="6788197" y="3528841"/>
            <a:ext cx="853916" cy="865173"/>
          </a:xfrm>
          <a:prstGeom prst="round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: Rounded Corners 24">
            <a:extLst>
              <a:ext uri="{FF2B5EF4-FFF2-40B4-BE49-F238E27FC236}">
                <a16:creationId xmlns:a16="http://schemas.microsoft.com/office/drawing/2014/main" id="{93801E28-94B9-3040-80FF-5C05F99F07F0}"/>
              </a:ext>
            </a:extLst>
          </p:cNvPr>
          <p:cNvSpPr/>
          <p:nvPr userDrawn="1"/>
        </p:nvSpPr>
        <p:spPr>
          <a:xfrm>
            <a:off x="6788197" y="4910601"/>
            <a:ext cx="853916" cy="865173"/>
          </a:xfrm>
          <a:prstGeom prst="round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Freeform 5">
            <a:extLst>
              <a:ext uri="{FF2B5EF4-FFF2-40B4-BE49-F238E27FC236}">
                <a16:creationId xmlns:a16="http://schemas.microsoft.com/office/drawing/2014/main" id="{391CA483-CE13-1F41-AB93-5DC923BD8FE0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7032619" y="3715519"/>
            <a:ext cx="365072" cy="447436"/>
          </a:xfrm>
          <a:custGeom>
            <a:avLst/>
            <a:gdLst>
              <a:gd name="T0" fmla="*/ 73 w 78"/>
              <a:gd name="T1" fmla="*/ 11 h 94"/>
              <a:gd name="T2" fmla="*/ 71 w 78"/>
              <a:gd name="T3" fmla="*/ 11 h 94"/>
              <a:gd name="T4" fmla="*/ 71 w 78"/>
              <a:gd name="T5" fmla="*/ 78 h 94"/>
              <a:gd name="T6" fmla="*/ 62 w 78"/>
              <a:gd name="T7" fmla="*/ 87 h 94"/>
              <a:gd name="T8" fmla="*/ 12 w 78"/>
              <a:gd name="T9" fmla="*/ 87 h 94"/>
              <a:gd name="T10" fmla="*/ 12 w 78"/>
              <a:gd name="T11" fmla="*/ 89 h 94"/>
              <a:gd name="T12" fmla="*/ 17 w 78"/>
              <a:gd name="T13" fmla="*/ 94 h 94"/>
              <a:gd name="T14" fmla="*/ 73 w 78"/>
              <a:gd name="T15" fmla="*/ 94 h 94"/>
              <a:gd name="T16" fmla="*/ 78 w 78"/>
              <a:gd name="T17" fmla="*/ 89 h 94"/>
              <a:gd name="T18" fmla="*/ 78 w 78"/>
              <a:gd name="T19" fmla="*/ 16 h 94"/>
              <a:gd name="T20" fmla="*/ 73 w 78"/>
              <a:gd name="T21" fmla="*/ 11 h 94"/>
              <a:gd name="T22" fmla="*/ 68 w 78"/>
              <a:gd name="T23" fmla="*/ 78 h 94"/>
              <a:gd name="T24" fmla="*/ 68 w 78"/>
              <a:gd name="T25" fmla="*/ 5 h 94"/>
              <a:gd name="T26" fmla="*/ 62 w 78"/>
              <a:gd name="T27" fmla="*/ 0 h 94"/>
              <a:gd name="T28" fmla="*/ 25 w 78"/>
              <a:gd name="T29" fmla="*/ 0 h 94"/>
              <a:gd name="T30" fmla="*/ 25 w 78"/>
              <a:gd name="T31" fmla="*/ 2 h 94"/>
              <a:gd name="T32" fmla="*/ 25 w 78"/>
              <a:gd name="T33" fmla="*/ 2 h 94"/>
              <a:gd name="T34" fmla="*/ 25 w 78"/>
              <a:gd name="T35" fmla="*/ 16 h 94"/>
              <a:gd name="T36" fmla="*/ 18 w 78"/>
              <a:gd name="T37" fmla="*/ 24 h 94"/>
              <a:gd name="T38" fmla="*/ 3 w 78"/>
              <a:gd name="T39" fmla="*/ 24 h 94"/>
              <a:gd name="T40" fmla="*/ 3 w 78"/>
              <a:gd name="T41" fmla="*/ 24 h 94"/>
              <a:gd name="T42" fmla="*/ 1 w 78"/>
              <a:gd name="T43" fmla="*/ 24 h 94"/>
              <a:gd name="T44" fmla="*/ 1 w 78"/>
              <a:gd name="T45" fmla="*/ 78 h 94"/>
              <a:gd name="T46" fmla="*/ 6 w 78"/>
              <a:gd name="T47" fmla="*/ 84 h 94"/>
              <a:gd name="T48" fmla="*/ 62 w 78"/>
              <a:gd name="T49" fmla="*/ 84 h 94"/>
              <a:gd name="T50" fmla="*/ 68 w 78"/>
              <a:gd name="T51" fmla="*/ 78 h 94"/>
              <a:gd name="T52" fmla="*/ 35 w 78"/>
              <a:gd name="T53" fmla="*/ 66 h 94"/>
              <a:gd name="T54" fmla="*/ 17 w 78"/>
              <a:gd name="T55" fmla="*/ 66 h 94"/>
              <a:gd name="T56" fmla="*/ 15 w 78"/>
              <a:gd name="T57" fmla="*/ 63 h 94"/>
              <a:gd name="T58" fmla="*/ 17 w 78"/>
              <a:gd name="T59" fmla="*/ 61 h 94"/>
              <a:gd name="T60" fmla="*/ 35 w 78"/>
              <a:gd name="T61" fmla="*/ 61 h 94"/>
              <a:gd name="T62" fmla="*/ 38 w 78"/>
              <a:gd name="T63" fmla="*/ 63 h 94"/>
              <a:gd name="T64" fmla="*/ 35 w 78"/>
              <a:gd name="T65" fmla="*/ 66 h 94"/>
              <a:gd name="T66" fmla="*/ 54 w 78"/>
              <a:gd name="T67" fmla="*/ 53 h 94"/>
              <a:gd name="T68" fmla="*/ 17 w 78"/>
              <a:gd name="T69" fmla="*/ 53 h 94"/>
              <a:gd name="T70" fmla="*/ 15 w 78"/>
              <a:gd name="T71" fmla="*/ 51 h 94"/>
              <a:gd name="T72" fmla="*/ 17 w 78"/>
              <a:gd name="T73" fmla="*/ 48 h 94"/>
              <a:gd name="T74" fmla="*/ 54 w 78"/>
              <a:gd name="T75" fmla="*/ 48 h 94"/>
              <a:gd name="T76" fmla="*/ 56 w 78"/>
              <a:gd name="T77" fmla="*/ 51 h 94"/>
              <a:gd name="T78" fmla="*/ 54 w 78"/>
              <a:gd name="T79" fmla="*/ 53 h 94"/>
              <a:gd name="T80" fmla="*/ 54 w 78"/>
              <a:gd name="T81" fmla="*/ 40 h 94"/>
              <a:gd name="T82" fmla="*/ 17 w 78"/>
              <a:gd name="T83" fmla="*/ 40 h 94"/>
              <a:gd name="T84" fmla="*/ 15 w 78"/>
              <a:gd name="T85" fmla="*/ 37 h 94"/>
              <a:gd name="T86" fmla="*/ 17 w 78"/>
              <a:gd name="T87" fmla="*/ 35 h 94"/>
              <a:gd name="T88" fmla="*/ 54 w 78"/>
              <a:gd name="T89" fmla="*/ 35 h 94"/>
              <a:gd name="T90" fmla="*/ 56 w 78"/>
              <a:gd name="T91" fmla="*/ 37 h 94"/>
              <a:gd name="T92" fmla="*/ 54 w 78"/>
              <a:gd name="T93" fmla="*/ 40 h 94"/>
              <a:gd name="T94" fmla="*/ 3 w 78"/>
              <a:gd name="T95" fmla="*/ 21 h 94"/>
              <a:gd name="T96" fmla="*/ 18 w 78"/>
              <a:gd name="T97" fmla="*/ 21 h 94"/>
              <a:gd name="T98" fmla="*/ 22 w 78"/>
              <a:gd name="T99" fmla="*/ 16 h 94"/>
              <a:gd name="T100" fmla="*/ 22 w 78"/>
              <a:gd name="T101" fmla="*/ 2 h 94"/>
              <a:gd name="T102" fmla="*/ 20 w 78"/>
              <a:gd name="T103" fmla="*/ 0 h 94"/>
              <a:gd name="T104" fmla="*/ 18 w 78"/>
              <a:gd name="T105" fmla="*/ 1 h 94"/>
              <a:gd name="T106" fmla="*/ 2 w 78"/>
              <a:gd name="T107" fmla="*/ 17 h 94"/>
              <a:gd name="T108" fmla="*/ 3 w 78"/>
              <a:gd name="T109" fmla="*/ 21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78" h="94">
                <a:moveTo>
                  <a:pt x="73" y="11"/>
                </a:moveTo>
                <a:cubicBezTo>
                  <a:pt x="71" y="11"/>
                  <a:pt x="71" y="11"/>
                  <a:pt x="71" y="11"/>
                </a:cubicBezTo>
                <a:cubicBezTo>
                  <a:pt x="71" y="78"/>
                  <a:pt x="71" y="78"/>
                  <a:pt x="71" y="78"/>
                </a:cubicBezTo>
                <a:cubicBezTo>
                  <a:pt x="71" y="83"/>
                  <a:pt x="67" y="87"/>
                  <a:pt x="62" y="87"/>
                </a:cubicBezTo>
                <a:cubicBezTo>
                  <a:pt x="12" y="87"/>
                  <a:pt x="12" y="87"/>
                  <a:pt x="12" y="87"/>
                </a:cubicBezTo>
                <a:cubicBezTo>
                  <a:pt x="12" y="89"/>
                  <a:pt x="12" y="89"/>
                  <a:pt x="12" y="89"/>
                </a:cubicBezTo>
                <a:cubicBezTo>
                  <a:pt x="12" y="92"/>
                  <a:pt x="14" y="94"/>
                  <a:pt x="17" y="94"/>
                </a:cubicBezTo>
                <a:cubicBezTo>
                  <a:pt x="73" y="94"/>
                  <a:pt x="73" y="94"/>
                  <a:pt x="73" y="94"/>
                </a:cubicBezTo>
                <a:cubicBezTo>
                  <a:pt x="76" y="94"/>
                  <a:pt x="78" y="92"/>
                  <a:pt x="78" y="89"/>
                </a:cubicBezTo>
                <a:cubicBezTo>
                  <a:pt x="78" y="16"/>
                  <a:pt x="78" y="16"/>
                  <a:pt x="78" y="16"/>
                </a:cubicBezTo>
                <a:cubicBezTo>
                  <a:pt x="78" y="13"/>
                  <a:pt x="76" y="11"/>
                  <a:pt x="73" y="11"/>
                </a:cubicBezTo>
                <a:close/>
                <a:moveTo>
                  <a:pt x="68" y="78"/>
                </a:moveTo>
                <a:cubicBezTo>
                  <a:pt x="68" y="5"/>
                  <a:pt x="68" y="5"/>
                  <a:pt x="68" y="5"/>
                </a:cubicBezTo>
                <a:cubicBezTo>
                  <a:pt x="68" y="2"/>
                  <a:pt x="65" y="0"/>
                  <a:pt x="62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16"/>
                  <a:pt x="25" y="16"/>
                  <a:pt x="25" y="16"/>
                </a:cubicBezTo>
                <a:cubicBezTo>
                  <a:pt x="25" y="20"/>
                  <a:pt x="22" y="24"/>
                  <a:pt x="18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1" y="24"/>
                  <a:pt x="1" y="24"/>
                  <a:pt x="1" y="24"/>
                </a:cubicBezTo>
                <a:cubicBezTo>
                  <a:pt x="1" y="78"/>
                  <a:pt x="1" y="78"/>
                  <a:pt x="1" y="78"/>
                </a:cubicBezTo>
                <a:cubicBezTo>
                  <a:pt x="1" y="81"/>
                  <a:pt x="3" y="84"/>
                  <a:pt x="6" y="84"/>
                </a:cubicBezTo>
                <a:cubicBezTo>
                  <a:pt x="62" y="84"/>
                  <a:pt x="62" y="84"/>
                  <a:pt x="62" y="84"/>
                </a:cubicBezTo>
                <a:cubicBezTo>
                  <a:pt x="65" y="84"/>
                  <a:pt x="68" y="81"/>
                  <a:pt x="68" y="78"/>
                </a:cubicBezTo>
                <a:close/>
                <a:moveTo>
                  <a:pt x="35" y="66"/>
                </a:moveTo>
                <a:cubicBezTo>
                  <a:pt x="17" y="66"/>
                  <a:pt x="17" y="66"/>
                  <a:pt x="17" y="66"/>
                </a:cubicBezTo>
                <a:cubicBezTo>
                  <a:pt x="16" y="66"/>
                  <a:pt x="15" y="65"/>
                  <a:pt x="15" y="63"/>
                </a:cubicBezTo>
                <a:cubicBezTo>
                  <a:pt x="15" y="62"/>
                  <a:pt x="16" y="61"/>
                  <a:pt x="17" y="61"/>
                </a:cubicBezTo>
                <a:cubicBezTo>
                  <a:pt x="35" y="61"/>
                  <a:pt x="35" y="61"/>
                  <a:pt x="35" y="61"/>
                </a:cubicBezTo>
                <a:cubicBezTo>
                  <a:pt x="37" y="61"/>
                  <a:pt x="38" y="62"/>
                  <a:pt x="38" y="63"/>
                </a:cubicBezTo>
                <a:cubicBezTo>
                  <a:pt x="38" y="65"/>
                  <a:pt x="37" y="66"/>
                  <a:pt x="35" y="66"/>
                </a:cubicBezTo>
                <a:close/>
                <a:moveTo>
                  <a:pt x="54" y="53"/>
                </a:moveTo>
                <a:cubicBezTo>
                  <a:pt x="17" y="53"/>
                  <a:pt x="17" y="53"/>
                  <a:pt x="17" y="53"/>
                </a:cubicBezTo>
                <a:cubicBezTo>
                  <a:pt x="16" y="53"/>
                  <a:pt x="15" y="52"/>
                  <a:pt x="15" y="51"/>
                </a:cubicBezTo>
                <a:cubicBezTo>
                  <a:pt x="15" y="49"/>
                  <a:pt x="16" y="48"/>
                  <a:pt x="17" y="48"/>
                </a:cubicBezTo>
                <a:cubicBezTo>
                  <a:pt x="54" y="48"/>
                  <a:pt x="54" y="48"/>
                  <a:pt x="54" y="48"/>
                </a:cubicBezTo>
                <a:cubicBezTo>
                  <a:pt x="55" y="48"/>
                  <a:pt x="56" y="49"/>
                  <a:pt x="56" y="51"/>
                </a:cubicBezTo>
                <a:cubicBezTo>
                  <a:pt x="56" y="52"/>
                  <a:pt x="55" y="53"/>
                  <a:pt x="54" y="53"/>
                </a:cubicBezTo>
                <a:close/>
                <a:moveTo>
                  <a:pt x="54" y="40"/>
                </a:moveTo>
                <a:cubicBezTo>
                  <a:pt x="17" y="40"/>
                  <a:pt x="17" y="40"/>
                  <a:pt x="17" y="40"/>
                </a:cubicBezTo>
                <a:cubicBezTo>
                  <a:pt x="16" y="40"/>
                  <a:pt x="15" y="39"/>
                  <a:pt x="15" y="37"/>
                </a:cubicBezTo>
                <a:cubicBezTo>
                  <a:pt x="15" y="36"/>
                  <a:pt x="16" y="35"/>
                  <a:pt x="17" y="35"/>
                </a:cubicBezTo>
                <a:cubicBezTo>
                  <a:pt x="54" y="35"/>
                  <a:pt x="54" y="35"/>
                  <a:pt x="54" y="35"/>
                </a:cubicBezTo>
                <a:cubicBezTo>
                  <a:pt x="55" y="35"/>
                  <a:pt x="56" y="36"/>
                  <a:pt x="56" y="37"/>
                </a:cubicBezTo>
                <a:cubicBezTo>
                  <a:pt x="56" y="39"/>
                  <a:pt x="55" y="40"/>
                  <a:pt x="54" y="40"/>
                </a:cubicBezTo>
                <a:close/>
                <a:moveTo>
                  <a:pt x="3" y="21"/>
                </a:moveTo>
                <a:cubicBezTo>
                  <a:pt x="18" y="21"/>
                  <a:pt x="18" y="21"/>
                  <a:pt x="18" y="21"/>
                </a:cubicBezTo>
                <a:cubicBezTo>
                  <a:pt x="20" y="21"/>
                  <a:pt x="22" y="19"/>
                  <a:pt x="22" y="16"/>
                </a:cubicBezTo>
                <a:cubicBezTo>
                  <a:pt x="22" y="2"/>
                  <a:pt x="22" y="2"/>
                  <a:pt x="22" y="2"/>
                </a:cubicBezTo>
                <a:cubicBezTo>
                  <a:pt x="22" y="1"/>
                  <a:pt x="21" y="0"/>
                  <a:pt x="20" y="0"/>
                </a:cubicBezTo>
                <a:cubicBezTo>
                  <a:pt x="19" y="0"/>
                  <a:pt x="19" y="0"/>
                  <a:pt x="18" y="1"/>
                </a:cubicBezTo>
                <a:cubicBezTo>
                  <a:pt x="2" y="17"/>
                  <a:pt x="2" y="17"/>
                  <a:pt x="2" y="17"/>
                </a:cubicBezTo>
                <a:cubicBezTo>
                  <a:pt x="0" y="18"/>
                  <a:pt x="1" y="21"/>
                  <a:pt x="3" y="2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6" name="Freeform 5">
            <a:extLst>
              <a:ext uri="{FF2B5EF4-FFF2-40B4-BE49-F238E27FC236}">
                <a16:creationId xmlns:a16="http://schemas.microsoft.com/office/drawing/2014/main" id="{B9FB0B79-BCF1-E246-ADA2-930495D91539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7032619" y="5093056"/>
            <a:ext cx="365072" cy="447436"/>
          </a:xfrm>
          <a:custGeom>
            <a:avLst/>
            <a:gdLst>
              <a:gd name="T0" fmla="*/ 73 w 78"/>
              <a:gd name="T1" fmla="*/ 11 h 94"/>
              <a:gd name="T2" fmla="*/ 71 w 78"/>
              <a:gd name="T3" fmla="*/ 11 h 94"/>
              <a:gd name="T4" fmla="*/ 71 w 78"/>
              <a:gd name="T5" fmla="*/ 78 h 94"/>
              <a:gd name="T6" fmla="*/ 62 w 78"/>
              <a:gd name="T7" fmla="*/ 87 h 94"/>
              <a:gd name="T8" fmla="*/ 12 w 78"/>
              <a:gd name="T9" fmla="*/ 87 h 94"/>
              <a:gd name="T10" fmla="*/ 12 w 78"/>
              <a:gd name="T11" fmla="*/ 89 h 94"/>
              <a:gd name="T12" fmla="*/ 17 w 78"/>
              <a:gd name="T13" fmla="*/ 94 h 94"/>
              <a:gd name="T14" fmla="*/ 73 w 78"/>
              <a:gd name="T15" fmla="*/ 94 h 94"/>
              <a:gd name="T16" fmla="*/ 78 w 78"/>
              <a:gd name="T17" fmla="*/ 89 h 94"/>
              <a:gd name="T18" fmla="*/ 78 w 78"/>
              <a:gd name="T19" fmla="*/ 16 h 94"/>
              <a:gd name="T20" fmla="*/ 73 w 78"/>
              <a:gd name="T21" fmla="*/ 11 h 94"/>
              <a:gd name="T22" fmla="*/ 68 w 78"/>
              <a:gd name="T23" fmla="*/ 78 h 94"/>
              <a:gd name="T24" fmla="*/ 68 w 78"/>
              <a:gd name="T25" fmla="*/ 5 h 94"/>
              <a:gd name="T26" fmla="*/ 62 w 78"/>
              <a:gd name="T27" fmla="*/ 0 h 94"/>
              <a:gd name="T28" fmla="*/ 25 w 78"/>
              <a:gd name="T29" fmla="*/ 0 h 94"/>
              <a:gd name="T30" fmla="*/ 25 w 78"/>
              <a:gd name="T31" fmla="*/ 2 h 94"/>
              <a:gd name="T32" fmla="*/ 25 w 78"/>
              <a:gd name="T33" fmla="*/ 2 h 94"/>
              <a:gd name="T34" fmla="*/ 25 w 78"/>
              <a:gd name="T35" fmla="*/ 16 h 94"/>
              <a:gd name="T36" fmla="*/ 18 w 78"/>
              <a:gd name="T37" fmla="*/ 24 h 94"/>
              <a:gd name="T38" fmla="*/ 3 w 78"/>
              <a:gd name="T39" fmla="*/ 24 h 94"/>
              <a:gd name="T40" fmla="*/ 3 w 78"/>
              <a:gd name="T41" fmla="*/ 24 h 94"/>
              <a:gd name="T42" fmla="*/ 1 w 78"/>
              <a:gd name="T43" fmla="*/ 24 h 94"/>
              <a:gd name="T44" fmla="*/ 1 w 78"/>
              <a:gd name="T45" fmla="*/ 78 h 94"/>
              <a:gd name="T46" fmla="*/ 6 w 78"/>
              <a:gd name="T47" fmla="*/ 84 h 94"/>
              <a:gd name="T48" fmla="*/ 62 w 78"/>
              <a:gd name="T49" fmla="*/ 84 h 94"/>
              <a:gd name="T50" fmla="*/ 68 w 78"/>
              <a:gd name="T51" fmla="*/ 78 h 94"/>
              <a:gd name="T52" fmla="*/ 35 w 78"/>
              <a:gd name="T53" fmla="*/ 66 h 94"/>
              <a:gd name="T54" fmla="*/ 17 w 78"/>
              <a:gd name="T55" fmla="*/ 66 h 94"/>
              <a:gd name="T56" fmla="*/ 15 w 78"/>
              <a:gd name="T57" fmla="*/ 63 h 94"/>
              <a:gd name="T58" fmla="*/ 17 w 78"/>
              <a:gd name="T59" fmla="*/ 61 h 94"/>
              <a:gd name="T60" fmla="*/ 35 w 78"/>
              <a:gd name="T61" fmla="*/ 61 h 94"/>
              <a:gd name="T62" fmla="*/ 38 w 78"/>
              <a:gd name="T63" fmla="*/ 63 h 94"/>
              <a:gd name="T64" fmla="*/ 35 w 78"/>
              <a:gd name="T65" fmla="*/ 66 h 94"/>
              <a:gd name="T66" fmla="*/ 54 w 78"/>
              <a:gd name="T67" fmla="*/ 53 h 94"/>
              <a:gd name="T68" fmla="*/ 17 w 78"/>
              <a:gd name="T69" fmla="*/ 53 h 94"/>
              <a:gd name="T70" fmla="*/ 15 w 78"/>
              <a:gd name="T71" fmla="*/ 51 h 94"/>
              <a:gd name="T72" fmla="*/ 17 w 78"/>
              <a:gd name="T73" fmla="*/ 48 h 94"/>
              <a:gd name="T74" fmla="*/ 54 w 78"/>
              <a:gd name="T75" fmla="*/ 48 h 94"/>
              <a:gd name="T76" fmla="*/ 56 w 78"/>
              <a:gd name="T77" fmla="*/ 51 h 94"/>
              <a:gd name="T78" fmla="*/ 54 w 78"/>
              <a:gd name="T79" fmla="*/ 53 h 94"/>
              <a:gd name="T80" fmla="*/ 54 w 78"/>
              <a:gd name="T81" fmla="*/ 40 h 94"/>
              <a:gd name="T82" fmla="*/ 17 w 78"/>
              <a:gd name="T83" fmla="*/ 40 h 94"/>
              <a:gd name="T84" fmla="*/ 15 w 78"/>
              <a:gd name="T85" fmla="*/ 37 h 94"/>
              <a:gd name="T86" fmla="*/ 17 w 78"/>
              <a:gd name="T87" fmla="*/ 35 h 94"/>
              <a:gd name="T88" fmla="*/ 54 w 78"/>
              <a:gd name="T89" fmla="*/ 35 h 94"/>
              <a:gd name="T90" fmla="*/ 56 w 78"/>
              <a:gd name="T91" fmla="*/ 37 h 94"/>
              <a:gd name="T92" fmla="*/ 54 w 78"/>
              <a:gd name="T93" fmla="*/ 40 h 94"/>
              <a:gd name="T94" fmla="*/ 3 w 78"/>
              <a:gd name="T95" fmla="*/ 21 h 94"/>
              <a:gd name="T96" fmla="*/ 18 w 78"/>
              <a:gd name="T97" fmla="*/ 21 h 94"/>
              <a:gd name="T98" fmla="*/ 22 w 78"/>
              <a:gd name="T99" fmla="*/ 16 h 94"/>
              <a:gd name="T100" fmla="*/ 22 w 78"/>
              <a:gd name="T101" fmla="*/ 2 h 94"/>
              <a:gd name="T102" fmla="*/ 20 w 78"/>
              <a:gd name="T103" fmla="*/ 0 h 94"/>
              <a:gd name="T104" fmla="*/ 18 w 78"/>
              <a:gd name="T105" fmla="*/ 1 h 94"/>
              <a:gd name="T106" fmla="*/ 2 w 78"/>
              <a:gd name="T107" fmla="*/ 17 h 94"/>
              <a:gd name="T108" fmla="*/ 3 w 78"/>
              <a:gd name="T109" fmla="*/ 21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78" h="94">
                <a:moveTo>
                  <a:pt x="73" y="11"/>
                </a:moveTo>
                <a:cubicBezTo>
                  <a:pt x="71" y="11"/>
                  <a:pt x="71" y="11"/>
                  <a:pt x="71" y="11"/>
                </a:cubicBezTo>
                <a:cubicBezTo>
                  <a:pt x="71" y="78"/>
                  <a:pt x="71" y="78"/>
                  <a:pt x="71" y="78"/>
                </a:cubicBezTo>
                <a:cubicBezTo>
                  <a:pt x="71" y="83"/>
                  <a:pt x="67" y="87"/>
                  <a:pt x="62" y="87"/>
                </a:cubicBezTo>
                <a:cubicBezTo>
                  <a:pt x="12" y="87"/>
                  <a:pt x="12" y="87"/>
                  <a:pt x="12" y="87"/>
                </a:cubicBezTo>
                <a:cubicBezTo>
                  <a:pt x="12" y="89"/>
                  <a:pt x="12" y="89"/>
                  <a:pt x="12" y="89"/>
                </a:cubicBezTo>
                <a:cubicBezTo>
                  <a:pt x="12" y="92"/>
                  <a:pt x="14" y="94"/>
                  <a:pt x="17" y="94"/>
                </a:cubicBezTo>
                <a:cubicBezTo>
                  <a:pt x="73" y="94"/>
                  <a:pt x="73" y="94"/>
                  <a:pt x="73" y="94"/>
                </a:cubicBezTo>
                <a:cubicBezTo>
                  <a:pt x="76" y="94"/>
                  <a:pt x="78" y="92"/>
                  <a:pt x="78" y="89"/>
                </a:cubicBezTo>
                <a:cubicBezTo>
                  <a:pt x="78" y="16"/>
                  <a:pt x="78" y="16"/>
                  <a:pt x="78" y="16"/>
                </a:cubicBezTo>
                <a:cubicBezTo>
                  <a:pt x="78" y="13"/>
                  <a:pt x="76" y="11"/>
                  <a:pt x="73" y="11"/>
                </a:cubicBezTo>
                <a:close/>
                <a:moveTo>
                  <a:pt x="68" y="78"/>
                </a:moveTo>
                <a:cubicBezTo>
                  <a:pt x="68" y="5"/>
                  <a:pt x="68" y="5"/>
                  <a:pt x="68" y="5"/>
                </a:cubicBezTo>
                <a:cubicBezTo>
                  <a:pt x="68" y="2"/>
                  <a:pt x="65" y="0"/>
                  <a:pt x="62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16"/>
                  <a:pt x="25" y="16"/>
                  <a:pt x="25" y="16"/>
                </a:cubicBezTo>
                <a:cubicBezTo>
                  <a:pt x="25" y="20"/>
                  <a:pt x="22" y="24"/>
                  <a:pt x="18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1" y="24"/>
                  <a:pt x="1" y="24"/>
                  <a:pt x="1" y="24"/>
                </a:cubicBezTo>
                <a:cubicBezTo>
                  <a:pt x="1" y="78"/>
                  <a:pt x="1" y="78"/>
                  <a:pt x="1" y="78"/>
                </a:cubicBezTo>
                <a:cubicBezTo>
                  <a:pt x="1" y="81"/>
                  <a:pt x="3" y="84"/>
                  <a:pt x="6" y="84"/>
                </a:cubicBezTo>
                <a:cubicBezTo>
                  <a:pt x="62" y="84"/>
                  <a:pt x="62" y="84"/>
                  <a:pt x="62" y="84"/>
                </a:cubicBezTo>
                <a:cubicBezTo>
                  <a:pt x="65" y="84"/>
                  <a:pt x="68" y="81"/>
                  <a:pt x="68" y="78"/>
                </a:cubicBezTo>
                <a:close/>
                <a:moveTo>
                  <a:pt x="35" y="66"/>
                </a:moveTo>
                <a:cubicBezTo>
                  <a:pt x="17" y="66"/>
                  <a:pt x="17" y="66"/>
                  <a:pt x="17" y="66"/>
                </a:cubicBezTo>
                <a:cubicBezTo>
                  <a:pt x="16" y="66"/>
                  <a:pt x="15" y="65"/>
                  <a:pt x="15" y="63"/>
                </a:cubicBezTo>
                <a:cubicBezTo>
                  <a:pt x="15" y="62"/>
                  <a:pt x="16" y="61"/>
                  <a:pt x="17" y="61"/>
                </a:cubicBezTo>
                <a:cubicBezTo>
                  <a:pt x="35" y="61"/>
                  <a:pt x="35" y="61"/>
                  <a:pt x="35" y="61"/>
                </a:cubicBezTo>
                <a:cubicBezTo>
                  <a:pt x="37" y="61"/>
                  <a:pt x="38" y="62"/>
                  <a:pt x="38" y="63"/>
                </a:cubicBezTo>
                <a:cubicBezTo>
                  <a:pt x="38" y="65"/>
                  <a:pt x="37" y="66"/>
                  <a:pt x="35" y="66"/>
                </a:cubicBezTo>
                <a:close/>
                <a:moveTo>
                  <a:pt x="54" y="53"/>
                </a:moveTo>
                <a:cubicBezTo>
                  <a:pt x="17" y="53"/>
                  <a:pt x="17" y="53"/>
                  <a:pt x="17" y="53"/>
                </a:cubicBezTo>
                <a:cubicBezTo>
                  <a:pt x="16" y="53"/>
                  <a:pt x="15" y="52"/>
                  <a:pt x="15" y="51"/>
                </a:cubicBezTo>
                <a:cubicBezTo>
                  <a:pt x="15" y="49"/>
                  <a:pt x="16" y="48"/>
                  <a:pt x="17" y="48"/>
                </a:cubicBezTo>
                <a:cubicBezTo>
                  <a:pt x="54" y="48"/>
                  <a:pt x="54" y="48"/>
                  <a:pt x="54" y="48"/>
                </a:cubicBezTo>
                <a:cubicBezTo>
                  <a:pt x="55" y="48"/>
                  <a:pt x="56" y="49"/>
                  <a:pt x="56" y="51"/>
                </a:cubicBezTo>
                <a:cubicBezTo>
                  <a:pt x="56" y="52"/>
                  <a:pt x="55" y="53"/>
                  <a:pt x="54" y="53"/>
                </a:cubicBezTo>
                <a:close/>
                <a:moveTo>
                  <a:pt x="54" y="40"/>
                </a:moveTo>
                <a:cubicBezTo>
                  <a:pt x="17" y="40"/>
                  <a:pt x="17" y="40"/>
                  <a:pt x="17" y="40"/>
                </a:cubicBezTo>
                <a:cubicBezTo>
                  <a:pt x="16" y="40"/>
                  <a:pt x="15" y="39"/>
                  <a:pt x="15" y="37"/>
                </a:cubicBezTo>
                <a:cubicBezTo>
                  <a:pt x="15" y="36"/>
                  <a:pt x="16" y="35"/>
                  <a:pt x="17" y="35"/>
                </a:cubicBezTo>
                <a:cubicBezTo>
                  <a:pt x="54" y="35"/>
                  <a:pt x="54" y="35"/>
                  <a:pt x="54" y="35"/>
                </a:cubicBezTo>
                <a:cubicBezTo>
                  <a:pt x="55" y="35"/>
                  <a:pt x="56" y="36"/>
                  <a:pt x="56" y="37"/>
                </a:cubicBezTo>
                <a:cubicBezTo>
                  <a:pt x="56" y="39"/>
                  <a:pt x="55" y="40"/>
                  <a:pt x="54" y="40"/>
                </a:cubicBezTo>
                <a:close/>
                <a:moveTo>
                  <a:pt x="3" y="21"/>
                </a:moveTo>
                <a:cubicBezTo>
                  <a:pt x="18" y="21"/>
                  <a:pt x="18" y="21"/>
                  <a:pt x="18" y="21"/>
                </a:cubicBezTo>
                <a:cubicBezTo>
                  <a:pt x="20" y="21"/>
                  <a:pt x="22" y="19"/>
                  <a:pt x="22" y="16"/>
                </a:cubicBezTo>
                <a:cubicBezTo>
                  <a:pt x="22" y="2"/>
                  <a:pt x="22" y="2"/>
                  <a:pt x="22" y="2"/>
                </a:cubicBezTo>
                <a:cubicBezTo>
                  <a:pt x="22" y="1"/>
                  <a:pt x="21" y="0"/>
                  <a:pt x="20" y="0"/>
                </a:cubicBezTo>
                <a:cubicBezTo>
                  <a:pt x="19" y="0"/>
                  <a:pt x="19" y="0"/>
                  <a:pt x="18" y="1"/>
                </a:cubicBezTo>
                <a:cubicBezTo>
                  <a:pt x="2" y="17"/>
                  <a:pt x="2" y="17"/>
                  <a:pt x="2" y="17"/>
                </a:cubicBezTo>
                <a:cubicBezTo>
                  <a:pt x="0" y="18"/>
                  <a:pt x="1" y="21"/>
                  <a:pt x="3" y="2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0" name="Text Placeholder 3">
            <a:extLst>
              <a:ext uri="{FF2B5EF4-FFF2-40B4-BE49-F238E27FC236}">
                <a16:creationId xmlns:a16="http://schemas.microsoft.com/office/drawing/2014/main" id="{E57196E2-F244-BE4C-8B2B-57EA89A0DE49}"/>
              </a:ext>
            </a:extLst>
          </p:cNvPr>
          <p:cNvSpPr>
            <a:spLocks noGrp="1"/>
          </p:cNvSpPr>
          <p:nvPr>
            <p:ph type="body" sz="half" idx="15"/>
          </p:nvPr>
        </p:nvSpPr>
        <p:spPr>
          <a:xfrm>
            <a:off x="7832941" y="3878771"/>
            <a:ext cx="3150019" cy="714557"/>
          </a:xfrm>
        </p:spPr>
        <p:txBody>
          <a:bodyPr>
            <a:normAutofit/>
          </a:bodyPr>
          <a:lstStyle>
            <a:lvl1pPr marL="0" indent="0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2" name="Text Placeholder 3">
            <a:extLst>
              <a:ext uri="{FF2B5EF4-FFF2-40B4-BE49-F238E27FC236}">
                <a16:creationId xmlns:a16="http://schemas.microsoft.com/office/drawing/2014/main" id="{086DBF13-CA08-6542-9195-8240362F1E29}"/>
              </a:ext>
            </a:extLst>
          </p:cNvPr>
          <p:cNvSpPr>
            <a:spLocks noGrp="1"/>
          </p:cNvSpPr>
          <p:nvPr>
            <p:ph type="body" sz="half" idx="16"/>
          </p:nvPr>
        </p:nvSpPr>
        <p:spPr>
          <a:xfrm>
            <a:off x="7832941" y="5280059"/>
            <a:ext cx="3150019" cy="714557"/>
          </a:xfrm>
        </p:spPr>
        <p:txBody>
          <a:bodyPr>
            <a:normAutofit/>
          </a:bodyPr>
          <a:lstStyle>
            <a:lvl1pPr marL="0" indent="0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" name="Text Placeholder 3">
            <a:extLst>
              <a:ext uri="{FF2B5EF4-FFF2-40B4-BE49-F238E27FC236}">
                <a16:creationId xmlns:a16="http://schemas.microsoft.com/office/drawing/2014/main" id="{4D61FE13-F568-654D-B48B-9D3C384F38D6}"/>
              </a:ext>
            </a:extLst>
          </p:cNvPr>
          <p:cNvSpPr>
            <a:spLocks noGrp="1"/>
          </p:cNvSpPr>
          <p:nvPr>
            <p:ph type="body" sz="half" idx="18"/>
          </p:nvPr>
        </p:nvSpPr>
        <p:spPr>
          <a:xfrm>
            <a:off x="7832941" y="3457621"/>
            <a:ext cx="3997988" cy="486465"/>
          </a:xfrm>
        </p:spPr>
        <p:txBody>
          <a:bodyPr>
            <a:normAutofit/>
          </a:bodyPr>
          <a:lstStyle>
            <a:lvl1pPr marL="0" indent="0">
              <a:buNone/>
              <a:defRPr sz="2000" b="1" baseline="0">
                <a:latin typeface="+mj-lt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4" name="Text Placeholder 3">
            <a:extLst>
              <a:ext uri="{FF2B5EF4-FFF2-40B4-BE49-F238E27FC236}">
                <a16:creationId xmlns:a16="http://schemas.microsoft.com/office/drawing/2014/main" id="{824D8438-6135-584B-B67E-8714BE01BB56}"/>
              </a:ext>
            </a:extLst>
          </p:cNvPr>
          <p:cNvSpPr>
            <a:spLocks noGrp="1"/>
          </p:cNvSpPr>
          <p:nvPr>
            <p:ph type="body" sz="half" idx="17"/>
          </p:nvPr>
        </p:nvSpPr>
        <p:spPr>
          <a:xfrm>
            <a:off x="7832941" y="4853870"/>
            <a:ext cx="3997988" cy="486465"/>
          </a:xfrm>
        </p:spPr>
        <p:txBody>
          <a:bodyPr>
            <a:normAutofit/>
          </a:bodyPr>
          <a:lstStyle>
            <a:lvl1pPr marL="0" indent="0">
              <a:buNone/>
              <a:defRPr sz="2000" b="1" baseline="0">
                <a:latin typeface="+mj-lt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50038361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. 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A0DCE12-532F-5148-902B-AC91B5E312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61DE4E-075A-1945-A924-FDD54C52F94F}" type="datetime1">
              <a:rPr lang="en-US" smtClean="0"/>
              <a:t>10/22/2022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8A911EA-3A87-7543-AA45-38B2F3728F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©2022 InterDigital, Inc. All Rights Reserved.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6BDA945-C635-EC4A-85B7-714FBF8996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85D093DC-9958-3341-B0E1-ED82B52FBB8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-1" y="1060650"/>
            <a:ext cx="6520132" cy="4370294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E30390E-079E-564C-A5AF-D5F79C41AF8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1746" y="4128363"/>
            <a:ext cx="3135564" cy="990523"/>
          </a:xfrm>
          <a:prstGeom prst="rect">
            <a:avLst/>
          </a:prstGeom>
        </p:spPr>
      </p:pic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2661F3D9-773B-1A42-B742-BCB11AAC293C}"/>
              </a:ext>
            </a:extLst>
          </p:cNvPr>
          <p:cNvSpPr>
            <a:spLocks noGrp="1"/>
          </p:cNvSpPr>
          <p:nvPr>
            <p:ph type="body" sz="half" idx="15"/>
          </p:nvPr>
        </p:nvSpPr>
        <p:spPr>
          <a:xfrm>
            <a:off x="6870574" y="2644583"/>
            <a:ext cx="4828666" cy="2786361"/>
          </a:xfrm>
        </p:spPr>
        <p:txBody>
          <a:bodyPr>
            <a:normAutofit/>
          </a:bodyPr>
          <a:lstStyle>
            <a:lvl1pPr marL="0" indent="0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itle 9">
            <a:extLst>
              <a:ext uri="{FF2B5EF4-FFF2-40B4-BE49-F238E27FC236}">
                <a16:creationId xmlns:a16="http://schemas.microsoft.com/office/drawing/2014/main" id="{4D3CB060-F0E5-C642-91D9-D4C0129C2E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70574" y="1583367"/>
            <a:ext cx="4960355" cy="542241"/>
          </a:xfrm>
        </p:spPr>
        <p:txBody>
          <a:bodyPr>
            <a:normAutofit/>
          </a:bodyPr>
          <a:lstStyle>
            <a:lvl1pPr>
              <a:defRPr sz="2000"/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67250262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11.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81135F-0CE0-ED4A-BA8F-31832AE540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EAA39B2-72D2-B146-BBCF-BBCB90E82AE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A447775-EB7A-2441-A7A9-50D87CC46A3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191245E-1E97-C349-BFF5-D1C4DEB2FB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996C06-B88A-8E47-BC1E-DAAAD94837BE}" type="datetime1">
              <a:rPr lang="en-US" smtClean="0"/>
              <a:t>10/22/2022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198A5DC-D7CC-DB43-98BB-9E510C8724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©2022 InterDigital, Inc. All Rights Reserved.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8B1E81A-10FF-2A49-99D9-6842C0F8BB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396391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. 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A0DCE12-532F-5148-902B-AC91B5E312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61DE4E-075A-1945-A924-FDD54C52F94F}" type="datetime1">
              <a:rPr lang="en-US" smtClean="0"/>
              <a:t>10/22/2022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8A911EA-3A87-7543-AA45-38B2F3728F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©2022 InterDigital, Inc. All Rights Reserved.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6BDA945-C635-EC4A-85B7-714FBF8996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85D093DC-9958-3341-B0E1-ED82B52FBB8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-1" y="-1"/>
            <a:ext cx="4114800" cy="685640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11" name="Rectangle: Rounded Corners 3">
            <a:extLst>
              <a:ext uri="{FF2B5EF4-FFF2-40B4-BE49-F238E27FC236}">
                <a16:creationId xmlns:a16="http://schemas.microsoft.com/office/drawing/2014/main" id="{C24E201F-5C0F-3449-90E6-9572F1B98AF4}"/>
              </a:ext>
            </a:extLst>
          </p:cNvPr>
          <p:cNvSpPr/>
          <p:nvPr userDrawn="1"/>
        </p:nvSpPr>
        <p:spPr>
          <a:xfrm>
            <a:off x="1528881" y="764770"/>
            <a:ext cx="4287918" cy="4831226"/>
          </a:xfrm>
          <a:prstGeom prst="roundRect">
            <a:avLst/>
          </a:prstGeom>
          <a:solidFill>
            <a:schemeClr val="bg2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: Rounded Corners 53">
            <a:extLst>
              <a:ext uri="{FF2B5EF4-FFF2-40B4-BE49-F238E27FC236}">
                <a16:creationId xmlns:a16="http://schemas.microsoft.com/office/drawing/2014/main" id="{230A0B43-BACC-B246-B6B4-333A5028E5C2}"/>
              </a:ext>
            </a:extLst>
          </p:cNvPr>
          <p:cNvSpPr/>
          <p:nvPr userDrawn="1"/>
        </p:nvSpPr>
        <p:spPr>
          <a:xfrm>
            <a:off x="6635089" y="1168269"/>
            <a:ext cx="1188426" cy="1154808"/>
          </a:xfrm>
          <a:prstGeom prst="roundRect">
            <a:avLst/>
          </a:prstGeom>
          <a:solidFill>
            <a:schemeClr val="bg2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: Rounded Corners 53">
            <a:extLst>
              <a:ext uri="{FF2B5EF4-FFF2-40B4-BE49-F238E27FC236}">
                <a16:creationId xmlns:a16="http://schemas.microsoft.com/office/drawing/2014/main" id="{E2577D53-1BCF-8D4E-9CDC-E15049FC6E8B}"/>
              </a:ext>
            </a:extLst>
          </p:cNvPr>
          <p:cNvSpPr/>
          <p:nvPr userDrawn="1"/>
        </p:nvSpPr>
        <p:spPr>
          <a:xfrm>
            <a:off x="6635089" y="2686471"/>
            <a:ext cx="1188426" cy="1154808"/>
          </a:xfrm>
          <a:prstGeom prst="roundRect">
            <a:avLst/>
          </a:prstGeom>
          <a:solidFill>
            <a:schemeClr val="bg2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: Rounded Corners 53">
            <a:extLst>
              <a:ext uri="{FF2B5EF4-FFF2-40B4-BE49-F238E27FC236}">
                <a16:creationId xmlns:a16="http://schemas.microsoft.com/office/drawing/2014/main" id="{7FA252E4-A399-9046-AAF8-D20A5A1B40BA}"/>
              </a:ext>
            </a:extLst>
          </p:cNvPr>
          <p:cNvSpPr/>
          <p:nvPr userDrawn="1"/>
        </p:nvSpPr>
        <p:spPr>
          <a:xfrm>
            <a:off x="6635089" y="4204673"/>
            <a:ext cx="1188426" cy="1154808"/>
          </a:xfrm>
          <a:prstGeom prst="roundRect">
            <a:avLst/>
          </a:prstGeom>
          <a:solidFill>
            <a:schemeClr val="bg2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527B8A51-D592-F74F-B1BD-129D9113FB0C}"/>
              </a:ext>
            </a:extLst>
          </p:cNvPr>
          <p:cNvSpPr>
            <a:spLocks noGrp="1"/>
          </p:cNvSpPr>
          <p:nvPr>
            <p:ph type="body" sz="half" idx="15"/>
          </p:nvPr>
        </p:nvSpPr>
        <p:spPr>
          <a:xfrm>
            <a:off x="8153400" y="1681124"/>
            <a:ext cx="3150019" cy="714557"/>
          </a:xfrm>
        </p:spPr>
        <p:txBody>
          <a:bodyPr>
            <a:normAutofit/>
          </a:bodyPr>
          <a:lstStyle>
            <a:lvl1pPr marL="0" indent="0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Text Placeholder 3">
            <a:extLst>
              <a:ext uri="{FF2B5EF4-FFF2-40B4-BE49-F238E27FC236}">
                <a16:creationId xmlns:a16="http://schemas.microsoft.com/office/drawing/2014/main" id="{313FEF3B-D231-B64E-8A63-CDB88424A343}"/>
              </a:ext>
            </a:extLst>
          </p:cNvPr>
          <p:cNvSpPr>
            <a:spLocks noGrp="1"/>
          </p:cNvSpPr>
          <p:nvPr>
            <p:ph type="body" sz="half" idx="16"/>
          </p:nvPr>
        </p:nvSpPr>
        <p:spPr>
          <a:xfrm>
            <a:off x="8153400" y="3197690"/>
            <a:ext cx="3150019" cy="714557"/>
          </a:xfrm>
        </p:spPr>
        <p:txBody>
          <a:bodyPr>
            <a:normAutofit/>
          </a:bodyPr>
          <a:lstStyle>
            <a:lvl1pPr marL="0" indent="0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" name="Text Placeholder 3">
            <a:extLst>
              <a:ext uri="{FF2B5EF4-FFF2-40B4-BE49-F238E27FC236}">
                <a16:creationId xmlns:a16="http://schemas.microsoft.com/office/drawing/2014/main" id="{B84CCF97-9BD2-0042-AE04-66C9D408EDF3}"/>
              </a:ext>
            </a:extLst>
          </p:cNvPr>
          <p:cNvSpPr>
            <a:spLocks noGrp="1"/>
          </p:cNvSpPr>
          <p:nvPr>
            <p:ph type="body" sz="half" idx="17"/>
          </p:nvPr>
        </p:nvSpPr>
        <p:spPr>
          <a:xfrm>
            <a:off x="8153400" y="4680802"/>
            <a:ext cx="3150019" cy="714557"/>
          </a:xfrm>
        </p:spPr>
        <p:txBody>
          <a:bodyPr>
            <a:normAutofit/>
          </a:bodyPr>
          <a:lstStyle>
            <a:lvl1pPr marL="0" indent="0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4" name="Freeform 5">
            <a:extLst>
              <a:ext uri="{FF2B5EF4-FFF2-40B4-BE49-F238E27FC236}">
                <a16:creationId xmlns:a16="http://schemas.microsoft.com/office/drawing/2014/main" id="{9668D26C-5E7D-A842-AA9A-4B0806BE5C9B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7001172" y="1459997"/>
            <a:ext cx="433958" cy="531863"/>
          </a:xfrm>
          <a:custGeom>
            <a:avLst/>
            <a:gdLst>
              <a:gd name="T0" fmla="*/ 73 w 78"/>
              <a:gd name="T1" fmla="*/ 11 h 94"/>
              <a:gd name="T2" fmla="*/ 71 w 78"/>
              <a:gd name="T3" fmla="*/ 11 h 94"/>
              <a:gd name="T4" fmla="*/ 71 w 78"/>
              <a:gd name="T5" fmla="*/ 78 h 94"/>
              <a:gd name="T6" fmla="*/ 62 w 78"/>
              <a:gd name="T7" fmla="*/ 87 h 94"/>
              <a:gd name="T8" fmla="*/ 12 w 78"/>
              <a:gd name="T9" fmla="*/ 87 h 94"/>
              <a:gd name="T10" fmla="*/ 12 w 78"/>
              <a:gd name="T11" fmla="*/ 89 h 94"/>
              <a:gd name="T12" fmla="*/ 17 w 78"/>
              <a:gd name="T13" fmla="*/ 94 h 94"/>
              <a:gd name="T14" fmla="*/ 73 w 78"/>
              <a:gd name="T15" fmla="*/ 94 h 94"/>
              <a:gd name="T16" fmla="*/ 78 w 78"/>
              <a:gd name="T17" fmla="*/ 89 h 94"/>
              <a:gd name="T18" fmla="*/ 78 w 78"/>
              <a:gd name="T19" fmla="*/ 16 h 94"/>
              <a:gd name="T20" fmla="*/ 73 w 78"/>
              <a:gd name="T21" fmla="*/ 11 h 94"/>
              <a:gd name="T22" fmla="*/ 68 w 78"/>
              <a:gd name="T23" fmla="*/ 78 h 94"/>
              <a:gd name="T24" fmla="*/ 68 w 78"/>
              <a:gd name="T25" fmla="*/ 5 h 94"/>
              <a:gd name="T26" fmla="*/ 62 w 78"/>
              <a:gd name="T27" fmla="*/ 0 h 94"/>
              <a:gd name="T28" fmla="*/ 25 w 78"/>
              <a:gd name="T29" fmla="*/ 0 h 94"/>
              <a:gd name="T30" fmla="*/ 25 w 78"/>
              <a:gd name="T31" fmla="*/ 2 h 94"/>
              <a:gd name="T32" fmla="*/ 25 w 78"/>
              <a:gd name="T33" fmla="*/ 2 h 94"/>
              <a:gd name="T34" fmla="*/ 25 w 78"/>
              <a:gd name="T35" fmla="*/ 16 h 94"/>
              <a:gd name="T36" fmla="*/ 18 w 78"/>
              <a:gd name="T37" fmla="*/ 24 h 94"/>
              <a:gd name="T38" fmla="*/ 3 w 78"/>
              <a:gd name="T39" fmla="*/ 24 h 94"/>
              <a:gd name="T40" fmla="*/ 3 w 78"/>
              <a:gd name="T41" fmla="*/ 24 h 94"/>
              <a:gd name="T42" fmla="*/ 1 w 78"/>
              <a:gd name="T43" fmla="*/ 24 h 94"/>
              <a:gd name="T44" fmla="*/ 1 w 78"/>
              <a:gd name="T45" fmla="*/ 78 h 94"/>
              <a:gd name="T46" fmla="*/ 6 w 78"/>
              <a:gd name="T47" fmla="*/ 84 h 94"/>
              <a:gd name="T48" fmla="*/ 62 w 78"/>
              <a:gd name="T49" fmla="*/ 84 h 94"/>
              <a:gd name="T50" fmla="*/ 68 w 78"/>
              <a:gd name="T51" fmla="*/ 78 h 94"/>
              <a:gd name="T52" fmla="*/ 35 w 78"/>
              <a:gd name="T53" fmla="*/ 66 h 94"/>
              <a:gd name="T54" fmla="*/ 17 w 78"/>
              <a:gd name="T55" fmla="*/ 66 h 94"/>
              <a:gd name="T56" fmla="*/ 15 w 78"/>
              <a:gd name="T57" fmla="*/ 63 h 94"/>
              <a:gd name="T58" fmla="*/ 17 w 78"/>
              <a:gd name="T59" fmla="*/ 61 h 94"/>
              <a:gd name="T60" fmla="*/ 35 w 78"/>
              <a:gd name="T61" fmla="*/ 61 h 94"/>
              <a:gd name="T62" fmla="*/ 38 w 78"/>
              <a:gd name="T63" fmla="*/ 63 h 94"/>
              <a:gd name="T64" fmla="*/ 35 w 78"/>
              <a:gd name="T65" fmla="*/ 66 h 94"/>
              <a:gd name="T66" fmla="*/ 54 w 78"/>
              <a:gd name="T67" fmla="*/ 53 h 94"/>
              <a:gd name="T68" fmla="*/ 17 w 78"/>
              <a:gd name="T69" fmla="*/ 53 h 94"/>
              <a:gd name="T70" fmla="*/ 15 w 78"/>
              <a:gd name="T71" fmla="*/ 51 h 94"/>
              <a:gd name="T72" fmla="*/ 17 w 78"/>
              <a:gd name="T73" fmla="*/ 48 h 94"/>
              <a:gd name="T74" fmla="*/ 54 w 78"/>
              <a:gd name="T75" fmla="*/ 48 h 94"/>
              <a:gd name="T76" fmla="*/ 56 w 78"/>
              <a:gd name="T77" fmla="*/ 51 h 94"/>
              <a:gd name="T78" fmla="*/ 54 w 78"/>
              <a:gd name="T79" fmla="*/ 53 h 94"/>
              <a:gd name="T80" fmla="*/ 54 w 78"/>
              <a:gd name="T81" fmla="*/ 40 h 94"/>
              <a:gd name="T82" fmla="*/ 17 w 78"/>
              <a:gd name="T83" fmla="*/ 40 h 94"/>
              <a:gd name="T84" fmla="*/ 15 w 78"/>
              <a:gd name="T85" fmla="*/ 37 h 94"/>
              <a:gd name="T86" fmla="*/ 17 w 78"/>
              <a:gd name="T87" fmla="*/ 35 h 94"/>
              <a:gd name="T88" fmla="*/ 54 w 78"/>
              <a:gd name="T89" fmla="*/ 35 h 94"/>
              <a:gd name="T90" fmla="*/ 56 w 78"/>
              <a:gd name="T91" fmla="*/ 37 h 94"/>
              <a:gd name="T92" fmla="*/ 54 w 78"/>
              <a:gd name="T93" fmla="*/ 40 h 94"/>
              <a:gd name="T94" fmla="*/ 3 w 78"/>
              <a:gd name="T95" fmla="*/ 21 h 94"/>
              <a:gd name="T96" fmla="*/ 18 w 78"/>
              <a:gd name="T97" fmla="*/ 21 h 94"/>
              <a:gd name="T98" fmla="*/ 22 w 78"/>
              <a:gd name="T99" fmla="*/ 16 h 94"/>
              <a:gd name="T100" fmla="*/ 22 w 78"/>
              <a:gd name="T101" fmla="*/ 2 h 94"/>
              <a:gd name="T102" fmla="*/ 20 w 78"/>
              <a:gd name="T103" fmla="*/ 0 h 94"/>
              <a:gd name="T104" fmla="*/ 18 w 78"/>
              <a:gd name="T105" fmla="*/ 1 h 94"/>
              <a:gd name="T106" fmla="*/ 2 w 78"/>
              <a:gd name="T107" fmla="*/ 17 h 94"/>
              <a:gd name="T108" fmla="*/ 3 w 78"/>
              <a:gd name="T109" fmla="*/ 21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78" h="94">
                <a:moveTo>
                  <a:pt x="73" y="11"/>
                </a:moveTo>
                <a:cubicBezTo>
                  <a:pt x="71" y="11"/>
                  <a:pt x="71" y="11"/>
                  <a:pt x="71" y="11"/>
                </a:cubicBezTo>
                <a:cubicBezTo>
                  <a:pt x="71" y="78"/>
                  <a:pt x="71" y="78"/>
                  <a:pt x="71" y="78"/>
                </a:cubicBezTo>
                <a:cubicBezTo>
                  <a:pt x="71" y="83"/>
                  <a:pt x="67" y="87"/>
                  <a:pt x="62" y="87"/>
                </a:cubicBezTo>
                <a:cubicBezTo>
                  <a:pt x="12" y="87"/>
                  <a:pt x="12" y="87"/>
                  <a:pt x="12" y="87"/>
                </a:cubicBezTo>
                <a:cubicBezTo>
                  <a:pt x="12" y="89"/>
                  <a:pt x="12" y="89"/>
                  <a:pt x="12" y="89"/>
                </a:cubicBezTo>
                <a:cubicBezTo>
                  <a:pt x="12" y="92"/>
                  <a:pt x="14" y="94"/>
                  <a:pt x="17" y="94"/>
                </a:cubicBezTo>
                <a:cubicBezTo>
                  <a:pt x="73" y="94"/>
                  <a:pt x="73" y="94"/>
                  <a:pt x="73" y="94"/>
                </a:cubicBezTo>
                <a:cubicBezTo>
                  <a:pt x="76" y="94"/>
                  <a:pt x="78" y="92"/>
                  <a:pt x="78" y="89"/>
                </a:cubicBezTo>
                <a:cubicBezTo>
                  <a:pt x="78" y="16"/>
                  <a:pt x="78" y="16"/>
                  <a:pt x="78" y="16"/>
                </a:cubicBezTo>
                <a:cubicBezTo>
                  <a:pt x="78" y="13"/>
                  <a:pt x="76" y="11"/>
                  <a:pt x="73" y="11"/>
                </a:cubicBezTo>
                <a:close/>
                <a:moveTo>
                  <a:pt x="68" y="78"/>
                </a:moveTo>
                <a:cubicBezTo>
                  <a:pt x="68" y="5"/>
                  <a:pt x="68" y="5"/>
                  <a:pt x="68" y="5"/>
                </a:cubicBezTo>
                <a:cubicBezTo>
                  <a:pt x="68" y="2"/>
                  <a:pt x="65" y="0"/>
                  <a:pt x="62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16"/>
                  <a:pt x="25" y="16"/>
                  <a:pt x="25" y="16"/>
                </a:cubicBezTo>
                <a:cubicBezTo>
                  <a:pt x="25" y="20"/>
                  <a:pt x="22" y="24"/>
                  <a:pt x="18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1" y="24"/>
                  <a:pt x="1" y="24"/>
                  <a:pt x="1" y="24"/>
                </a:cubicBezTo>
                <a:cubicBezTo>
                  <a:pt x="1" y="78"/>
                  <a:pt x="1" y="78"/>
                  <a:pt x="1" y="78"/>
                </a:cubicBezTo>
                <a:cubicBezTo>
                  <a:pt x="1" y="81"/>
                  <a:pt x="3" y="84"/>
                  <a:pt x="6" y="84"/>
                </a:cubicBezTo>
                <a:cubicBezTo>
                  <a:pt x="62" y="84"/>
                  <a:pt x="62" y="84"/>
                  <a:pt x="62" y="84"/>
                </a:cubicBezTo>
                <a:cubicBezTo>
                  <a:pt x="65" y="84"/>
                  <a:pt x="68" y="81"/>
                  <a:pt x="68" y="78"/>
                </a:cubicBezTo>
                <a:close/>
                <a:moveTo>
                  <a:pt x="35" y="66"/>
                </a:moveTo>
                <a:cubicBezTo>
                  <a:pt x="17" y="66"/>
                  <a:pt x="17" y="66"/>
                  <a:pt x="17" y="66"/>
                </a:cubicBezTo>
                <a:cubicBezTo>
                  <a:pt x="16" y="66"/>
                  <a:pt x="15" y="65"/>
                  <a:pt x="15" y="63"/>
                </a:cubicBezTo>
                <a:cubicBezTo>
                  <a:pt x="15" y="62"/>
                  <a:pt x="16" y="61"/>
                  <a:pt x="17" y="61"/>
                </a:cubicBezTo>
                <a:cubicBezTo>
                  <a:pt x="35" y="61"/>
                  <a:pt x="35" y="61"/>
                  <a:pt x="35" y="61"/>
                </a:cubicBezTo>
                <a:cubicBezTo>
                  <a:pt x="37" y="61"/>
                  <a:pt x="38" y="62"/>
                  <a:pt x="38" y="63"/>
                </a:cubicBezTo>
                <a:cubicBezTo>
                  <a:pt x="38" y="65"/>
                  <a:pt x="37" y="66"/>
                  <a:pt x="35" y="66"/>
                </a:cubicBezTo>
                <a:close/>
                <a:moveTo>
                  <a:pt x="54" y="53"/>
                </a:moveTo>
                <a:cubicBezTo>
                  <a:pt x="17" y="53"/>
                  <a:pt x="17" y="53"/>
                  <a:pt x="17" y="53"/>
                </a:cubicBezTo>
                <a:cubicBezTo>
                  <a:pt x="16" y="53"/>
                  <a:pt x="15" y="52"/>
                  <a:pt x="15" y="51"/>
                </a:cubicBezTo>
                <a:cubicBezTo>
                  <a:pt x="15" y="49"/>
                  <a:pt x="16" y="48"/>
                  <a:pt x="17" y="48"/>
                </a:cubicBezTo>
                <a:cubicBezTo>
                  <a:pt x="54" y="48"/>
                  <a:pt x="54" y="48"/>
                  <a:pt x="54" y="48"/>
                </a:cubicBezTo>
                <a:cubicBezTo>
                  <a:pt x="55" y="48"/>
                  <a:pt x="56" y="49"/>
                  <a:pt x="56" y="51"/>
                </a:cubicBezTo>
                <a:cubicBezTo>
                  <a:pt x="56" y="52"/>
                  <a:pt x="55" y="53"/>
                  <a:pt x="54" y="53"/>
                </a:cubicBezTo>
                <a:close/>
                <a:moveTo>
                  <a:pt x="54" y="40"/>
                </a:moveTo>
                <a:cubicBezTo>
                  <a:pt x="17" y="40"/>
                  <a:pt x="17" y="40"/>
                  <a:pt x="17" y="40"/>
                </a:cubicBezTo>
                <a:cubicBezTo>
                  <a:pt x="16" y="40"/>
                  <a:pt x="15" y="39"/>
                  <a:pt x="15" y="37"/>
                </a:cubicBezTo>
                <a:cubicBezTo>
                  <a:pt x="15" y="36"/>
                  <a:pt x="16" y="35"/>
                  <a:pt x="17" y="35"/>
                </a:cubicBezTo>
                <a:cubicBezTo>
                  <a:pt x="54" y="35"/>
                  <a:pt x="54" y="35"/>
                  <a:pt x="54" y="35"/>
                </a:cubicBezTo>
                <a:cubicBezTo>
                  <a:pt x="55" y="35"/>
                  <a:pt x="56" y="36"/>
                  <a:pt x="56" y="37"/>
                </a:cubicBezTo>
                <a:cubicBezTo>
                  <a:pt x="56" y="39"/>
                  <a:pt x="55" y="40"/>
                  <a:pt x="54" y="40"/>
                </a:cubicBezTo>
                <a:close/>
                <a:moveTo>
                  <a:pt x="3" y="21"/>
                </a:moveTo>
                <a:cubicBezTo>
                  <a:pt x="18" y="21"/>
                  <a:pt x="18" y="21"/>
                  <a:pt x="18" y="21"/>
                </a:cubicBezTo>
                <a:cubicBezTo>
                  <a:pt x="20" y="21"/>
                  <a:pt x="22" y="19"/>
                  <a:pt x="22" y="16"/>
                </a:cubicBezTo>
                <a:cubicBezTo>
                  <a:pt x="22" y="2"/>
                  <a:pt x="22" y="2"/>
                  <a:pt x="22" y="2"/>
                </a:cubicBezTo>
                <a:cubicBezTo>
                  <a:pt x="22" y="1"/>
                  <a:pt x="21" y="0"/>
                  <a:pt x="20" y="0"/>
                </a:cubicBezTo>
                <a:cubicBezTo>
                  <a:pt x="19" y="0"/>
                  <a:pt x="19" y="0"/>
                  <a:pt x="18" y="1"/>
                </a:cubicBezTo>
                <a:cubicBezTo>
                  <a:pt x="2" y="17"/>
                  <a:pt x="2" y="17"/>
                  <a:pt x="2" y="17"/>
                </a:cubicBezTo>
                <a:cubicBezTo>
                  <a:pt x="0" y="18"/>
                  <a:pt x="1" y="21"/>
                  <a:pt x="3" y="2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5" name="Freeform 5">
            <a:extLst>
              <a:ext uri="{FF2B5EF4-FFF2-40B4-BE49-F238E27FC236}">
                <a16:creationId xmlns:a16="http://schemas.microsoft.com/office/drawing/2014/main" id="{1DA6C3F2-189B-8049-A301-54CDD51F893A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7001172" y="2976563"/>
            <a:ext cx="433958" cy="531863"/>
          </a:xfrm>
          <a:custGeom>
            <a:avLst/>
            <a:gdLst>
              <a:gd name="T0" fmla="*/ 73 w 78"/>
              <a:gd name="T1" fmla="*/ 11 h 94"/>
              <a:gd name="T2" fmla="*/ 71 w 78"/>
              <a:gd name="T3" fmla="*/ 11 h 94"/>
              <a:gd name="T4" fmla="*/ 71 w 78"/>
              <a:gd name="T5" fmla="*/ 78 h 94"/>
              <a:gd name="T6" fmla="*/ 62 w 78"/>
              <a:gd name="T7" fmla="*/ 87 h 94"/>
              <a:gd name="T8" fmla="*/ 12 w 78"/>
              <a:gd name="T9" fmla="*/ 87 h 94"/>
              <a:gd name="T10" fmla="*/ 12 w 78"/>
              <a:gd name="T11" fmla="*/ 89 h 94"/>
              <a:gd name="T12" fmla="*/ 17 w 78"/>
              <a:gd name="T13" fmla="*/ 94 h 94"/>
              <a:gd name="T14" fmla="*/ 73 w 78"/>
              <a:gd name="T15" fmla="*/ 94 h 94"/>
              <a:gd name="T16" fmla="*/ 78 w 78"/>
              <a:gd name="T17" fmla="*/ 89 h 94"/>
              <a:gd name="T18" fmla="*/ 78 w 78"/>
              <a:gd name="T19" fmla="*/ 16 h 94"/>
              <a:gd name="T20" fmla="*/ 73 w 78"/>
              <a:gd name="T21" fmla="*/ 11 h 94"/>
              <a:gd name="T22" fmla="*/ 68 w 78"/>
              <a:gd name="T23" fmla="*/ 78 h 94"/>
              <a:gd name="T24" fmla="*/ 68 w 78"/>
              <a:gd name="T25" fmla="*/ 5 h 94"/>
              <a:gd name="T26" fmla="*/ 62 w 78"/>
              <a:gd name="T27" fmla="*/ 0 h 94"/>
              <a:gd name="T28" fmla="*/ 25 w 78"/>
              <a:gd name="T29" fmla="*/ 0 h 94"/>
              <a:gd name="T30" fmla="*/ 25 w 78"/>
              <a:gd name="T31" fmla="*/ 2 h 94"/>
              <a:gd name="T32" fmla="*/ 25 w 78"/>
              <a:gd name="T33" fmla="*/ 2 h 94"/>
              <a:gd name="T34" fmla="*/ 25 w 78"/>
              <a:gd name="T35" fmla="*/ 16 h 94"/>
              <a:gd name="T36" fmla="*/ 18 w 78"/>
              <a:gd name="T37" fmla="*/ 24 h 94"/>
              <a:gd name="T38" fmla="*/ 3 w 78"/>
              <a:gd name="T39" fmla="*/ 24 h 94"/>
              <a:gd name="T40" fmla="*/ 3 w 78"/>
              <a:gd name="T41" fmla="*/ 24 h 94"/>
              <a:gd name="T42" fmla="*/ 1 w 78"/>
              <a:gd name="T43" fmla="*/ 24 h 94"/>
              <a:gd name="T44" fmla="*/ 1 w 78"/>
              <a:gd name="T45" fmla="*/ 78 h 94"/>
              <a:gd name="T46" fmla="*/ 6 w 78"/>
              <a:gd name="T47" fmla="*/ 84 h 94"/>
              <a:gd name="T48" fmla="*/ 62 w 78"/>
              <a:gd name="T49" fmla="*/ 84 h 94"/>
              <a:gd name="T50" fmla="*/ 68 w 78"/>
              <a:gd name="T51" fmla="*/ 78 h 94"/>
              <a:gd name="T52" fmla="*/ 35 w 78"/>
              <a:gd name="T53" fmla="*/ 66 h 94"/>
              <a:gd name="T54" fmla="*/ 17 w 78"/>
              <a:gd name="T55" fmla="*/ 66 h 94"/>
              <a:gd name="T56" fmla="*/ 15 w 78"/>
              <a:gd name="T57" fmla="*/ 63 h 94"/>
              <a:gd name="T58" fmla="*/ 17 w 78"/>
              <a:gd name="T59" fmla="*/ 61 h 94"/>
              <a:gd name="T60" fmla="*/ 35 w 78"/>
              <a:gd name="T61" fmla="*/ 61 h 94"/>
              <a:gd name="T62" fmla="*/ 38 w 78"/>
              <a:gd name="T63" fmla="*/ 63 h 94"/>
              <a:gd name="T64" fmla="*/ 35 w 78"/>
              <a:gd name="T65" fmla="*/ 66 h 94"/>
              <a:gd name="T66" fmla="*/ 54 w 78"/>
              <a:gd name="T67" fmla="*/ 53 h 94"/>
              <a:gd name="T68" fmla="*/ 17 w 78"/>
              <a:gd name="T69" fmla="*/ 53 h 94"/>
              <a:gd name="T70" fmla="*/ 15 w 78"/>
              <a:gd name="T71" fmla="*/ 51 h 94"/>
              <a:gd name="T72" fmla="*/ 17 w 78"/>
              <a:gd name="T73" fmla="*/ 48 h 94"/>
              <a:gd name="T74" fmla="*/ 54 w 78"/>
              <a:gd name="T75" fmla="*/ 48 h 94"/>
              <a:gd name="T76" fmla="*/ 56 w 78"/>
              <a:gd name="T77" fmla="*/ 51 h 94"/>
              <a:gd name="T78" fmla="*/ 54 w 78"/>
              <a:gd name="T79" fmla="*/ 53 h 94"/>
              <a:gd name="T80" fmla="*/ 54 w 78"/>
              <a:gd name="T81" fmla="*/ 40 h 94"/>
              <a:gd name="T82" fmla="*/ 17 w 78"/>
              <a:gd name="T83" fmla="*/ 40 h 94"/>
              <a:gd name="T84" fmla="*/ 15 w 78"/>
              <a:gd name="T85" fmla="*/ 37 h 94"/>
              <a:gd name="T86" fmla="*/ 17 w 78"/>
              <a:gd name="T87" fmla="*/ 35 h 94"/>
              <a:gd name="T88" fmla="*/ 54 w 78"/>
              <a:gd name="T89" fmla="*/ 35 h 94"/>
              <a:gd name="T90" fmla="*/ 56 w 78"/>
              <a:gd name="T91" fmla="*/ 37 h 94"/>
              <a:gd name="T92" fmla="*/ 54 w 78"/>
              <a:gd name="T93" fmla="*/ 40 h 94"/>
              <a:gd name="T94" fmla="*/ 3 w 78"/>
              <a:gd name="T95" fmla="*/ 21 h 94"/>
              <a:gd name="T96" fmla="*/ 18 w 78"/>
              <a:gd name="T97" fmla="*/ 21 h 94"/>
              <a:gd name="T98" fmla="*/ 22 w 78"/>
              <a:gd name="T99" fmla="*/ 16 h 94"/>
              <a:gd name="T100" fmla="*/ 22 w 78"/>
              <a:gd name="T101" fmla="*/ 2 h 94"/>
              <a:gd name="T102" fmla="*/ 20 w 78"/>
              <a:gd name="T103" fmla="*/ 0 h 94"/>
              <a:gd name="T104" fmla="*/ 18 w 78"/>
              <a:gd name="T105" fmla="*/ 1 h 94"/>
              <a:gd name="T106" fmla="*/ 2 w 78"/>
              <a:gd name="T107" fmla="*/ 17 h 94"/>
              <a:gd name="T108" fmla="*/ 3 w 78"/>
              <a:gd name="T109" fmla="*/ 21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78" h="94">
                <a:moveTo>
                  <a:pt x="73" y="11"/>
                </a:moveTo>
                <a:cubicBezTo>
                  <a:pt x="71" y="11"/>
                  <a:pt x="71" y="11"/>
                  <a:pt x="71" y="11"/>
                </a:cubicBezTo>
                <a:cubicBezTo>
                  <a:pt x="71" y="78"/>
                  <a:pt x="71" y="78"/>
                  <a:pt x="71" y="78"/>
                </a:cubicBezTo>
                <a:cubicBezTo>
                  <a:pt x="71" y="83"/>
                  <a:pt x="67" y="87"/>
                  <a:pt x="62" y="87"/>
                </a:cubicBezTo>
                <a:cubicBezTo>
                  <a:pt x="12" y="87"/>
                  <a:pt x="12" y="87"/>
                  <a:pt x="12" y="87"/>
                </a:cubicBezTo>
                <a:cubicBezTo>
                  <a:pt x="12" y="89"/>
                  <a:pt x="12" y="89"/>
                  <a:pt x="12" y="89"/>
                </a:cubicBezTo>
                <a:cubicBezTo>
                  <a:pt x="12" y="92"/>
                  <a:pt x="14" y="94"/>
                  <a:pt x="17" y="94"/>
                </a:cubicBezTo>
                <a:cubicBezTo>
                  <a:pt x="73" y="94"/>
                  <a:pt x="73" y="94"/>
                  <a:pt x="73" y="94"/>
                </a:cubicBezTo>
                <a:cubicBezTo>
                  <a:pt x="76" y="94"/>
                  <a:pt x="78" y="92"/>
                  <a:pt x="78" y="89"/>
                </a:cubicBezTo>
                <a:cubicBezTo>
                  <a:pt x="78" y="16"/>
                  <a:pt x="78" y="16"/>
                  <a:pt x="78" y="16"/>
                </a:cubicBezTo>
                <a:cubicBezTo>
                  <a:pt x="78" y="13"/>
                  <a:pt x="76" y="11"/>
                  <a:pt x="73" y="11"/>
                </a:cubicBezTo>
                <a:close/>
                <a:moveTo>
                  <a:pt x="68" y="78"/>
                </a:moveTo>
                <a:cubicBezTo>
                  <a:pt x="68" y="5"/>
                  <a:pt x="68" y="5"/>
                  <a:pt x="68" y="5"/>
                </a:cubicBezTo>
                <a:cubicBezTo>
                  <a:pt x="68" y="2"/>
                  <a:pt x="65" y="0"/>
                  <a:pt x="62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16"/>
                  <a:pt x="25" y="16"/>
                  <a:pt x="25" y="16"/>
                </a:cubicBezTo>
                <a:cubicBezTo>
                  <a:pt x="25" y="20"/>
                  <a:pt x="22" y="24"/>
                  <a:pt x="18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1" y="24"/>
                  <a:pt x="1" y="24"/>
                  <a:pt x="1" y="24"/>
                </a:cubicBezTo>
                <a:cubicBezTo>
                  <a:pt x="1" y="78"/>
                  <a:pt x="1" y="78"/>
                  <a:pt x="1" y="78"/>
                </a:cubicBezTo>
                <a:cubicBezTo>
                  <a:pt x="1" y="81"/>
                  <a:pt x="3" y="84"/>
                  <a:pt x="6" y="84"/>
                </a:cubicBezTo>
                <a:cubicBezTo>
                  <a:pt x="62" y="84"/>
                  <a:pt x="62" y="84"/>
                  <a:pt x="62" y="84"/>
                </a:cubicBezTo>
                <a:cubicBezTo>
                  <a:pt x="65" y="84"/>
                  <a:pt x="68" y="81"/>
                  <a:pt x="68" y="78"/>
                </a:cubicBezTo>
                <a:close/>
                <a:moveTo>
                  <a:pt x="35" y="66"/>
                </a:moveTo>
                <a:cubicBezTo>
                  <a:pt x="17" y="66"/>
                  <a:pt x="17" y="66"/>
                  <a:pt x="17" y="66"/>
                </a:cubicBezTo>
                <a:cubicBezTo>
                  <a:pt x="16" y="66"/>
                  <a:pt x="15" y="65"/>
                  <a:pt x="15" y="63"/>
                </a:cubicBezTo>
                <a:cubicBezTo>
                  <a:pt x="15" y="62"/>
                  <a:pt x="16" y="61"/>
                  <a:pt x="17" y="61"/>
                </a:cubicBezTo>
                <a:cubicBezTo>
                  <a:pt x="35" y="61"/>
                  <a:pt x="35" y="61"/>
                  <a:pt x="35" y="61"/>
                </a:cubicBezTo>
                <a:cubicBezTo>
                  <a:pt x="37" y="61"/>
                  <a:pt x="38" y="62"/>
                  <a:pt x="38" y="63"/>
                </a:cubicBezTo>
                <a:cubicBezTo>
                  <a:pt x="38" y="65"/>
                  <a:pt x="37" y="66"/>
                  <a:pt x="35" y="66"/>
                </a:cubicBezTo>
                <a:close/>
                <a:moveTo>
                  <a:pt x="54" y="53"/>
                </a:moveTo>
                <a:cubicBezTo>
                  <a:pt x="17" y="53"/>
                  <a:pt x="17" y="53"/>
                  <a:pt x="17" y="53"/>
                </a:cubicBezTo>
                <a:cubicBezTo>
                  <a:pt x="16" y="53"/>
                  <a:pt x="15" y="52"/>
                  <a:pt x="15" y="51"/>
                </a:cubicBezTo>
                <a:cubicBezTo>
                  <a:pt x="15" y="49"/>
                  <a:pt x="16" y="48"/>
                  <a:pt x="17" y="48"/>
                </a:cubicBezTo>
                <a:cubicBezTo>
                  <a:pt x="54" y="48"/>
                  <a:pt x="54" y="48"/>
                  <a:pt x="54" y="48"/>
                </a:cubicBezTo>
                <a:cubicBezTo>
                  <a:pt x="55" y="48"/>
                  <a:pt x="56" y="49"/>
                  <a:pt x="56" y="51"/>
                </a:cubicBezTo>
                <a:cubicBezTo>
                  <a:pt x="56" y="52"/>
                  <a:pt x="55" y="53"/>
                  <a:pt x="54" y="53"/>
                </a:cubicBezTo>
                <a:close/>
                <a:moveTo>
                  <a:pt x="54" y="40"/>
                </a:moveTo>
                <a:cubicBezTo>
                  <a:pt x="17" y="40"/>
                  <a:pt x="17" y="40"/>
                  <a:pt x="17" y="40"/>
                </a:cubicBezTo>
                <a:cubicBezTo>
                  <a:pt x="16" y="40"/>
                  <a:pt x="15" y="39"/>
                  <a:pt x="15" y="37"/>
                </a:cubicBezTo>
                <a:cubicBezTo>
                  <a:pt x="15" y="36"/>
                  <a:pt x="16" y="35"/>
                  <a:pt x="17" y="35"/>
                </a:cubicBezTo>
                <a:cubicBezTo>
                  <a:pt x="54" y="35"/>
                  <a:pt x="54" y="35"/>
                  <a:pt x="54" y="35"/>
                </a:cubicBezTo>
                <a:cubicBezTo>
                  <a:pt x="55" y="35"/>
                  <a:pt x="56" y="36"/>
                  <a:pt x="56" y="37"/>
                </a:cubicBezTo>
                <a:cubicBezTo>
                  <a:pt x="56" y="39"/>
                  <a:pt x="55" y="40"/>
                  <a:pt x="54" y="40"/>
                </a:cubicBezTo>
                <a:close/>
                <a:moveTo>
                  <a:pt x="3" y="21"/>
                </a:moveTo>
                <a:cubicBezTo>
                  <a:pt x="18" y="21"/>
                  <a:pt x="18" y="21"/>
                  <a:pt x="18" y="21"/>
                </a:cubicBezTo>
                <a:cubicBezTo>
                  <a:pt x="20" y="21"/>
                  <a:pt x="22" y="19"/>
                  <a:pt x="22" y="16"/>
                </a:cubicBezTo>
                <a:cubicBezTo>
                  <a:pt x="22" y="2"/>
                  <a:pt x="22" y="2"/>
                  <a:pt x="22" y="2"/>
                </a:cubicBezTo>
                <a:cubicBezTo>
                  <a:pt x="22" y="1"/>
                  <a:pt x="21" y="0"/>
                  <a:pt x="20" y="0"/>
                </a:cubicBezTo>
                <a:cubicBezTo>
                  <a:pt x="19" y="0"/>
                  <a:pt x="19" y="0"/>
                  <a:pt x="18" y="1"/>
                </a:cubicBezTo>
                <a:cubicBezTo>
                  <a:pt x="2" y="17"/>
                  <a:pt x="2" y="17"/>
                  <a:pt x="2" y="17"/>
                </a:cubicBezTo>
                <a:cubicBezTo>
                  <a:pt x="0" y="18"/>
                  <a:pt x="1" y="21"/>
                  <a:pt x="3" y="2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6" name="Freeform 5">
            <a:extLst>
              <a:ext uri="{FF2B5EF4-FFF2-40B4-BE49-F238E27FC236}">
                <a16:creationId xmlns:a16="http://schemas.microsoft.com/office/drawing/2014/main" id="{3E9A5A33-BED3-1A4C-9975-1044E55B7AF5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7001172" y="4481978"/>
            <a:ext cx="433958" cy="531863"/>
          </a:xfrm>
          <a:custGeom>
            <a:avLst/>
            <a:gdLst>
              <a:gd name="T0" fmla="*/ 73 w 78"/>
              <a:gd name="T1" fmla="*/ 11 h 94"/>
              <a:gd name="T2" fmla="*/ 71 w 78"/>
              <a:gd name="T3" fmla="*/ 11 h 94"/>
              <a:gd name="T4" fmla="*/ 71 w 78"/>
              <a:gd name="T5" fmla="*/ 78 h 94"/>
              <a:gd name="T6" fmla="*/ 62 w 78"/>
              <a:gd name="T7" fmla="*/ 87 h 94"/>
              <a:gd name="T8" fmla="*/ 12 w 78"/>
              <a:gd name="T9" fmla="*/ 87 h 94"/>
              <a:gd name="T10" fmla="*/ 12 w 78"/>
              <a:gd name="T11" fmla="*/ 89 h 94"/>
              <a:gd name="T12" fmla="*/ 17 w 78"/>
              <a:gd name="T13" fmla="*/ 94 h 94"/>
              <a:gd name="T14" fmla="*/ 73 w 78"/>
              <a:gd name="T15" fmla="*/ 94 h 94"/>
              <a:gd name="T16" fmla="*/ 78 w 78"/>
              <a:gd name="T17" fmla="*/ 89 h 94"/>
              <a:gd name="T18" fmla="*/ 78 w 78"/>
              <a:gd name="T19" fmla="*/ 16 h 94"/>
              <a:gd name="T20" fmla="*/ 73 w 78"/>
              <a:gd name="T21" fmla="*/ 11 h 94"/>
              <a:gd name="T22" fmla="*/ 68 w 78"/>
              <a:gd name="T23" fmla="*/ 78 h 94"/>
              <a:gd name="T24" fmla="*/ 68 w 78"/>
              <a:gd name="T25" fmla="*/ 5 h 94"/>
              <a:gd name="T26" fmla="*/ 62 w 78"/>
              <a:gd name="T27" fmla="*/ 0 h 94"/>
              <a:gd name="T28" fmla="*/ 25 w 78"/>
              <a:gd name="T29" fmla="*/ 0 h 94"/>
              <a:gd name="T30" fmla="*/ 25 w 78"/>
              <a:gd name="T31" fmla="*/ 2 h 94"/>
              <a:gd name="T32" fmla="*/ 25 w 78"/>
              <a:gd name="T33" fmla="*/ 2 h 94"/>
              <a:gd name="T34" fmla="*/ 25 w 78"/>
              <a:gd name="T35" fmla="*/ 16 h 94"/>
              <a:gd name="T36" fmla="*/ 18 w 78"/>
              <a:gd name="T37" fmla="*/ 24 h 94"/>
              <a:gd name="T38" fmla="*/ 3 w 78"/>
              <a:gd name="T39" fmla="*/ 24 h 94"/>
              <a:gd name="T40" fmla="*/ 3 w 78"/>
              <a:gd name="T41" fmla="*/ 24 h 94"/>
              <a:gd name="T42" fmla="*/ 1 w 78"/>
              <a:gd name="T43" fmla="*/ 24 h 94"/>
              <a:gd name="T44" fmla="*/ 1 w 78"/>
              <a:gd name="T45" fmla="*/ 78 h 94"/>
              <a:gd name="T46" fmla="*/ 6 w 78"/>
              <a:gd name="T47" fmla="*/ 84 h 94"/>
              <a:gd name="T48" fmla="*/ 62 w 78"/>
              <a:gd name="T49" fmla="*/ 84 h 94"/>
              <a:gd name="T50" fmla="*/ 68 w 78"/>
              <a:gd name="T51" fmla="*/ 78 h 94"/>
              <a:gd name="T52" fmla="*/ 35 w 78"/>
              <a:gd name="T53" fmla="*/ 66 h 94"/>
              <a:gd name="T54" fmla="*/ 17 w 78"/>
              <a:gd name="T55" fmla="*/ 66 h 94"/>
              <a:gd name="T56" fmla="*/ 15 w 78"/>
              <a:gd name="T57" fmla="*/ 63 h 94"/>
              <a:gd name="T58" fmla="*/ 17 w 78"/>
              <a:gd name="T59" fmla="*/ 61 h 94"/>
              <a:gd name="T60" fmla="*/ 35 w 78"/>
              <a:gd name="T61" fmla="*/ 61 h 94"/>
              <a:gd name="T62" fmla="*/ 38 w 78"/>
              <a:gd name="T63" fmla="*/ 63 h 94"/>
              <a:gd name="T64" fmla="*/ 35 w 78"/>
              <a:gd name="T65" fmla="*/ 66 h 94"/>
              <a:gd name="T66" fmla="*/ 54 w 78"/>
              <a:gd name="T67" fmla="*/ 53 h 94"/>
              <a:gd name="T68" fmla="*/ 17 w 78"/>
              <a:gd name="T69" fmla="*/ 53 h 94"/>
              <a:gd name="T70" fmla="*/ 15 w 78"/>
              <a:gd name="T71" fmla="*/ 51 h 94"/>
              <a:gd name="T72" fmla="*/ 17 w 78"/>
              <a:gd name="T73" fmla="*/ 48 h 94"/>
              <a:gd name="T74" fmla="*/ 54 w 78"/>
              <a:gd name="T75" fmla="*/ 48 h 94"/>
              <a:gd name="T76" fmla="*/ 56 w 78"/>
              <a:gd name="T77" fmla="*/ 51 h 94"/>
              <a:gd name="T78" fmla="*/ 54 w 78"/>
              <a:gd name="T79" fmla="*/ 53 h 94"/>
              <a:gd name="T80" fmla="*/ 54 w 78"/>
              <a:gd name="T81" fmla="*/ 40 h 94"/>
              <a:gd name="T82" fmla="*/ 17 w 78"/>
              <a:gd name="T83" fmla="*/ 40 h 94"/>
              <a:gd name="T84" fmla="*/ 15 w 78"/>
              <a:gd name="T85" fmla="*/ 37 h 94"/>
              <a:gd name="T86" fmla="*/ 17 w 78"/>
              <a:gd name="T87" fmla="*/ 35 h 94"/>
              <a:gd name="T88" fmla="*/ 54 w 78"/>
              <a:gd name="T89" fmla="*/ 35 h 94"/>
              <a:gd name="T90" fmla="*/ 56 w 78"/>
              <a:gd name="T91" fmla="*/ 37 h 94"/>
              <a:gd name="T92" fmla="*/ 54 w 78"/>
              <a:gd name="T93" fmla="*/ 40 h 94"/>
              <a:gd name="T94" fmla="*/ 3 w 78"/>
              <a:gd name="T95" fmla="*/ 21 h 94"/>
              <a:gd name="T96" fmla="*/ 18 w 78"/>
              <a:gd name="T97" fmla="*/ 21 h 94"/>
              <a:gd name="T98" fmla="*/ 22 w 78"/>
              <a:gd name="T99" fmla="*/ 16 h 94"/>
              <a:gd name="T100" fmla="*/ 22 w 78"/>
              <a:gd name="T101" fmla="*/ 2 h 94"/>
              <a:gd name="T102" fmla="*/ 20 w 78"/>
              <a:gd name="T103" fmla="*/ 0 h 94"/>
              <a:gd name="T104" fmla="*/ 18 w 78"/>
              <a:gd name="T105" fmla="*/ 1 h 94"/>
              <a:gd name="T106" fmla="*/ 2 w 78"/>
              <a:gd name="T107" fmla="*/ 17 h 94"/>
              <a:gd name="T108" fmla="*/ 3 w 78"/>
              <a:gd name="T109" fmla="*/ 21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78" h="94">
                <a:moveTo>
                  <a:pt x="73" y="11"/>
                </a:moveTo>
                <a:cubicBezTo>
                  <a:pt x="71" y="11"/>
                  <a:pt x="71" y="11"/>
                  <a:pt x="71" y="11"/>
                </a:cubicBezTo>
                <a:cubicBezTo>
                  <a:pt x="71" y="78"/>
                  <a:pt x="71" y="78"/>
                  <a:pt x="71" y="78"/>
                </a:cubicBezTo>
                <a:cubicBezTo>
                  <a:pt x="71" y="83"/>
                  <a:pt x="67" y="87"/>
                  <a:pt x="62" y="87"/>
                </a:cubicBezTo>
                <a:cubicBezTo>
                  <a:pt x="12" y="87"/>
                  <a:pt x="12" y="87"/>
                  <a:pt x="12" y="87"/>
                </a:cubicBezTo>
                <a:cubicBezTo>
                  <a:pt x="12" y="89"/>
                  <a:pt x="12" y="89"/>
                  <a:pt x="12" y="89"/>
                </a:cubicBezTo>
                <a:cubicBezTo>
                  <a:pt x="12" y="92"/>
                  <a:pt x="14" y="94"/>
                  <a:pt x="17" y="94"/>
                </a:cubicBezTo>
                <a:cubicBezTo>
                  <a:pt x="73" y="94"/>
                  <a:pt x="73" y="94"/>
                  <a:pt x="73" y="94"/>
                </a:cubicBezTo>
                <a:cubicBezTo>
                  <a:pt x="76" y="94"/>
                  <a:pt x="78" y="92"/>
                  <a:pt x="78" y="89"/>
                </a:cubicBezTo>
                <a:cubicBezTo>
                  <a:pt x="78" y="16"/>
                  <a:pt x="78" y="16"/>
                  <a:pt x="78" y="16"/>
                </a:cubicBezTo>
                <a:cubicBezTo>
                  <a:pt x="78" y="13"/>
                  <a:pt x="76" y="11"/>
                  <a:pt x="73" y="11"/>
                </a:cubicBezTo>
                <a:close/>
                <a:moveTo>
                  <a:pt x="68" y="78"/>
                </a:moveTo>
                <a:cubicBezTo>
                  <a:pt x="68" y="5"/>
                  <a:pt x="68" y="5"/>
                  <a:pt x="68" y="5"/>
                </a:cubicBezTo>
                <a:cubicBezTo>
                  <a:pt x="68" y="2"/>
                  <a:pt x="65" y="0"/>
                  <a:pt x="62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16"/>
                  <a:pt x="25" y="16"/>
                  <a:pt x="25" y="16"/>
                </a:cubicBezTo>
                <a:cubicBezTo>
                  <a:pt x="25" y="20"/>
                  <a:pt x="22" y="24"/>
                  <a:pt x="18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1" y="24"/>
                  <a:pt x="1" y="24"/>
                  <a:pt x="1" y="24"/>
                </a:cubicBezTo>
                <a:cubicBezTo>
                  <a:pt x="1" y="78"/>
                  <a:pt x="1" y="78"/>
                  <a:pt x="1" y="78"/>
                </a:cubicBezTo>
                <a:cubicBezTo>
                  <a:pt x="1" y="81"/>
                  <a:pt x="3" y="84"/>
                  <a:pt x="6" y="84"/>
                </a:cubicBezTo>
                <a:cubicBezTo>
                  <a:pt x="62" y="84"/>
                  <a:pt x="62" y="84"/>
                  <a:pt x="62" y="84"/>
                </a:cubicBezTo>
                <a:cubicBezTo>
                  <a:pt x="65" y="84"/>
                  <a:pt x="68" y="81"/>
                  <a:pt x="68" y="78"/>
                </a:cubicBezTo>
                <a:close/>
                <a:moveTo>
                  <a:pt x="35" y="66"/>
                </a:moveTo>
                <a:cubicBezTo>
                  <a:pt x="17" y="66"/>
                  <a:pt x="17" y="66"/>
                  <a:pt x="17" y="66"/>
                </a:cubicBezTo>
                <a:cubicBezTo>
                  <a:pt x="16" y="66"/>
                  <a:pt x="15" y="65"/>
                  <a:pt x="15" y="63"/>
                </a:cubicBezTo>
                <a:cubicBezTo>
                  <a:pt x="15" y="62"/>
                  <a:pt x="16" y="61"/>
                  <a:pt x="17" y="61"/>
                </a:cubicBezTo>
                <a:cubicBezTo>
                  <a:pt x="35" y="61"/>
                  <a:pt x="35" y="61"/>
                  <a:pt x="35" y="61"/>
                </a:cubicBezTo>
                <a:cubicBezTo>
                  <a:pt x="37" y="61"/>
                  <a:pt x="38" y="62"/>
                  <a:pt x="38" y="63"/>
                </a:cubicBezTo>
                <a:cubicBezTo>
                  <a:pt x="38" y="65"/>
                  <a:pt x="37" y="66"/>
                  <a:pt x="35" y="66"/>
                </a:cubicBezTo>
                <a:close/>
                <a:moveTo>
                  <a:pt x="54" y="53"/>
                </a:moveTo>
                <a:cubicBezTo>
                  <a:pt x="17" y="53"/>
                  <a:pt x="17" y="53"/>
                  <a:pt x="17" y="53"/>
                </a:cubicBezTo>
                <a:cubicBezTo>
                  <a:pt x="16" y="53"/>
                  <a:pt x="15" y="52"/>
                  <a:pt x="15" y="51"/>
                </a:cubicBezTo>
                <a:cubicBezTo>
                  <a:pt x="15" y="49"/>
                  <a:pt x="16" y="48"/>
                  <a:pt x="17" y="48"/>
                </a:cubicBezTo>
                <a:cubicBezTo>
                  <a:pt x="54" y="48"/>
                  <a:pt x="54" y="48"/>
                  <a:pt x="54" y="48"/>
                </a:cubicBezTo>
                <a:cubicBezTo>
                  <a:pt x="55" y="48"/>
                  <a:pt x="56" y="49"/>
                  <a:pt x="56" y="51"/>
                </a:cubicBezTo>
                <a:cubicBezTo>
                  <a:pt x="56" y="52"/>
                  <a:pt x="55" y="53"/>
                  <a:pt x="54" y="53"/>
                </a:cubicBezTo>
                <a:close/>
                <a:moveTo>
                  <a:pt x="54" y="40"/>
                </a:moveTo>
                <a:cubicBezTo>
                  <a:pt x="17" y="40"/>
                  <a:pt x="17" y="40"/>
                  <a:pt x="17" y="40"/>
                </a:cubicBezTo>
                <a:cubicBezTo>
                  <a:pt x="16" y="40"/>
                  <a:pt x="15" y="39"/>
                  <a:pt x="15" y="37"/>
                </a:cubicBezTo>
                <a:cubicBezTo>
                  <a:pt x="15" y="36"/>
                  <a:pt x="16" y="35"/>
                  <a:pt x="17" y="35"/>
                </a:cubicBezTo>
                <a:cubicBezTo>
                  <a:pt x="54" y="35"/>
                  <a:pt x="54" y="35"/>
                  <a:pt x="54" y="35"/>
                </a:cubicBezTo>
                <a:cubicBezTo>
                  <a:pt x="55" y="35"/>
                  <a:pt x="56" y="36"/>
                  <a:pt x="56" y="37"/>
                </a:cubicBezTo>
                <a:cubicBezTo>
                  <a:pt x="56" y="39"/>
                  <a:pt x="55" y="40"/>
                  <a:pt x="54" y="40"/>
                </a:cubicBezTo>
                <a:close/>
                <a:moveTo>
                  <a:pt x="3" y="21"/>
                </a:moveTo>
                <a:cubicBezTo>
                  <a:pt x="18" y="21"/>
                  <a:pt x="18" y="21"/>
                  <a:pt x="18" y="21"/>
                </a:cubicBezTo>
                <a:cubicBezTo>
                  <a:pt x="20" y="21"/>
                  <a:pt x="22" y="19"/>
                  <a:pt x="22" y="16"/>
                </a:cubicBezTo>
                <a:cubicBezTo>
                  <a:pt x="22" y="2"/>
                  <a:pt x="22" y="2"/>
                  <a:pt x="22" y="2"/>
                </a:cubicBezTo>
                <a:cubicBezTo>
                  <a:pt x="22" y="1"/>
                  <a:pt x="21" y="0"/>
                  <a:pt x="20" y="0"/>
                </a:cubicBezTo>
                <a:cubicBezTo>
                  <a:pt x="19" y="0"/>
                  <a:pt x="19" y="0"/>
                  <a:pt x="18" y="1"/>
                </a:cubicBezTo>
                <a:cubicBezTo>
                  <a:pt x="2" y="17"/>
                  <a:pt x="2" y="17"/>
                  <a:pt x="2" y="17"/>
                </a:cubicBezTo>
                <a:cubicBezTo>
                  <a:pt x="0" y="18"/>
                  <a:pt x="1" y="21"/>
                  <a:pt x="3" y="2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7" name="Text Placeholder 3">
            <a:extLst>
              <a:ext uri="{FF2B5EF4-FFF2-40B4-BE49-F238E27FC236}">
                <a16:creationId xmlns:a16="http://schemas.microsoft.com/office/drawing/2014/main" id="{A4729C87-2B7B-194D-A852-31328240F2D9}"/>
              </a:ext>
            </a:extLst>
          </p:cNvPr>
          <p:cNvSpPr>
            <a:spLocks noGrp="1"/>
          </p:cNvSpPr>
          <p:nvPr>
            <p:ph type="body" sz="half" idx="13"/>
          </p:nvPr>
        </p:nvSpPr>
        <p:spPr>
          <a:xfrm>
            <a:off x="2166525" y="2518505"/>
            <a:ext cx="2113216" cy="1490740"/>
          </a:xfrm>
        </p:spPr>
        <p:txBody>
          <a:bodyPr>
            <a:normAutofit/>
          </a:bodyPr>
          <a:lstStyle>
            <a:lvl1pPr marL="0" indent="0" algn="l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8" name="Text Placeholder 2">
            <a:extLst>
              <a:ext uri="{FF2B5EF4-FFF2-40B4-BE49-F238E27FC236}">
                <a16:creationId xmlns:a16="http://schemas.microsoft.com/office/drawing/2014/main" id="{F0DF157D-82F8-334D-A803-338A1BCF9832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2156874" y="1438717"/>
            <a:ext cx="2122867" cy="884360"/>
          </a:xfrm>
        </p:spPr>
        <p:txBody>
          <a:bodyPr anchor="b">
            <a:noAutofit/>
          </a:bodyPr>
          <a:lstStyle>
            <a:lvl1pPr marL="0" indent="0" algn="l">
              <a:buNone/>
              <a:defRPr sz="3000" b="1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29" name="Text Placeholder 3">
            <a:extLst>
              <a:ext uri="{FF2B5EF4-FFF2-40B4-BE49-F238E27FC236}">
                <a16:creationId xmlns:a16="http://schemas.microsoft.com/office/drawing/2014/main" id="{348BA459-D587-7D47-B858-C05232FAB0C1}"/>
              </a:ext>
            </a:extLst>
          </p:cNvPr>
          <p:cNvSpPr>
            <a:spLocks noGrp="1"/>
          </p:cNvSpPr>
          <p:nvPr>
            <p:ph type="body" sz="half" idx="18"/>
          </p:nvPr>
        </p:nvSpPr>
        <p:spPr>
          <a:xfrm>
            <a:off x="8153400" y="1259260"/>
            <a:ext cx="3853375" cy="391942"/>
          </a:xfrm>
        </p:spPr>
        <p:txBody>
          <a:bodyPr>
            <a:normAutofit/>
          </a:bodyPr>
          <a:lstStyle>
            <a:lvl1pPr marL="0" indent="0">
              <a:buNone/>
              <a:defRPr sz="2000" b="1" baseline="0">
                <a:latin typeface="+mj-lt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1" name="Text Placeholder 3">
            <a:extLst>
              <a:ext uri="{FF2B5EF4-FFF2-40B4-BE49-F238E27FC236}">
                <a16:creationId xmlns:a16="http://schemas.microsoft.com/office/drawing/2014/main" id="{B30C369B-C957-2740-AB9D-0E1C1032AE04}"/>
              </a:ext>
            </a:extLst>
          </p:cNvPr>
          <p:cNvSpPr>
            <a:spLocks noGrp="1"/>
          </p:cNvSpPr>
          <p:nvPr>
            <p:ph type="body" sz="half" idx="19"/>
          </p:nvPr>
        </p:nvSpPr>
        <p:spPr>
          <a:xfrm>
            <a:off x="8153400" y="2774060"/>
            <a:ext cx="3853375" cy="391942"/>
          </a:xfrm>
        </p:spPr>
        <p:txBody>
          <a:bodyPr>
            <a:normAutofit/>
          </a:bodyPr>
          <a:lstStyle>
            <a:lvl1pPr marL="0" indent="0">
              <a:buNone/>
              <a:defRPr sz="2000" b="1" baseline="0">
                <a:latin typeface="+mj-lt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3" name="Text Placeholder 3">
            <a:extLst>
              <a:ext uri="{FF2B5EF4-FFF2-40B4-BE49-F238E27FC236}">
                <a16:creationId xmlns:a16="http://schemas.microsoft.com/office/drawing/2014/main" id="{9E2A875B-6447-564D-80A5-AFB638742F73}"/>
              </a:ext>
            </a:extLst>
          </p:cNvPr>
          <p:cNvSpPr>
            <a:spLocks noGrp="1"/>
          </p:cNvSpPr>
          <p:nvPr>
            <p:ph type="body" sz="half" idx="20"/>
          </p:nvPr>
        </p:nvSpPr>
        <p:spPr>
          <a:xfrm>
            <a:off x="8153400" y="4251170"/>
            <a:ext cx="3853375" cy="391942"/>
          </a:xfrm>
        </p:spPr>
        <p:txBody>
          <a:bodyPr>
            <a:normAutofit/>
          </a:bodyPr>
          <a:lstStyle>
            <a:lvl1pPr marL="0" indent="0">
              <a:buNone/>
              <a:defRPr sz="2000" b="1" baseline="0">
                <a:latin typeface="+mj-lt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22595079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. Title/Conte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Picture 28">
            <a:extLst>
              <a:ext uri="{FF2B5EF4-FFF2-40B4-BE49-F238E27FC236}">
                <a16:creationId xmlns:a16="http://schemas.microsoft.com/office/drawing/2014/main" id="{6E5B4A1C-24CC-CF4D-9D47-04A8DE6D2E4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40530" y="-559076"/>
            <a:ext cx="11310938" cy="43434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99AC1B6-A8D5-FA4C-A346-56656AF3574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35344"/>
            <a:ext cx="9144000" cy="794195"/>
          </a:xfrm>
        </p:spPr>
        <p:txBody>
          <a:bodyPr anchor="b">
            <a:normAutofit/>
          </a:bodyPr>
          <a:lstStyle>
            <a:lvl1pPr algn="ctr">
              <a:defRPr sz="3000" baseline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027A6F4-00D2-B84B-8AE8-2E399317F87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601119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2000" baseline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1CCA82-45B8-BA45-B289-0DE7292142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40CE0C-F2AE-8D41-99A9-8F423AF3E155}" type="datetime1">
              <a:rPr lang="en-US" smtClean="0"/>
              <a:t>10/22/2022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C1B975F-673B-D04E-862C-0BB78EF297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©2022 InterDigital, Inc. All Rights Reserved.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97CF5CF-8750-5241-A3FD-B0701E97AA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84413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ransi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173AAF77-0F10-1247-97C3-EB14A2E453D7}"/>
              </a:ext>
            </a:extLst>
          </p:cNvPr>
          <p:cNvPicPr>
            <a:picLocks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589" y="0"/>
            <a:ext cx="12195589" cy="6858000"/>
          </a:xfrm>
          <a:prstGeom prst="rect">
            <a:avLst/>
          </a:prstGeom>
        </p:spPr>
      </p:pic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1CCA82-45B8-BA45-B289-0DE7292142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40CE0C-F2AE-8D41-99A9-8F423AF3E155}" type="datetime1">
              <a:rPr lang="en-US" smtClean="0"/>
              <a:t>10/22/2022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C1B975F-673B-D04E-862C-0BB78EF297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©2022 InterDigital, Inc. All Rights Reserved.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97CF5CF-8750-5241-A3FD-B0701E97AA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32DBC3F0-28D7-4F4A-A22F-774CC40F6EB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121500" y="2810322"/>
            <a:ext cx="9949000" cy="757824"/>
          </a:xfrm>
        </p:spPr>
        <p:txBody>
          <a:bodyPr>
            <a:normAutofit/>
          </a:bodyPr>
          <a:lstStyle>
            <a:lvl1pPr marL="0" indent="0" algn="ctr">
              <a:buNone/>
              <a:defRPr sz="4000" b="1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/>
              <a:t>Transition Slide - Title Goes Here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23350C85-E158-D94A-9462-D41B71E32AEA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121500" y="3504853"/>
            <a:ext cx="9949000" cy="365125"/>
          </a:xfrm>
        </p:spPr>
        <p:txBody>
          <a:bodyPr>
            <a:noAutofit/>
          </a:bodyPr>
          <a:lstStyle>
            <a:lvl1pPr marL="0" indent="0" algn="ctr">
              <a:buNone/>
              <a:defRPr sz="2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Subtitle goes here</a:t>
            </a:r>
          </a:p>
        </p:txBody>
      </p:sp>
    </p:spTree>
    <p:extLst>
      <p:ext uri="{BB962C8B-B14F-4D97-AF65-F5344CB8AC3E}">
        <p14:creationId xmlns:p14="http://schemas.microsoft.com/office/powerpoint/2010/main" val="15527273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s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7163FA9D-EA38-004D-B079-53C9937C15EF}"/>
              </a:ext>
            </a:extLst>
          </p:cNvPr>
          <p:cNvPicPr>
            <a:picLocks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772" y="-1724"/>
            <a:ext cx="12188952" cy="68580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16A11451-C914-A24D-873A-1E2F49FD44B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172190" y="284842"/>
            <a:ext cx="749300" cy="660400"/>
          </a:xfrm>
          <a:prstGeom prst="rect">
            <a:avLst/>
          </a:prstGeom>
        </p:spPr>
      </p:pic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6D6020EE-FF6D-8144-9DFA-BA7B12FC3108}"/>
              </a:ext>
            </a:extLst>
          </p:cNvPr>
          <p:cNvSpPr txBox="1">
            <a:spLocks/>
          </p:cNvSpPr>
          <p:nvPr userDrawn="1"/>
        </p:nvSpPr>
        <p:spPr>
          <a:xfrm>
            <a:off x="595531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b="0" i="0" kern="1200">
                <a:solidFill>
                  <a:schemeClr val="tx1">
                    <a:tint val="75000"/>
                  </a:schemeClr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/>
              <a:t>©2022 InterDigital, Inc. All Rights Reserved.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18158D83-F9E1-2A4B-827B-8F8C0DE59FC6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9035" y="488410"/>
            <a:ext cx="1771469" cy="35733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7056188C-6750-EF4F-B069-6FF2743E6765}"/>
              </a:ext>
            </a:extLst>
          </p:cNvPr>
          <p:cNvSpPr txBox="1"/>
          <p:nvPr userDrawn="1"/>
        </p:nvSpPr>
        <p:spPr>
          <a:xfrm>
            <a:off x="619035" y="1871331"/>
            <a:ext cx="9696893" cy="378565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l"/>
            <a:r>
              <a:rPr lang="en-US" sz="6000" b="1">
                <a:solidFill>
                  <a:schemeClr val="bg1"/>
                </a:solidFill>
              </a:rPr>
              <a:t>We invent the technologies that </a:t>
            </a:r>
          </a:p>
          <a:p>
            <a:pPr algn="l"/>
            <a:r>
              <a:rPr lang="en-US" sz="6000" b="1">
                <a:solidFill>
                  <a:schemeClr val="bg1"/>
                </a:solidFill>
              </a:rPr>
              <a:t>make life boundless.</a:t>
            </a:r>
            <a:br>
              <a:rPr lang="en-US" sz="6000" b="1">
                <a:solidFill>
                  <a:schemeClr val="bg1"/>
                </a:solidFill>
              </a:rPr>
            </a:br>
            <a:endParaRPr lang="en-US" sz="6000" b="1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75959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 Title &amp; Content - Center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58522C-5029-7F4A-B777-F94D1782E9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360" y="365125"/>
            <a:ext cx="11231880" cy="1325563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D48C60E-07CA-A544-AE6F-91AD67F745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C7EC3-BE2E-824F-AF2C-3F623D0D7FEE}" type="datetime1">
              <a:rPr lang="en-US" smtClean="0"/>
              <a:t>10/22/2022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5CAD969-5B4E-0D48-9E5E-74C37FEB53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©2022 InterDigital, Inc. All Rights Reserved.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9386BBB-7C22-A847-A637-184DAF5BDC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CC2A4571-9977-534B-888B-E29112C6FDB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66725" y="1819275"/>
            <a:ext cx="11231880" cy="44418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7602196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. Title and Content -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4A58AC-A91A-5043-9E58-7E1A7CCA76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360" y="365125"/>
            <a:ext cx="1123188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DE6E9EE-213F-B643-B3D1-BB1610F920F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7359" y="1825625"/>
            <a:ext cx="11231879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321DF21-E05C-3E4B-BB4D-A9CA879F1E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FE9D6-E73E-A846-B24E-781510D5AD7F}" type="datetime1">
              <a:rPr lang="en-US" smtClean="0"/>
              <a:t>10/22/2022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A7266C-F013-D942-99C4-A831DA9FB3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©2022 InterDigital, Inc. All Rights Reserved.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006D246-E908-E747-A644-AC7F3C5F33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58178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. Title Only - Cen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58522C-5029-7F4A-B777-F94D1782E9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360" y="365125"/>
            <a:ext cx="11231880" cy="1325563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D48C60E-07CA-A544-AE6F-91AD67F745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C7EC3-BE2E-824F-AF2C-3F623D0D7FEE}" type="datetime1">
              <a:rPr lang="en-US" smtClean="0"/>
              <a:t>10/22/2022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5CAD969-5B4E-0D48-9E5E-74C37FEB53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©2022 InterDigital, Inc. All Rights Reserved.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9386BBB-7C22-A847-A637-184DAF5BDC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55925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. Title Only -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58522C-5029-7F4A-B777-F94D1782E9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360" y="365125"/>
            <a:ext cx="11231880" cy="1325563"/>
          </a:xfrm>
        </p:spPr>
        <p:txBody>
          <a:bodyPr/>
          <a:lstStyle>
            <a:lvl1pPr algn="l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D48C60E-07CA-A544-AE6F-91AD67F745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C7EC3-BE2E-824F-AF2C-3F623D0D7FEE}" type="datetime1">
              <a:rPr lang="en-US" smtClean="0"/>
              <a:t>10/22/2022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5CAD969-5B4E-0D48-9E5E-74C37FEB53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©2022 InterDigital, Inc. All Rights Reserved.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9386BBB-7C22-A847-A637-184DAF5BDC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81968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5. 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3A43D5-4E3B-7F49-A6EF-95D9F0BADB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E1F90B9-18F5-674C-ABE7-DE6F7EA7CB5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DE061EB-3DE1-014F-983F-9C1017B6AA8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C77BC6D-C1FB-3B42-8876-8C208D904FD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77A61F4-ED00-2845-8EEA-17E8E675118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C57D5D1-D827-604E-93E6-2206CD308B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E9AC86-883B-2949-A778-BA26A3B828B6}" type="datetime1">
              <a:rPr lang="en-US" smtClean="0"/>
              <a:t>10/22/2022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1A609A6-9CE6-2D4F-A800-80E36D12A3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©2022 InterDigital, Inc. All Rights Reserved.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3E229BC-33ED-9846-99A6-B5BE08E2D1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61893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6. 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A9B2FC-9583-5B44-BE9E-9DE606F29A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5500" y="32067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13BE812-F608-944E-A4FE-F2D0043EB37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898FEC1-90A3-C34C-9BEC-29B6A76E09C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6FE9B32-2195-D341-8BF6-B85E01EBDC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262423-BE73-2F44-8F74-7438EBA6C551}" type="datetime1">
              <a:rPr lang="en-US" smtClean="0"/>
              <a:t>10/22/2022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C302DB9-C088-0147-AD86-CA1E50955D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©2021 InterDigital, Inc. All Rights Reserved.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C51141B-2DD9-AB45-B94C-BA14277DD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47981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em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EB088DB-E9A1-4947-B778-1AD4E3C780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36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F214823-1E55-A44E-9CA0-F56607FA5CB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6736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9560A75-EAD2-5E4F-9ED6-6089C157F73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9329420" y="6356350"/>
            <a:ext cx="1308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0" i="0">
                <a:solidFill>
                  <a:schemeClr val="tx1">
                    <a:tint val="7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fld id="{BA3D12ED-4383-9244-87E8-481A9366BACC}" type="datetime1">
              <a:rPr lang="en-US" smtClean="0"/>
              <a:t>10/22/2022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3EFBD3-D414-1A4D-9832-22C1D11E475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0" i="0">
                <a:solidFill>
                  <a:schemeClr val="tx1">
                    <a:tint val="7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/>
              <a:t>©2022 InterDigital, Inc. All Rights Reserved.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DE07094-71A7-A443-95D4-1FE08020317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982960" y="6356350"/>
            <a:ext cx="71628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0" i="0">
                <a:solidFill>
                  <a:schemeClr val="tx1">
                    <a:tint val="7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fld id="{B8C7A8FA-2E0B-EF40-8154-FE6DF4DBDC95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DC34B36-BB75-BD44-A6F2-AEC6244952C8}"/>
              </a:ext>
            </a:extLst>
          </p:cNvPr>
          <p:cNvPicPr>
            <a:picLocks noChangeAspect="1"/>
          </p:cNvPicPr>
          <p:nvPr userDrawn="1"/>
        </p:nvPicPr>
        <p:blipFill>
          <a:blip r:embed="rId1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3720" y="6434137"/>
            <a:ext cx="1301750" cy="209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60670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8" r:id="rId2"/>
    <p:sldLayoutId id="2147483677" r:id="rId3"/>
    <p:sldLayoutId id="2147483654" r:id="rId4"/>
    <p:sldLayoutId id="2147483650" r:id="rId5"/>
    <p:sldLayoutId id="2147483679" r:id="rId6"/>
    <p:sldLayoutId id="2147483680" r:id="rId7"/>
    <p:sldLayoutId id="2147483653" r:id="rId8"/>
    <p:sldLayoutId id="2147483652" r:id="rId9"/>
    <p:sldLayoutId id="2147483656" r:id="rId10"/>
    <p:sldLayoutId id="2147483660" r:id="rId11"/>
    <p:sldLayoutId id="2147483667" r:id="rId12"/>
    <p:sldLayoutId id="2147483672" r:id="rId13"/>
    <p:sldLayoutId id="2147483657" r:id="rId14"/>
    <p:sldLayoutId id="2147483674" r:id="rId15"/>
    <p:sldLayoutId id="2147483675" r:id="rId16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i="0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12" Type="http://schemas.openxmlformats.org/officeDocument/2006/relationships/image" Target="../media/image22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6.png"/><Relationship Id="rId11" Type="http://schemas.openxmlformats.org/officeDocument/2006/relationships/image" Target="../media/image21.png"/><Relationship Id="rId5" Type="http://schemas.openxmlformats.org/officeDocument/2006/relationships/image" Target="../media/image15.png"/><Relationship Id="rId10" Type="http://schemas.openxmlformats.org/officeDocument/2006/relationships/image" Target="../media/image20.png"/><Relationship Id="rId4" Type="http://schemas.openxmlformats.org/officeDocument/2006/relationships/image" Target="../media/image14.png"/><Relationship Id="rId9" Type="http://schemas.openxmlformats.org/officeDocument/2006/relationships/image" Target="../media/image1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D820A9-31E6-144E-B74A-FC53B28FA11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95532" y="2330970"/>
            <a:ext cx="11028321" cy="1802118"/>
          </a:xfrm>
        </p:spPr>
        <p:txBody>
          <a:bodyPr>
            <a:normAutofit fontScale="90000"/>
          </a:bodyPr>
          <a:lstStyle/>
          <a:p>
            <a:pPr algn="ctr"/>
            <a:r>
              <a:rPr lang="en-US" sz="3200"/>
              <a:t>JVET-AB0142</a:t>
            </a:r>
            <a:br>
              <a:rPr lang="en-US" sz="3200"/>
            </a:br>
            <a:br>
              <a:rPr lang="en-US" sz="3200"/>
            </a:br>
            <a:r>
              <a:rPr lang="en-CA" sz="3200"/>
              <a:t>AHG12</a:t>
            </a:r>
            <a:r>
              <a:rPr lang="en-CA" sz="3200" b="1">
                <a:effectLst/>
                <a:ea typeface="Times New Roman" panose="02020603050405020304" pitchFamily="18" charset="0"/>
              </a:rPr>
              <a:t>: optimizing the use of available decoded reference samples</a:t>
            </a:r>
            <a:endParaRPr lang="en-US" sz="320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11EAE91-151E-2648-A4A6-930EE9C2417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95530" y="4966282"/>
            <a:ext cx="11028321" cy="491121"/>
          </a:xfrm>
        </p:spPr>
        <p:txBody>
          <a:bodyPr>
            <a:normAutofit/>
          </a:bodyPr>
          <a:lstStyle/>
          <a:p>
            <a:pPr algn="ctr"/>
            <a:r>
              <a:rPr lang="fr-FR" sz="180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Thierry Dumas, </a:t>
            </a:r>
            <a:r>
              <a:rPr lang="fr-FR" sz="1800">
                <a:latin typeface="Times New Roman" panose="02020603050405020304" pitchFamily="18" charset="0"/>
                <a:ea typeface="Times New Roman" panose="02020603050405020304" pitchFamily="18" charset="0"/>
              </a:rPr>
              <a:t>Kévin Reuzé</a:t>
            </a:r>
            <a:r>
              <a:rPr lang="fr-FR" sz="180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, Ya Chen, </a:t>
            </a:r>
            <a:r>
              <a:rPr lang="fr-FR" sz="1800" u="sng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Karam Naser</a:t>
            </a:r>
            <a:endParaRPr lang="en-US" u="sng"/>
          </a:p>
        </p:txBody>
      </p:sp>
    </p:spTree>
    <p:extLst>
      <p:ext uri="{BB962C8B-B14F-4D97-AF65-F5344CB8AC3E}">
        <p14:creationId xmlns:p14="http://schemas.microsoft.com/office/powerpoint/2010/main" val="342862929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26FC6F-7122-EE4F-A6D0-C874EBDFD5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360" y="139235"/>
            <a:ext cx="10515600" cy="467927"/>
          </a:xfrm>
        </p:spPr>
        <p:txBody>
          <a:bodyPr>
            <a:normAutofit/>
          </a:bodyPr>
          <a:lstStyle/>
          <a:p>
            <a:r>
              <a:rPr lang="en-US" sz="2000"/>
              <a:t>1. Three small optimization of the available decoded reference samples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089B582-D845-CD47-A635-02E282F543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C7EC3-BE2E-824F-AF2C-3F623D0D7FEE}" type="datetime1">
              <a:rPr lang="en-US" smtClean="0"/>
              <a:t>10/22/2022</a:t>
            </a:fld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1ED18F6-CA09-D149-84B6-FE6318A526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2</a:t>
            </a:fld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Content Placeholder 2">
                <a:extLst>
                  <a:ext uri="{FF2B5EF4-FFF2-40B4-BE49-F238E27FC236}">
                    <a16:creationId xmlns:a16="http://schemas.microsoft.com/office/drawing/2014/main" id="{7ACA89D6-E86F-4A49-9847-1010CEE04546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314553" y="691706"/>
                <a:ext cx="11492179" cy="5664643"/>
              </a:xfrm>
              <a:prstGeom prst="rect">
                <a:avLst/>
              </a:prstGeom>
            </p:spPr>
            <p:txBody>
              <a:bodyPr>
                <a:no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lnSpc>
                    <a:spcPct val="150000"/>
                  </a:lnSpc>
                  <a:spcBef>
                    <a:spcPts val="0"/>
                  </a:spcBef>
                  <a:buNone/>
                </a:pPr>
                <a:r>
                  <a:rPr lang="en-US" sz="1100" b="1"/>
                  <a:t>1.1. Partial MPM reordering depending on the available decoded reference samples</a:t>
                </a:r>
                <a:endParaRPr lang="en-US" sz="1100"/>
              </a:p>
              <a:p>
                <a:pPr marL="0" indent="0">
                  <a:lnSpc>
                    <a:spcPct val="150000"/>
                  </a:lnSpc>
                  <a:spcBef>
                    <a:spcPts val="0"/>
                  </a:spcBef>
                  <a:buNone/>
                </a:pPr>
                <a:endParaRPr lang="en-US" sz="1000"/>
              </a:p>
              <a:p>
                <a:pPr marL="0" indent="0">
                  <a:lnSpc>
                    <a:spcPct val="150000"/>
                  </a:lnSpc>
                  <a:spcBef>
                    <a:spcPts val="0"/>
                  </a:spcBef>
                  <a:buNone/>
                </a:pPr>
                <a:endParaRPr lang="en-US" sz="1000"/>
              </a:p>
              <a:p>
                <a:pPr marL="0" indent="0">
                  <a:lnSpc>
                    <a:spcPct val="150000"/>
                  </a:lnSpc>
                  <a:spcBef>
                    <a:spcPts val="0"/>
                  </a:spcBef>
                  <a:buNone/>
                </a:pPr>
                <a:endParaRPr lang="en-US" sz="1000"/>
              </a:p>
              <a:p>
                <a:pPr marL="0" indent="0">
                  <a:lnSpc>
                    <a:spcPct val="150000"/>
                  </a:lnSpc>
                  <a:spcBef>
                    <a:spcPts val="0"/>
                  </a:spcBef>
                  <a:buNone/>
                </a:pPr>
                <a:r>
                  <a:rPr lang="en-US" sz="1000" b="1">
                    <a:solidFill>
                      <a:srgbClr val="FF0000"/>
                    </a:solidFill>
                  </a:rPr>
                  <a:t>  neighboring luma CB mode</a:t>
                </a:r>
                <a:r>
                  <a:rPr lang="en-US" sz="1000"/>
                  <a:t> being a </a:t>
                </a:r>
                <a:r>
                  <a:rPr lang="en-US" sz="1000" b="1">
                    <a:solidFill>
                      <a:srgbClr val="FF0000"/>
                    </a:solidFill>
                  </a:rPr>
                  <a:t>“less probable” mode</a:t>
                </a:r>
                <a:r>
                  <a:rPr lang="en-US" sz="1000"/>
                  <a:t>           </a:t>
                </a:r>
                <a:r>
                  <a:rPr lang="en-US" sz="1000" b="1">
                    <a:solidFill>
                      <a:srgbClr val="FF0000"/>
                    </a:solidFill>
                  </a:rPr>
                  <a:t>placed after the other neighboring luma CBs modes</a:t>
                </a:r>
                <a:r>
                  <a:rPr lang="en-US" sz="1000"/>
                  <a:t> in the MPM list</a:t>
                </a:r>
              </a:p>
              <a:p>
                <a:pPr marL="0" indent="0">
                  <a:lnSpc>
                    <a:spcPct val="150000"/>
                  </a:lnSpc>
                  <a:spcBef>
                    <a:spcPts val="0"/>
                  </a:spcBef>
                  <a:buNone/>
                </a:pPr>
                <a:endParaRPr lang="en-US" sz="1000"/>
              </a:p>
              <a:p>
                <a:pPr marL="0" indent="0">
                  <a:lnSpc>
                    <a:spcPct val="150000"/>
                  </a:lnSpc>
                  <a:spcBef>
                    <a:spcPts val="0"/>
                  </a:spcBef>
                  <a:buNone/>
                </a:pPr>
                <a:endParaRPr lang="en-US" sz="1000"/>
              </a:p>
              <a:p>
                <a:pPr marL="0" indent="0">
                  <a:lnSpc>
                    <a:spcPct val="150000"/>
                  </a:lnSpc>
                  <a:spcBef>
                    <a:spcPts val="0"/>
                  </a:spcBef>
                  <a:buNone/>
                </a:pPr>
                <a:endParaRPr lang="en-US" sz="1000"/>
              </a:p>
              <a:p>
                <a:pPr marL="0" indent="0">
                  <a:lnSpc>
                    <a:spcPct val="150000"/>
                  </a:lnSpc>
                  <a:spcBef>
                    <a:spcPts val="0"/>
                  </a:spcBef>
                  <a:buNone/>
                </a:pPr>
                <a:endParaRPr lang="en-US" sz="1000"/>
              </a:p>
              <a:p>
                <a:pPr marL="0" indent="0">
                  <a:lnSpc>
                    <a:spcPct val="150000"/>
                  </a:lnSpc>
                  <a:spcBef>
                    <a:spcPts val="0"/>
                  </a:spcBef>
                  <a:buNone/>
                </a:pPr>
                <a:endParaRPr lang="en-US" sz="1000"/>
              </a:p>
              <a:p>
                <a:pPr marL="0" indent="0">
                  <a:lnSpc>
                    <a:spcPct val="150000"/>
                  </a:lnSpc>
                  <a:spcBef>
                    <a:spcPts val="0"/>
                  </a:spcBef>
                  <a:buNone/>
                </a:pPr>
                <a:endParaRPr lang="en-US" sz="800">
                  <a:solidFill>
                    <a:schemeClr val="tx1"/>
                  </a:solidFill>
                </a:endParaRPr>
              </a:p>
              <a:p>
                <a:pPr marL="0" indent="0">
                  <a:lnSpc>
                    <a:spcPct val="150000"/>
                  </a:lnSpc>
                  <a:spcBef>
                    <a:spcPts val="0"/>
                  </a:spcBef>
                  <a:buNone/>
                </a:pPr>
                <a:endParaRPr lang="en-US" sz="800"/>
              </a:p>
              <a:p>
                <a:pPr marL="0" indent="0">
                  <a:lnSpc>
                    <a:spcPct val="150000"/>
                  </a:lnSpc>
                  <a:spcBef>
                    <a:spcPts val="0"/>
                  </a:spcBef>
                  <a:buNone/>
                </a:pPr>
                <a:endParaRPr lang="en-US" sz="800">
                  <a:solidFill>
                    <a:schemeClr val="tx1"/>
                  </a:solidFill>
                </a:endParaRPr>
              </a:p>
              <a:p>
                <a:pPr marL="0" indent="0">
                  <a:lnSpc>
                    <a:spcPct val="150000"/>
                  </a:lnSpc>
                  <a:spcBef>
                    <a:spcPts val="0"/>
                  </a:spcBef>
                  <a:buNone/>
                </a:pPr>
                <a:endParaRPr lang="en-US" sz="800"/>
              </a:p>
              <a:p>
                <a:pPr marL="0" indent="0">
                  <a:lnSpc>
                    <a:spcPct val="150000"/>
                  </a:lnSpc>
                  <a:spcBef>
                    <a:spcPts val="0"/>
                  </a:spcBef>
                  <a:buNone/>
                </a:pPr>
                <a:endParaRPr lang="en-US" sz="800"/>
              </a:p>
              <a:p>
                <a:pPr marL="0" indent="0">
                  <a:lnSpc>
                    <a:spcPct val="150000"/>
                  </a:lnSpc>
                  <a:spcBef>
                    <a:spcPts val="0"/>
                  </a:spcBef>
                  <a:buNone/>
                </a:pPr>
                <a:endParaRPr lang="en-US" sz="1000"/>
              </a:p>
              <a:p>
                <a:pPr marL="0" indent="0">
                  <a:lnSpc>
                    <a:spcPct val="150000"/>
                  </a:lnSpc>
                  <a:spcBef>
                    <a:spcPts val="0"/>
                  </a:spcBef>
                  <a:buNone/>
                </a:pPr>
                <a:r>
                  <a:rPr lang="en-US" sz="1100" b="1"/>
                  <a:t>1.2. Extension of the DIMD region depending on the available decoded reference samples</a:t>
                </a:r>
                <a:endParaRPr lang="en-US" sz="1100"/>
              </a:p>
              <a:p>
                <a:pPr marL="0" indent="0">
                  <a:lnSpc>
                    <a:spcPct val="150000"/>
                  </a:lnSpc>
                  <a:spcBef>
                    <a:spcPts val="0"/>
                  </a:spcBef>
                  <a:buNone/>
                </a:pPr>
                <a:endParaRPr lang="en-US" sz="1000"/>
              </a:p>
              <a:p>
                <a:pPr marL="0" indent="0">
                  <a:lnSpc>
                    <a:spcPct val="150000"/>
                  </a:lnSpc>
                  <a:spcBef>
                    <a:spcPts val="0"/>
                  </a:spcBef>
                  <a:buNone/>
                </a:pPr>
                <a:r>
                  <a:rPr lang="en-CA" sz="1000">
                    <a:effectLst/>
                    <a:ea typeface="Times New Roman" panose="02020603050405020304" pitchFamily="18" charset="0"/>
                  </a:rPr>
                  <a:t>  DIMD region of decoded reference samples of the current </a:t>
                </a:r>
                <a14:m>
                  <m:oMath xmlns:m="http://schemas.openxmlformats.org/officeDocument/2006/math">
                    <m:r>
                      <a:rPr lang="fr-FR" sz="1000" b="0" i="1" smtClean="0"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𝑊</m:t>
                    </m:r>
                    <m:r>
                      <a:rPr lang="fr-FR" sz="1000" b="0" i="1" smtClean="0"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  <m:r>
                      <a:rPr lang="fr-FR" sz="1000" b="0" i="1" smtClean="0"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𝐻</m:t>
                    </m:r>
                  </m:oMath>
                </a14:m>
                <a:r>
                  <a:rPr lang="en-CA" sz="1000">
                    <a:effectLst/>
                    <a:ea typeface="Times New Roman" panose="02020603050405020304" pitchFamily="18" charset="0"/>
                  </a:rPr>
                  <a:t> luma CB extended to</a:t>
                </a:r>
              </a:p>
              <a:p>
                <a:pPr marL="0" indent="0">
                  <a:lnSpc>
                    <a:spcPct val="150000"/>
                  </a:lnSpc>
                  <a:spcBef>
                    <a:spcPts val="0"/>
                  </a:spcBef>
                  <a:buNone/>
                </a:pPr>
                <a:endParaRPr lang="en-CA" sz="1000"/>
              </a:p>
            </p:txBody>
          </p:sp>
        </mc:Choice>
        <mc:Fallback xmlns="">
          <p:sp>
            <p:nvSpPr>
              <p:cNvPr id="9" name="Content Placeholder 2">
                <a:extLst>
                  <a:ext uri="{FF2B5EF4-FFF2-40B4-BE49-F238E27FC236}">
                    <a16:creationId xmlns:a16="http://schemas.microsoft.com/office/drawing/2014/main" id="{7ACA89D6-E86F-4A49-9847-1010CEE0454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4553" y="691706"/>
                <a:ext cx="11492179" cy="5664643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B67A3328-8215-3735-4D16-701C9F7F1307}"/>
                  </a:ext>
                </a:extLst>
              </p:cNvPr>
              <p:cNvSpPr txBox="1"/>
              <p:nvPr/>
            </p:nvSpPr>
            <p:spPr>
              <a:xfrm>
                <a:off x="644415" y="1082991"/>
                <a:ext cx="5644220" cy="24622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14:m>
                  <m:oMath xmlns:m="http://schemas.openxmlformats.org/officeDocument/2006/math">
                    <m:r>
                      <a:rPr lang="fr-FR" sz="1000" b="0" i="1" smtClean="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0</m:t>
                    </m:r>
                  </m:oMath>
                </a14:m>
                <a:r>
                  <a:rPr lang="en-CA" sz="1000">
                    <a:effectLst/>
                    <a:ea typeface="Times New Roman" panose="02020603050405020304" pitchFamily="18" charset="0"/>
                  </a:rPr>
                  <a:t> decoded reference samples on </a:t>
                </a:r>
                <a:r>
                  <a:rPr lang="en-CA" sz="1000">
                    <a:ea typeface="Times New Roman" panose="02020603050405020304" pitchFamily="18" charset="0"/>
                  </a:rPr>
                  <a:t>the</a:t>
                </a:r>
                <a:r>
                  <a:rPr lang="en-CA" sz="1000">
                    <a:effectLst/>
                    <a:ea typeface="Times New Roman" panose="02020603050405020304" pitchFamily="18" charset="0"/>
                  </a:rPr>
                  <a:t> above-right side of the current luma CB available</a:t>
                </a:r>
                <a:endParaRPr lang="fr-FR" sz="1000"/>
              </a:p>
            </p:txBody>
          </p:sp>
        </mc:Choice>
        <mc:Fallback xmlns="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B67A3328-8215-3735-4D16-701C9F7F130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4415" y="1082991"/>
                <a:ext cx="5644220" cy="246221"/>
              </a:xfrm>
              <a:prstGeom prst="rect">
                <a:avLst/>
              </a:prstGeom>
              <a:blipFill>
                <a:blip r:embed="rId3"/>
                <a:stretch>
                  <a:fillRect b="-12500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TextBox 7">
            <a:extLst>
              <a:ext uri="{FF2B5EF4-FFF2-40B4-BE49-F238E27FC236}">
                <a16:creationId xmlns:a16="http://schemas.microsoft.com/office/drawing/2014/main" id="{145915DC-DB83-0678-EDE3-FA9BE571E86C}"/>
              </a:ext>
            </a:extLst>
          </p:cNvPr>
          <p:cNvSpPr txBox="1"/>
          <p:nvPr/>
        </p:nvSpPr>
        <p:spPr>
          <a:xfrm>
            <a:off x="6485009" y="1082990"/>
            <a:ext cx="547313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CA" sz="1000">
                <a:ea typeface="Times New Roman" panose="02020603050405020304" pitchFamily="18" charset="0"/>
              </a:rPr>
              <a:t>l</a:t>
            </a:r>
            <a:r>
              <a:rPr lang="en-CA" sz="1000">
                <a:effectLst/>
                <a:ea typeface="Times New Roman" panose="02020603050405020304" pitchFamily="18" charset="0"/>
              </a:rPr>
              <a:t>ast vertical positive modes viewed as “less probable” (66, 65, 64, 63, 62) for square CB</a:t>
            </a:r>
            <a:endParaRPr lang="fr-FR" sz="1000"/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D6B23217-4595-1A88-B6A9-AC91C594A9EA}"/>
              </a:ext>
            </a:extLst>
          </p:cNvPr>
          <p:cNvSpPr/>
          <p:nvPr/>
        </p:nvSpPr>
        <p:spPr>
          <a:xfrm>
            <a:off x="6221494" y="1145726"/>
            <a:ext cx="263516" cy="122324"/>
          </a:xfrm>
          <a:prstGeom prst="right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FDA71AB6-CB1B-F1AA-40B8-886A0A50F3C4}"/>
                  </a:ext>
                </a:extLst>
              </p:cNvPr>
              <p:cNvSpPr txBox="1"/>
              <p:nvPr/>
            </p:nvSpPr>
            <p:spPr>
              <a:xfrm>
                <a:off x="644415" y="1359103"/>
                <a:ext cx="5626688" cy="24622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14:m>
                  <m:oMath xmlns:m="http://schemas.openxmlformats.org/officeDocument/2006/math">
                    <m:r>
                      <a:rPr lang="fr-FR" sz="1000" b="0" i="1" smtClean="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0</m:t>
                    </m:r>
                  </m:oMath>
                </a14:m>
                <a:r>
                  <a:rPr lang="en-CA" sz="1000">
                    <a:effectLst/>
                    <a:ea typeface="Times New Roman" panose="02020603050405020304" pitchFamily="18" charset="0"/>
                  </a:rPr>
                  <a:t> decoded reference samples on </a:t>
                </a:r>
                <a:r>
                  <a:rPr lang="en-CA" sz="1000">
                    <a:ea typeface="Times New Roman" panose="02020603050405020304" pitchFamily="18" charset="0"/>
                  </a:rPr>
                  <a:t>the</a:t>
                </a:r>
                <a:r>
                  <a:rPr lang="en-CA" sz="1000">
                    <a:effectLst/>
                    <a:ea typeface="Times New Roman" panose="02020603050405020304" pitchFamily="18" charset="0"/>
                  </a:rPr>
                  <a:t> bottom-left side of the current luma CB available</a:t>
                </a:r>
                <a:endParaRPr lang="fr-FR" sz="1000"/>
              </a:p>
            </p:txBody>
          </p:sp>
        </mc:Choice>
        <mc:Fallback xmlns="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FDA71AB6-CB1B-F1AA-40B8-886A0A50F3C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4415" y="1359103"/>
                <a:ext cx="5626688" cy="246221"/>
              </a:xfrm>
              <a:prstGeom prst="rect">
                <a:avLst/>
              </a:prstGeom>
              <a:blipFill>
                <a:blip r:embed="rId4"/>
                <a:stretch>
                  <a:fillRect b="-12500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Arrow: Right 12">
            <a:extLst>
              <a:ext uri="{FF2B5EF4-FFF2-40B4-BE49-F238E27FC236}">
                <a16:creationId xmlns:a16="http://schemas.microsoft.com/office/drawing/2014/main" id="{DF900C3D-6FF9-92DD-2A57-D7DA1243A86D}"/>
              </a:ext>
            </a:extLst>
          </p:cNvPr>
          <p:cNvSpPr/>
          <p:nvPr/>
        </p:nvSpPr>
        <p:spPr>
          <a:xfrm>
            <a:off x="6221494" y="1421839"/>
            <a:ext cx="263516" cy="122324"/>
          </a:xfrm>
          <a:prstGeom prst="right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C01796BA-951D-F78A-CFAB-6DAE7BBB8335}"/>
              </a:ext>
            </a:extLst>
          </p:cNvPr>
          <p:cNvSpPr txBox="1"/>
          <p:nvPr/>
        </p:nvSpPr>
        <p:spPr>
          <a:xfrm>
            <a:off x="6489508" y="1349292"/>
            <a:ext cx="5317224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CA" sz="1000">
                <a:effectLst/>
                <a:ea typeface="Times New Roman" panose="02020603050405020304" pitchFamily="18" charset="0"/>
              </a:rPr>
              <a:t>first horizontal positive modes viewed as “less probable” (2, 3, 4, 5, 6 for square CB)</a:t>
            </a:r>
            <a:endParaRPr lang="fr-FR" sz="1000"/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D8E22C78-8456-B240-94B5-32C35AE907FC}"/>
              </a:ext>
            </a:extLst>
          </p:cNvPr>
          <p:cNvSpPr/>
          <p:nvPr/>
        </p:nvSpPr>
        <p:spPr>
          <a:xfrm>
            <a:off x="4130605" y="1747907"/>
            <a:ext cx="263516" cy="122324"/>
          </a:xfrm>
          <a:prstGeom prst="right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graphicFrame>
        <p:nvGraphicFramePr>
          <p:cNvPr id="18" name="Table 4">
            <a:extLst>
              <a:ext uri="{FF2B5EF4-FFF2-40B4-BE49-F238E27FC236}">
                <a16:creationId xmlns:a16="http://schemas.microsoft.com/office/drawing/2014/main" id="{768F9C1B-178A-4A98-70B6-BE19876EC46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28761461"/>
              </p:ext>
            </p:extLst>
          </p:nvPr>
        </p:nvGraphicFramePr>
        <p:xfrm>
          <a:off x="4892040" y="2304827"/>
          <a:ext cx="1666240" cy="1219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8280">
                  <a:extLst>
                    <a:ext uri="{9D8B030D-6E8A-4147-A177-3AD203B41FA5}">
                      <a16:colId xmlns:a16="http://schemas.microsoft.com/office/drawing/2014/main" val="1754984833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3852432147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2856182190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3171467755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2872153969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2320906103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941541313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3950342866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endParaRPr lang="en-US" sz="4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4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4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4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4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4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4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4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20953553"/>
                  </a:ext>
                </a:extLst>
              </a:tr>
              <a:tr h="0">
                <a:tc>
                  <a:txBody>
                    <a:bodyPr/>
                    <a:lstStyle/>
                    <a:p>
                      <a:endParaRPr lang="en-US" sz="4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4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4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4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4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4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4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4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68024124"/>
                  </a:ext>
                </a:extLst>
              </a:tr>
              <a:tr h="0">
                <a:tc>
                  <a:txBody>
                    <a:bodyPr/>
                    <a:lstStyle/>
                    <a:p>
                      <a:endParaRPr lang="en-US" sz="4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4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4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4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4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4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4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4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45886867"/>
                  </a:ext>
                </a:extLst>
              </a:tr>
              <a:tr h="0">
                <a:tc>
                  <a:txBody>
                    <a:bodyPr/>
                    <a:lstStyle/>
                    <a:p>
                      <a:endParaRPr lang="en-US" sz="4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4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4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4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4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4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4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4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01093444"/>
                  </a:ext>
                </a:extLst>
              </a:tr>
              <a:tr h="0">
                <a:tc>
                  <a:txBody>
                    <a:bodyPr/>
                    <a:lstStyle/>
                    <a:p>
                      <a:endParaRPr lang="en-US" sz="4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4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4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4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4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4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4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4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77833729"/>
                  </a:ext>
                </a:extLst>
              </a:tr>
              <a:tr h="0">
                <a:tc>
                  <a:txBody>
                    <a:bodyPr/>
                    <a:lstStyle/>
                    <a:p>
                      <a:endParaRPr lang="en-US" sz="4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4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4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4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4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4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4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4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01333114"/>
                  </a:ext>
                </a:extLst>
              </a:tr>
              <a:tr h="0">
                <a:tc>
                  <a:txBody>
                    <a:bodyPr/>
                    <a:lstStyle/>
                    <a:p>
                      <a:endParaRPr lang="en-US" sz="4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4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4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4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4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4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4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4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97429543"/>
                  </a:ext>
                </a:extLst>
              </a:tr>
              <a:tr h="0">
                <a:tc>
                  <a:txBody>
                    <a:bodyPr/>
                    <a:lstStyle/>
                    <a:p>
                      <a:endParaRPr lang="en-US" sz="4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4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4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4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4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4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4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4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65817417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C5A6EC29-FB75-4479-DD24-D2F2FC30B1D3}"/>
                  </a:ext>
                </a:extLst>
              </p:cNvPr>
              <p:cNvSpPr txBox="1"/>
              <p:nvPr/>
            </p:nvSpPr>
            <p:spPr>
              <a:xfrm>
                <a:off x="5574368" y="3615228"/>
                <a:ext cx="281552" cy="184666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1200" b="0" i="1" smtClean="0">
                          <a:latin typeface="Cambria Math" panose="02040503050406030204" pitchFamily="18" charset="0"/>
                        </a:rPr>
                        <m:t>8</m:t>
                      </m:r>
                    </m:oMath>
                  </m:oMathPara>
                </a14:m>
                <a:endParaRPr lang="en-US" sz="1200"/>
              </a:p>
            </p:txBody>
          </p:sp>
        </mc:Choice>
        <mc:Fallback xmlns=""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C5A6EC29-FB75-4479-DD24-D2F2FC30B1D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74368" y="3615228"/>
                <a:ext cx="281552" cy="184666"/>
              </a:xfrm>
              <a:prstGeom prst="rect">
                <a:avLst/>
              </a:prstGeom>
              <a:blipFill>
                <a:blip r:embed="rId5"/>
                <a:stretch>
                  <a:fillRect b="-10000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id="{EC0F4C3D-FB48-7442-4F1F-BE9E2871D8B3}"/>
              </a:ext>
            </a:extLst>
          </p:cNvPr>
          <p:cNvCxnSpPr>
            <a:cxnSpLocks/>
          </p:cNvCxnSpPr>
          <p:nvPr/>
        </p:nvCxnSpPr>
        <p:spPr>
          <a:xfrm flipH="1">
            <a:off x="4892040" y="3607609"/>
            <a:ext cx="1646208" cy="0"/>
          </a:xfrm>
          <a:prstGeom prst="straightConnector1">
            <a:avLst/>
          </a:prstGeom>
          <a:ln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4C0F9CB9-C81A-5939-4712-D0CD83BDB7B3}"/>
              </a:ext>
            </a:extLst>
          </p:cNvPr>
          <p:cNvCxnSpPr>
            <a:cxnSpLocks/>
          </p:cNvCxnSpPr>
          <p:nvPr/>
        </p:nvCxnSpPr>
        <p:spPr>
          <a:xfrm flipV="1">
            <a:off x="6643662" y="2311882"/>
            <a:ext cx="0" cy="1212145"/>
          </a:xfrm>
          <a:prstGeom prst="straightConnector1">
            <a:avLst/>
          </a:prstGeom>
          <a:ln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24" name="TextBox 23">
                <a:extLst>
                  <a:ext uri="{FF2B5EF4-FFF2-40B4-BE49-F238E27FC236}">
                    <a16:creationId xmlns:a16="http://schemas.microsoft.com/office/drawing/2014/main" id="{FE0942B8-F1C3-5B5A-96C4-4FA6E1A965D5}"/>
                  </a:ext>
                </a:extLst>
              </p:cNvPr>
              <p:cNvSpPr txBox="1"/>
              <p:nvPr/>
            </p:nvSpPr>
            <p:spPr>
              <a:xfrm>
                <a:off x="6655581" y="2822094"/>
                <a:ext cx="281552" cy="184666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1200" b="0" i="1" smtClean="0">
                          <a:latin typeface="Cambria Math" panose="02040503050406030204" pitchFamily="18" charset="0"/>
                        </a:rPr>
                        <m:t>8</m:t>
                      </m:r>
                    </m:oMath>
                  </m:oMathPara>
                </a14:m>
                <a:endParaRPr lang="en-US" sz="1200"/>
              </a:p>
            </p:txBody>
          </p:sp>
        </mc:Choice>
        <mc:Fallback xmlns="">
          <p:sp>
            <p:nvSpPr>
              <p:cNvPr id="24" name="TextBox 23">
                <a:extLst>
                  <a:ext uri="{FF2B5EF4-FFF2-40B4-BE49-F238E27FC236}">
                    <a16:creationId xmlns:a16="http://schemas.microsoft.com/office/drawing/2014/main" id="{FE0942B8-F1C3-5B5A-96C4-4FA6E1A965D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55581" y="2822094"/>
                <a:ext cx="281552" cy="184666"/>
              </a:xfrm>
              <a:prstGeom prst="rect">
                <a:avLst/>
              </a:prstGeom>
              <a:blipFill>
                <a:blip r:embed="rId6"/>
                <a:stretch>
                  <a:fillRect b="-10000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F0565903-26A2-CF11-212E-971C10366B5B}"/>
              </a:ext>
            </a:extLst>
          </p:cNvPr>
          <p:cNvCxnSpPr/>
          <p:nvPr/>
        </p:nvCxnSpPr>
        <p:spPr>
          <a:xfrm>
            <a:off x="4995989" y="3745688"/>
            <a:ext cx="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Rectangle 30">
            <a:extLst>
              <a:ext uri="{FF2B5EF4-FFF2-40B4-BE49-F238E27FC236}">
                <a16:creationId xmlns:a16="http://schemas.microsoft.com/office/drawing/2014/main" id="{FBC597D9-A7D4-F6D7-6C62-7482187EB475}"/>
              </a:ext>
            </a:extLst>
          </p:cNvPr>
          <p:cNvSpPr/>
          <p:nvPr/>
        </p:nvSpPr>
        <p:spPr>
          <a:xfrm>
            <a:off x="4632960" y="2097494"/>
            <a:ext cx="259080" cy="20733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9" name="TextBox 38">
                <a:extLst>
                  <a:ext uri="{FF2B5EF4-FFF2-40B4-BE49-F238E27FC236}">
                    <a16:creationId xmlns:a16="http://schemas.microsoft.com/office/drawing/2014/main" id="{801AFF0B-235D-5765-94FB-DEF38B5C0CC4}"/>
                  </a:ext>
                </a:extLst>
              </p:cNvPr>
              <p:cNvSpPr txBox="1"/>
              <p:nvPr/>
            </p:nvSpPr>
            <p:spPr>
              <a:xfrm>
                <a:off x="4621724" y="2097494"/>
                <a:ext cx="281552" cy="184666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1200" b="0" i="1" smtClean="0">
                          <a:latin typeface="Cambria Math" panose="02040503050406030204" pitchFamily="18" charset="0"/>
                        </a:rPr>
                        <m:t>0</m:t>
                      </m:r>
                    </m:oMath>
                  </m:oMathPara>
                </a14:m>
                <a:endParaRPr lang="en-US" sz="1200"/>
              </a:p>
            </p:txBody>
          </p:sp>
        </mc:Choice>
        <mc:Fallback xmlns="">
          <p:sp>
            <p:nvSpPr>
              <p:cNvPr id="39" name="TextBox 38">
                <a:extLst>
                  <a:ext uri="{FF2B5EF4-FFF2-40B4-BE49-F238E27FC236}">
                    <a16:creationId xmlns:a16="http://schemas.microsoft.com/office/drawing/2014/main" id="{801AFF0B-235D-5765-94FB-DEF38B5C0CC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21724" y="2097494"/>
                <a:ext cx="281552" cy="184666"/>
              </a:xfrm>
              <a:prstGeom prst="rect">
                <a:avLst/>
              </a:prstGeom>
              <a:blipFill>
                <a:blip r:embed="rId7"/>
                <a:stretch>
                  <a:fillRect b="-10000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17C51FB5-359A-45BB-3548-C8D3283F711C}"/>
              </a:ext>
            </a:extLst>
          </p:cNvPr>
          <p:cNvCxnSpPr>
            <a:cxnSpLocks/>
          </p:cNvCxnSpPr>
          <p:nvPr/>
        </p:nvCxnSpPr>
        <p:spPr>
          <a:xfrm>
            <a:off x="4892040" y="3524027"/>
            <a:ext cx="0" cy="18353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>
            <a:extLst>
              <a:ext uri="{FF2B5EF4-FFF2-40B4-BE49-F238E27FC236}">
                <a16:creationId xmlns:a16="http://schemas.microsoft.com/office/drawing/2014/main" id="{28D27F33-8FB9-6915-A53E-C9F82459B0E1}"/>
              </a:ext>
            </a:extLst>
          </p:cNvPr>
          <p:cNvCxnSpPr>
            <a:cxnSpLocks/>
          </p:cNvCxnSpPr>
          <p:nvPr/>
        </p:nvCxnSpPr>
        <p:spPr>
          <a:xfrm>
            <a:off x="4891473" y="3745688"/>
            <a:ext cx="0" cy="192285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Connector 47">
            <a:extLst>
              <a:ext uri="{FF2B5EF4-FFF2-40B4-BE49-F238E27FC236}">
                <a16:creationId xmlns:a16="http://schemas.microsoft.com/office/drawing/2014/main" id="{3E9B6B9D-7F0C-716D-D25D-A46BF8720F9B}"/>
              </a:ext>
            </a:extLst>
          </p:cNvPr>
          <p:cNvCxnSpPr>
            <a:cxnSpLocks/>
          </p:cNvCxnSpPr>
          <p:nvPr/>
        </p:nvCxnSpPr>
        <p:spPr>
          <a:xfrm>
            <a:off x="6558280" y="2121293"/>
            <a:ext cx="0" cy="18353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Connector 48">
            <a:extLst>
              <a:ext uri="{FF2B5EF4-FFF2-40B4-BE49-F238E27FC236}">
                <a16:creationId xmlns:a16="http://schemas.microsoft.com/office/drawing/2014/main" id="{75312C6F-9AD8-405F-B4BF-5BFA6B0F59C8}"/>
              </a:ext>
            </a:extLst>
          </p:cNvPr>
          <p:cNvCxnSpPr>
            <a:cxnSpLocks/>
          </p:cNvCxnSpPr>
          <p:nvPr/>
        </p:nvCxnSpPr>
        <p:spPr>
          <a:xfrm>
            <a:off x="6560541" y="1929008"/>
            <a:ext cx="0" cy="192285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Rectangle 49">
            <a:extLst>
              <a:ext uri="{FF2B5EF4-FFF2-40B4-BE49-F238E27FC236}">
                <a16:creationId xmlns:a16="http://schemas.microsoft.com/office/drawing/2014/main" id="{6D71BAD5-037D-515B-B2E7-434CA018333B}"/>
              </a:ext>
            </a:extLst>
          </p:cNvPr>
          <p:cNvSpPr/>
          <p:nvPr/>
        </p:nvSpPr>
        <p:spPr>
          <a:xfrm>
            <a:off x="4630825" y="3310397"/>
            <a:ext cx="259080" cy="20733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1" name="TextBox 50">
                <a:extLst>
                  <a:ext uri="{FF2B5EF4-FFF2-40B4-BE49-F238E27FC236}">
                    <a16:creationId xmlns:a16="http://schemas.microsoft.com/office/drawing/2014/main" id="{08ECA12C-FD57-E43D-E1FE-4DB4D60E5BC4}"/>
                  </a:ext>
                </a:extLst>
              </p:cNvPr>
              <p:cNvSpPr txBox="1"/>
              <p:nvPr/>
            </p:nvSpPr>
            <p:spPr>
              <a:xfrm>
                <a:off x="4619589" y="3310397"/>
                <a:ext cx="281552" cy="184666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1200" b="0" i="1" smtClean="0">
                          <a:latin typeface="Cambria Math" panose="02040503050406030204" pitchFamily="18" charset="0"/>
                        </a:rPr>
                        <m:t>64</m:t>
                      </m:r>
                    </m:oMath>
                  </m:oMathPara>
                </a14:m>
                <a:endParaRPr lang="en-US" sz="1200"/>
              </a:p>
            </p:txBody>
          </p:sp>
        </mc:Choice>
        <mc:Fallback xmlns="">
          <p:sp>
            <p:nvSpPr>
              <p:cNvPr id="51" name="TextBox 50">
                <a:extLst>
                  <a:ext uri="{FF2B5EF4-FFF2-40B4-BE49-F238E27FC236}">
                    <a16:creationId xmlns:a16="http://schemas.microsoft.com/office/drawing/2014/main" id="{08ECA12C-FD57-E43D-E1FE-4DB4D60E5BC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19589" y="3310397"/>
                <a:ext cx="281552" cy="184666"/>
              </a:xfrm>
              <a:prstGeom prst="rect">
                <a:avLst/>
              </a:prstGeom>
              <a:blipFill>
                <a:blip r:embed="rId8"/>
                <a:stretch>
                  <a:fillRect b="-10000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2" name="Rectangle 51">
            <a:extLst>
              <a:ext uri="{FF2B5EF4-FFF2-40B4-BE49-F238E27FC236}">
                <a16:creationId xmlns:a16="http://schemas.microsoft.com/office/drawing/2014/main" id="{02FE278C-2ADB-CD6C-14E0-7F1133BDCB41}"/>
              </a:ext>
            </a:extLst>
          </p:cNvPr>
          <p:cNvSpPr/>
          <p:nvPr/>
        </p:nvSpPr>
        <p:spPr>
          <a:xfrm>
            <a:off x="4632393" y="3531645"/>
            <a:ext cx="259080" cy="20733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3" name="TextBox 52">
                <a:extLst>
                  <a:ext uri="{FF2B5EF4-FFF2-40B4-BE49-F238E27FC236}">
                    <a16:creationId xmlns:a16="http://schemas.microsoft.com/office/drawing/2014/main" id="{1B94ACDB-48B4-5F54-0FC8-965300145777}"/>
                  </a:ext>
                </a:extLst>
              </p:cNvPr>
              <p:cNvSpPr txBox="1"/>
              <p:nvPr/>
            </p:nvSpPr>
            <p:spPr>
              <a:xfrm>
                <a:off x="4621157" y="3531645"/>
                <a:ext cx="281552" cy="184666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1200" b="0" i="1" smtClean="0">
                          <a:latin typeface="Cambria Math" panose="02040503050406030204" pitchFamily="18" charset="0"/>
                        </a:rPr>
                        <m:t>65</m:t>
                      </m:r>
                    </m:oMath>
                  </m:oMathPara>
                </a14:m>
                <a:endParaRPr lang="en-US" sz="1200"/>
              </a:p>
            </p:txBody>
          </p:sp>
        </mc:Choice>
        <mc:Fallback xmlns="">
          <p:sp>
            <p:nvSpPr>
              <p:cNvPr id="53" name="TextBox 52">
                <a:extLst>
                  <a:ext uri="{FF2B5EF4-FFF2-40B4-BE49-F238E27FC236}">
                    <a16:creationId xmlns:a16="http://schemas.microsoft.com/office/drawing/2014/main" id="{1B94ACDB-48B4-5F54-0FC8-96530014577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21157" y="3531645"/>
                <a:ext cx="281552" cy="184666"/>
              </a:xfrm>
              <a:prstGeom prst="rect">
                <a:avLst/>
              </a:prstGeom>
              <a:blipFill>
                <a:blip r:embed="rId9"/>
                <a:stretch>
                  <a:fillRect r="-2174" b="-9677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4" name="Rectangle 53">
            <a:extLst>
              <a:ext uri="{FF2B5EF4-FFF2-40B4-BE49-F238E27FC236}">
                <a16:creationId xmlns:a16="http://schemas.microsoft.com/office/drawing/2014/main" id="{84794C9E-D7BE-74C9-3129-B00A9767CA32}"/>
              </a:ext>
            </a:extLst>
          </p:cNvPr>
          <p:cNvSpPr/>
          <p:nvPr/>
        </p:nvSpPr>
        <p:spPr>
          <a:xfrm>
            <a:off x="6299871" y="2087683"/>
            <a:ext cx="259080" cy="20733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5" name="TextBox 54">
                <a:extLst>
                  <a:ext uri="{FF2B5EF4-FFF2-40B4-BE49-F238E27FC236}">
                    <a16:creationId xmlns:a16="http://schemas.microsoft.com/office/drawing/2014/main" id="{7E31A33C-7644-7E36-A5A7-359FB7AC1854}"/>
                  </a:ext>
                </a:extLst>
              </p:cNvPr>
              <p:cNvSpPr txBox="1"/>
              <p:nvPr/>
            </p:nvSpPr>
            <p:spPr>
              <a:xfrm>
                <a:off x="6288635" y="2087683"/>
                <a:ext cx="281552" cy="184666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1200" b="0" i="1" smtClean="0">
                          <a:latin typeface="Cambria Math" panose="02040503050406030204" pitchFamily="18" charset="0"/>
                        </a:rPr>
                        <m:t>49</m:t>
                      </m:r>
                    </m:oMath>
                  </m:oMathPara>
                </a14:m>
                <a:endParaRPr lang="en-US" sz="1200"/>
              </a:p>
            </p:txBody>
          </p:sp>
        </mc:Choice>
        <mc:Fallback xmlns="">
          <p:sp>
            <p:nvSpPr>
              <p:cNvPr id="55" name="TextBox 54">
                <a:extLst>
                  <a:ext uri="{FF2B5EF4-FFF2-40B4-BE49-F238E27FC236}">
                    <a16:creationId xmlns:a16="http://schemas.microsoft.com/office/drawing/2014/main" id="{7E31A33C-7644-7E36-A5A7-359FB7AC185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88635" y="2087683"/>
                <a:ext cx="281552" cy="184666"/>
              </a:xfrm>
              <a:prstGeom prst="rect">
                <a:avLst/>
              </a:prstGeom>
              <a:blipFill>
                <a:blip r:embed="rId10"/>
                <a:stretch>
                  <a:fillRect b="-6452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6" name="Double Bracket 55">
            <a:extLst>
              <a:ext uri="{FF2B5EF4-FFF2-40B4-BE49-F238E27FC236}">
                <a16:creationId xmlns:a16="http://schemas.microsoft.com/office/drawing/2014/main" id="{99906792-9290-8830-0123-014FE0FC87DC}"/>
              </a:ext>
            </a:extLst>
          </p:cNvPr>
          <p:cNvSpPr/>
          <p:nvPr/>
        </p:nvSpPr>
        <p:spPr>
          <a:xfrm>
            <a:off x="998220" y="3210953"/>
            <a:ext cx="1813679" cy="303637"/>
          </a:xfrm>
          <a:prstGeom prst="bracketPair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7FF0CCA3-03A0-F754-859E-7996E5F74C7A}"/>
              </a:ext>
            </a:extLst>
          </p:cNvPr>
          <p:cNvSpPr txBox="1"/>
          <p:nvPr/>
        </p:nvSpPr>
        <p:spPr>
          <a:xfrm>
            <a:off x="998220" y="2944998"/>
            <a:ext cx="1813678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CA" sz="1100"/>
              <a:t>MPM list being created</a:t>
            </a:r>
            <a:endParaRPr lang="fr-FR" sz="1100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E261A53F-9E88-2829-F799-9EB1EE694176}"/>
              </a:ext>
            </a:extLst>
          </p:cNvPr>
          <p:cNvSpPr txBox="1"/>
          <p:nvPr/>
        </p:nvSpPr>
        <p:spPr>
          <a:xfrm>
            <a:off x="998220" y="3239277"/>
            <a:ext cx="1813679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CA" sz="1100"/>
              <a:t>0     49     64     65    …  </a:t>
            </a:r>
            <a:endParaRPr lang="fr-FR" sz="1100"/>
          </a:p>
        </p:txBody>
      </p:sp>
      <p:sp>
        <p:nvSpPr>
          <p:cNvPr id="62" name="Double Bracket 61">
            <a:extLst>
              <a:ext uri="{FF2B5EF4-FFF2-40B4-BE49-F238E27FC236}">
                <a16:creationId xmlns:a16="http://schemas.microsoft.com/office/drawing/2014/main" id="{B63BF35B-57DB-5ACF-C0D2-C45990C25100}"/>
              </a:ext>
            </a:extLst>
          </p:cNvPr>
          <p:cNvSpPr/>
          <p:nvPr/>
        </p:nvSpPr>
        <p:spPr>
          <a:xfrm>
            <a:off x="1524865" y="2230836"/>
            <a:ext cx="817209" cy="303637"/>
          </a:xfrm>
          <a:prstGeom prst="bracketPair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65" name="Connector: Elbow 64">
            <a:extLst>
              <a:ext uri="{FF2B5EF4-FFF2-40B4-BE49-F238E27FC236}">
                <a16:creationId xmlns:a16="http://schemas.microsoft.com/office/drawing/2014/main" id="{458D4A5B-515D-88A3-749E-1B3CFB7D9A21}"/>
              </a:ext>
            </a:extLst>
          </p:cNvPr>
          <p:cNvCxnSpPr>
            <a:cxnSpLocks/>
            <a:stCxn id="50" idx="0"/>
            <a:endCxn id="66" idx="2"/>
          </p:cNvCxnSpPr>
          <p:nvPr/>
        </p:nvCxnSpPr>
        <p:spPr>
          <a:xfrm rot="16200000" flipV="1">
            <a:off x="2832087" y="1382119"/>
            <a:ext cx="796938" cy="3059618"/>
          </a:xfrm>
          <a:prstGeom prst="bentConnector3">
            <a:avLst>
              <a:gd name="adj1" fmla="val 59562"/>
            </a:avLst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6" name="TextBox 65">
            <a:extLst>
              <a:ext uri="{FF2B5EF4-FFF2-40B4-BE49-F238E27FC236}">
                <a16:creationId xmlns:a16="http://schemas.microsoft.com/office/drawing/2014/main" id="{A73330A9-8DD8-40B1-EBA5-56765E5A2217}"/>
              </a:ext>
            </a:extLst>
          </p:cNvPr>
          <p:cNvSpPr txBox="1"/>
          <p:nvPr/>
        </p:nvSpPr>
        <p:spPr>
          <a:xfrm>
            <a:off x="1524865" y="2251849"/>
            <a:ext cx="351764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CA" sz="1100"/>
              <a:t>64  </a:t>
            </a:r>
            <a:endParaRPr lang="fr-FR" sz="1100"/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51AD0D31-FD74-EEE0-2538-1A29A77E88D4}"/>
              </a:ext>
            </a:extLst>
          </p:cNvPr>
          <p:cNvSpPr txBox="1"/>
          <p:nvPr/>
        </p:nvSpPr>
        <p:spPr>
          <a:xfrm>
            <a:off x="1984845" y="2251849"/>
            <a:ext cx="351764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CA" sz="1100"/>
              <a:t>65  </a:t>
            </a:r>
            <a:endParaRPr lang="fr-FR" sz="1100"/>
          </a:p>
        </p:txBody>
      </p:sp>
      <p:cxnSp>
        <p:nvCxnSpPr>
          <p:cNvPr id="81" name="Straight Arrow Connector 80">
            <a:extLst>
              <a:ext uri="{FF2B5EF4-FFF2-40B4-BE49-F238E27FC236}">
                <a16:creationId xmlns:a16="http://schemas.microsoft.com/office/drawing/2014/main" id="{D290A82C-0807-1BD4-E76B-73D55C07DC5C}"/>
              </a:ext>
            </a:extLst>
          </p:cNvPr>
          <p:cNvCxnSpPr>
            <a:endCxn id="73" idx="2"/>
          </p:cNvCxnSpPr>
          <p:nvPr/>
        </p:nvCxnSpPr>
        <p:spPr>
          <a:xfrm flipV="1">
            <a:off x="2160727" y="2513459"/>
            <a:ext cx="0" cy="273834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Straight Connector 82">
            <a:extLst>
              <a:ext uri="{FF2B5EF4-FFF2-40B4-BE49-F238E27FC236}">
                <a16:creationId xmlns:a16="http://schemas.microsoft.com/office/drawing/2014/main" id="{F9ACD8DE-9F11-B19B-4D50-6DFB2E9C458B}"/>
              </a:ext>
            </a:extLst>
          </p:cNvPr>
          <p:cNvCxnSpPr/>
          <p:nvPr/>
        </p:nvCxnSpPr>
        <p:spPr>
          <a:xfrm>
            <a:off x="2160727" y="2787293"/>
            <a:ext cx="2281733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Straight Connector 83">
            <a:extLst>
              <a:ext uri="{FF2B5EF4-FFF2-40B4-BE49-F238E27FC236}">
                <a16:creationId xmlns:a16="http://schemas.microsoft.com/office/drawing/2014/main" id="{D79EB848-89BF-497F-477B-BFA4A82C6567}"/>
              </a:ext>
            </a:extLst>
          </p:cNvPr>
          <p:cNvCxnSpPr>
            <a:cxnSpLocks/>
          </p:cNvCxnSpPr>
          <p:nvPr/>
        </p:nvCxnSpPr>
        <p:spPr>
          <a:xfrm flipV="1">
            <a:off x="4442460" y="2787293"/>
            <a:ext cx="0" cy="83668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Straight Connector 86">
            <a:extLst>
              <a:ext uri="{FF2B5EF4-FFF2-40B4-BE49-F238E27FC236}">
                <a16:creationId xmlns:a16="http://schemas.microsoft.com/office/drawing/2014/main" id="{27BB22C3-094F-B982-22E7-CEDB5B27B425}"/>
              </a:ext>
            </a:extLst>
          </p:cNvPr>
          <p:cNvCxnSpPr>
            <a:cxnSpLocks/>
            <a:endCxn id="53" idx="1"/>
          </p:cNvCxnSpPr>
          <p:nvPr/>
        </p:nvCxnSpPr>
        <p:spPr>
          <a:xfrm>
            <a:off x="4442460" y="3623978"/>
            <a:ext cx="178697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1" name="Straight Connector 100">
            <a:extLst>
              <a:ext uri="{FF2B5EF4-FFF2-40B4-BE49-F238E27FC236}">
                <a16:creationId xmlns:a16="http://schemas.microsoft.com/office/drawing/2014/main" id="{5BBBF778-E4D2-34FA-B325-D9452862F4F5}"/>
              </a:ext>
            </a:extLst>
          </p:cNvPr>
          <p:cNvCxnSpPr/>
          <p:nvPr/>
        </p:nvCxnSpPr>
        <p:spPr>
          <a:xfrm>
            <a:off x="6570187" y="2189827"/>
            <a:ext cx="366946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" name="Straight Connector 101">
            <a:extLst>
              <a:ext uri="{FF2B5EF4-FFF2-40B4-BE49-F238E27FC236}">
                <a16:creationId xmlns:a16="http://schemas.microsoft.com/office/drawing/2014/main" id="{E20346A8-C2B8-92DA-0CC5-F7E0ACACD15C}"/>
              </a:ext>
            </a:extLst>
          </p:cNvPr>
          <p:cNvCxnSpPr>
            <a:cxnSpLocks/>
          </p:cNvCxnSpPr>
          <p:nvPr/>
        </p:nvCxnSpPr>
        <p:spPr>
          <a:xfrm flipV="1">
            <a:off x="6937133" y="2189827"/>
            <a:ext cx="0" cy="174814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5" name="Straight Connector 104">
            <a:extLst>
              <a:ext uri="{FF2B5EF4-FFF2-40B4-BE49-F238E27FC236}">
                <a16:creationId xmlns:a16="http://schemas.microsoft.com/office/drawing/2014/main" id="{3092ABF0-81A1-1C52-C63A-36034FBD5352}"/>
              </a:ext>
            </a:extLst>
          </p:cNvPr>
          <p:cNvCxnSpPr>
            <a:cxnSpLocks/>
          </p:cNvCxnSpPr>
          <p:nvPr/>
        </p:nvCxnSpPr>
        <p:spPr>
          <a:xfrm flipH="1">
            <a:off x="1519400" y="3937973"/>
            <a:ext cx="5417733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1" name="Straight Arrow Connector 110">
            <a:extLst>
              <a:ext uri="{FF2B5EF4-FFF2-40B4-BE49-F238E27FC236}">
                <a16:creationId xmlns:a16="http://schemas.microsoft.com/office/drawing/2014/main" id="{7223A51B-B4EE-9817-A525-7C5F80A4CE18}"/>
              </a:ext>
            </a:extLst>
          </p:cNvPr>
          <p:cNvCxnSpPr>
            <a:cxnSpLocks/>
          </p:cNvCxnSpPr>
          <p:nvPr/>
        </p:nvCxnSpPr>
        <p:spPr>
          <a:xfrm flipV="1">
            <a:off x="1519400" y="3495063"/>
            <a:ext cx="0" cy="44291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6" name="Oval 115">
            <a:extLst>
              <a:ext uri="{FF2B5EF4-FFF2-40B4-BE49-F238E27FC236}">
                <a16:creationId xmlns:a16="http://schemas.microsoft.com/office/drawing/2014/main" id="{D42954F5-AE60-49DA-22BA-1AA4A1EA8282}"/>
              </a:ext>
            </a:extLst>
          </p:cNvPr>
          <p:cNvSpPr/>
          <p:nvPr/>
        </p:nvSpPr>
        <p:spPr>
          <a:xfrm>
            <a:off x="1774063" y="3206608"/>
            <a:ext cx="626233" cy="325037"/>
          </a:xfrm>
          <a:prstGeom prst="ellipse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0" name="Oval 119">
            <a:extLst>
              <a:ext uri="{FF2B5EF4-FFF2-40B4-BE49-F238E27FC236}">
                <a16:creationId xmlns:a16="http://schemas.microsoft.com/office/drawing/2014/main" id="{85A0817F-7741-2C36-1EA5-863EB627B2E9}"/>
              </a:ext>
            </a:extLst>
          </p:cNvPr>
          <p:cNvSpPr/>
          <p:nvPr/>
        </p:nvSpPr>
        <p:spPr>
          <a:xfrm>
            <a:off x="1524865" y="2230836"/>
            <a:ext cx="811744" cy="325037"/>
          </a:xfrm>
          <a:prstGeom prst="ellipse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4" name="TextBox 123">
            <a:extLst>
              <a:ext uri="{FF2B5EF4-FFF2-40B4-BE49-F238E27FC236}">
                <a16:creationId xmlns:a16="http://schemas.microsoft.com/office/drawing/2014/main" id="{982C2FAD-E4C8-8B39-7038-D9D4A8BAEFED}"/>
              </a:ext>
            </a:extLst>
          </p:cNvPr>
          <p:cNvSpPr txBox="1"/>
          <p:nvPr/>
        </p:nvSpPr>
        <p:spPr>
          <a:xfrm>
            <a:off x="1519400" y="1985275"/>
            <a:ext cx="811740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CA" sz="1100"/>
              <a:t>reserve</a:t>
            </a:r>
            <a:endParaRPr lang="fr-FR" sz="110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5" name="TextBox 124">
                <a:extLst>
                  <a:ext uri="{FF2B5EF4-FFF2-40B4-BE49-F238E27FC236}">
                    <a16:creationId xmlns:a16="http://schemas.microsoft.com/office/drawing/2014/main" id="{A186103A-18ED-B16A-5ECF-F32666A53C32}"/>
                  </a:ext>
                </a:extLst>
              </p:cNvPr>
              <p:cNvSpPr txBox="1"/>
              <p:nvPr/>
            </p:nvSpPr>
            <p:spPr>
              <a:xfrm>
                <a:off x="5855920" y="4532287"/>
                <a:ext cx="2426437" cy="24622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sz="1000"/>
                  <a:t>above-right, up to </a:t>
                </a:r>
                <a14:m>
                  <m:oMath xmlns:m="http://schemas.openxmlformats.org/officeDocument/2006/math">
                    <m:r>
                      <a:rPr lang="fr-FR" sz="1000" b="0" i="1" smtClean="0"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𝑊</m:t>
                    </m:r>
                  </m:oMath>
                </a14:m>
                <a:r>
                  <a:rPr lang="en-US" sz="1000"/>
                  <a:t> available ones </a:t>
                </a:r>
              </a:p>
            </p:txBody>
          </p:sp>
        </mc:Choice>
        <mc:Fallback xmlns="">
          <p:sp>
            <p:nvSpPr>
              <p:cNvPr id="125" name="TextBox 124">
                <a:extLst>
                  <a:ext uri="{FF2B5EF4-FFF2-40B4-BE49-F238E27FC236}">
                    <a16:creationId xmlns:a16="http://schemas.microsoft.com/office/drawing/2014/main" id="{A186103A-18ED-B16A-5ECF-F32666A53C3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55920" y="4532287"/>
                <a:ext cx="2426437" cy="246221"/>
              </a:xfrm>
              <a:prstGeom prst="rect">
                <a:avLst/>
              </a:prstGeom>
              <a:blipFill>
                <a:blip r:embed="rId11"/>
                <a:stretch>
                  <a:fillRect r="-251" b="-12195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6" name="TextBox 125">
                <a:extLst>
                  <a:ext uri="{FF2B5EF4-FFF2-40B4-BE49-F238E27FC236}">
                    <a16:creationId xmlns:a16="http://schemas.microsoft.com/office/drawing/2014/main" id="{B70EB71D-70E4-BE06-54EA-EB9FFB8E7B27}"/>
                  </a:ext>
                </a:extLst>
              </p:cNvPr>
              <p:cNvSpPr txBox="1"/>
              <p:nvPr/>
            </p:nvSpPr>
            <p:spPr>
              <a:xfrm>
                <a:off x="5855920" y="4842020"/>
                <a:ext cx="2426437" cy="24622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sz="1000"/>
                  <a:t>bottom-left, up to </a:t>
                </a:r>
                <a14:m>
                  <m:oMath xmlns:m="http://schemas.openxmlformats.org/officeDocument/2006/math">
                    <m:r>
                      <a:rPr lang="fr-FR" sz="1000" b="0" i="1" smtClean="0">
                        <a:latin typeface="Cambria Math" panose="02040503050406030204" pitchFamily="18" charset="0"/>
                      </a:rPr>
                      <m:t>𝐻</m:t>
                    </m:r>
                  </m:oMath>
                </a14:m>
                <a:r>
                  <a:rPr lang="en-US" sz="1000"/>
                  <a:t> available ones </a:t>
                </a:r>
              </a:p>
            </p:txBody>
          </p:sp>
        </mc:Choice>
        <mc:Fallback xmlns="">
          <p:sp>
            <p:nvSpPr>
              <p:cNvPr id="126" name="TextBox 125">
                <a:extLst>
                  <a:ext uri="{FF2B5EF4-FFF2-40B4-BE49-F238E27FC236}">
                    <a16:creationId xmlns:a16="http://schemas.microsoft.com/office/drawing/2014/main" id="{B70EB71D-70E4-BE06-54EA-EB9FFB8E7B2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55920" y="4842020"/>
                <a:ext cx="2426437" cy="246221"/>
              </a:xfrm>
              <a:prstGeom prst="rect">
                <a:avLst/>
              </a:prstGeom>
              <a:blipFill>
                <a:blip r:embed="rId12"/>
                <a:stretch>
                  <a:fillRect b="-12195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7" name="Left Brace 126">
            <a:extLst>
              <a:ext uri="{FF2B5EF4-FFF2-40B4-BE49-F238E27FC236}">
                <a16:creationId xmlns:a16="http://schemas.microsoft.com/office/drawing/2014/main" id="{E7937719-621B-2E40-AFF4-110F5878A26A}"/>
              </a:ext>
            </a:extLst>
          </p:cNvPr>
          <p:cNvSpPr/>
          <p:nvPr/>
        </p:nvSpPr>
        <p:spPr>
          <a:xfrm>
            <a:off x="5855920" y="4592454"/>
            <a:ext cx="72440" cy="445114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132" name="Connector: Elbow 131">
            <a:extLst>
              <a:ext uri="{FF2B5EF4-FFF2-40B4-BE49-F238E27FC236}">
                <a16:creationId xmlns:a16="http://schemas.microsoft.com/office/drawing/2014/main" id="{1FAF6FFB-16FC-48A0-877B-224A35983160}"/>
              </a:ext>
            </a:extLst>
          </p:cNvPr>
          <p:cNvCxnSpPr>
            <a:stCxn id="120" idx="2"/>
            <a:endCxn id="116" idx="0"/>
          </p:cNvCxnSpPr>
          <p:nvPr/>
        </p:nvCxnSpPr>
        <p:spPr>
          <a:xfrm rot="10800000" flipH="1" flipV="1">
            <a:off x="1524864" y="2393354"/>
            <a:ext cx="562315" cy="813253"/>
          </a:xfrm>
          <a:prstGeom prst="bentConnector4">
            <a:avLst>
              <a:gd name="adj1" fmla="val -19625"/>
              <a:gd name="adj2" fmla="val 61931"/>
            </a:avLst>
          </a:prstGeom>
          <a:ln w="12700">
            <a:solidFill>
              <a:srgbClr val="FFC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822320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26FC6F-7122-EE4F-A6D0-C874EBDFD5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360" y="139235"/>
            <a:ext cx="10515600" cy="467927"/>
          </a:xfrm>
        </p:spPr>
        <p:txBody>
          <a:bodyPr>
            <a:normAutofit/>
          </a:bodyPr>
          <a:lstStyle/>
          <a:p>
            <a:r>
              <a:rPr lang="en-US" sz="2000"/>
              <a:t>1. Three small optimization of the available decoded reference samples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089B582-D845-CD47-A635-02E282F543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C7EC3-BE2E-824F-AF2C-3F623D0D7FEE}" type="datetime1">
              <a:rPr lang="en-US" smtClean="0"/>
              <a:t>10/22/2022</a:t>
            </a:fld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1ED18F6-CA09-D149-84B6-FE6318A526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3</a:t>
            </a:fld>
            <a:endParaRPr lang="en-US"/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7ACA89D6-E86F-4A49-9847-1010CEE04546}"/>
              </a:ext>
            </a:extLst>
          </p:cNvPr>
          <p:cNvSpPr txBox="1">
            <a:spLocks/>
          </p:cNvSpPr>
          <p:nvPr/>
        </p:nvSpPr>
        <p:spPr>
          <a:xfrm>
            <a:off x="314553" y="691706"/>
            <a:ext cx="11492179" cy="5664643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sz="1100" b="1"/>
              <a:t>1.3. Wide-angle modes for TIMD depending on the available decoded reference samples</a:t>
            </a: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endParaRPr lang="en-US" sz="1100" b="1"/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endParaRPr lang="en-US" sz="1100"/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endParaRPr lang="en-US" sz="1100"/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endParaRPr lang="en-US" sz="1100"/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endParaRPr lang="en-US" sz="1100"/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endParaRPr lang="en-US" sz="1100"/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endParaRPr lang="en-US" sz="1100"/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endParaRPr lang="en-US" sz="1100"/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endParaRPr lang="en-US" sz="1100"/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endParaRPr lang="en-US" sz="1100"/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endParaRPr lang="en-US" sz="110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1B2B22A-58B4-80FA-1A0E-AC23608212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07979" y="2406304"/>
            <a:ext cx="4505325" cy="2292350"/>
          </a:xfrm>
          <a:prstGeom prst="rect">
            <a:avLst/>
          </a:prstGeom>
          <a:noFill/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91FAB94F-C1A6-0E60-B3E6-AB253635FDE8}"/>
              </a:ext>
            </a:extLst>
          </p:cNvPr>
          <p:cNvSpPr txBox="1"/>
          <p:nvPr/>
        </p:nvSpPr>
        <p:spPr>
          <a:xfrm>
            <a:off x="5136991" y="1117741"/>
            <a:ext cx="1918017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CA" sz="1000">
                <a:effectLst/>
                <a:ea typeface="Times New Roman" panose="02020603050405020304" pitchFamily="18" charset="0"/>
              </a:rPr>
              <a:t>current luma CB </a:t>
            </a:r>
            <a:r>
              <a:rPr lang="en-CA" sz="1000">
                <a:ea typeface="Times New Roman" panose="02020603050405020304" pitchFamily="18" charset="0"/>
              </a:rPr>
              <a:t>with</a:t>
            </a:r>
            <a:r>
              <a:rPr lang="en-CA" sz="1000">
                <a:effectLst/>
                <a:ea typeface="Times New Roman" panose="02020603050405020304" pitchFamily="18" charset="0"/>
              </a:rPr>
              <a:t> TIMD</a:t>
            </a:r>
            <a:endParaRPr lang="fr-FR" sz="100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C878B872-57A7-6ACA-D1DC-DE1D160C1940}"/>
              </a:ext>
            </a:extLst>
          </p:cNvPr>
          <p:cNvSpPr txBox="1"/>
          <p:nvPr/>
        </p:nvSpPr>
        <p:spPr>
          <a:xfrm>
            <a:off x="3409948" y="1545500"/>
            <a:ext cx="5372100" cy="2539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CA" sz="1050">
                <a:effectLst/>
                <a:ea typeface="Times New Roman" panose="02020603050405020304" pitchFamily="18" charset="0"/>
              </a:rPr>
              <a:t>availability of decoded reference samples on above-right/bottom-left checked</a:t>
            </a:r>
            <a:endParaRPr lang="fr-FR" sz="1050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DF97C77D-7EF5-DF76-A8CF-F741AAB855CC}"/>
              </a:ext>
            </a:extLst>
          </p:cNvPr>
          <p:cNvSpPr txBox="1"/>
          <p:nvPr/>
        </p:nvSpPr>
        <p:spPr>
          <a:xfrm>
            <a:off x="3409948" y="2066574"/>
            <a:ext cx="5372100" cy="2539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CA" sz="1050"/>
              <a:t>addition of wide-angle modes in the TIMD derivation step for the available sides</a:t>
            </a:r>
            <a:endParaRPr lang="fr-FR" sz="1050"/>
          </a:p>
        </p:txBody>
      </p:sp>
      <p:sp>
        <p:nvSpPr>
          <p:cNvPr id="22" name="Arrow: Right 21">
            <a:extLst>
              <a:ext uri="{FF2B5EF4-FFF2-40B4-BE49-F238E27FC236}">
                <a16:creationId xmlns:a16="http://schemas.microsoft.com/office/drawing/2014/main" id="{9B19F0C6-93A8-B3BA-2D5A-77C1D1E0EEEA}"/>
              </a:ext>
            </a:extLst>
          </p:cNvPr>
          <p:cNvSpPr/>
          <p:nvPr/>
        </p:nvSpPr>
        <p:spPr>
          <a:xfrm rot="5400000">
            <a:off x="6012872" y="1382044"/>
            <a:ext cx="166253" cy="122324"/>
          </a:xfrm>
          <a:prstGeom prst="right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6" name="Arrow: Right 25">
            <a:extLst>
              <a:ext uri="{FF2B5EF4-FFF2-40B4-BE49-F238E27FC236}">
                <a16:creationId xmlns:a16="http://schemas.microsoft.com/office/drawing/2014/main" id="{9B4A26F6-8E1D-DF0E-C0B0-8E85F48B45FD}"/>
              </a:ext>
            </a:extLst>
          </p:cNvPr>
          <p:cNvSpPr/>
          <p:nvPr/>
        </p:nvSpPr>
        <p:spPr>
          <a:xfrm rot="5400000">
            <a:off x="6012872" y="1871833"/>
            <a:ext cx="166253" cy="122324"/>
          </a:xfrm>
          <a:prstGeom prst="right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7" name="TextBox 26">
                <a:extLst>
                  <a:ext uri="{FF2B5EF4-FFF2-40B4-BE49-F238E27FC236}">
                    <a16:creationId xmlns:a16="http://schemas.microsoft.com/office/drawing/2014/main" id="{DAC1DFDE-17D0-751D-C911-C9D417BFACB6}"/>
                  </a:ext>
                </a:extLst>
              </p:cNvPr>
              <p:cNvSpPr txBox="1"/>
              <p:nvPr/>
            </p:nvSpPr>
            <p:spPr>
              <a:xfrm>
                <a:off x="467360" y="4917482"/>
                <a:ext cx="5217160" cy="25391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CA" sz="1050"/>
                  <a:t>Example: </a:t>
                </a:r>
                <a14:m>
                  <m:oMath xmlns:m="http://schemas.openxmlformats.org/officeDocument/2006/math">
                    <m:r>
                      <a:rPr lang="fr-FR" sz="1050" b="0" i="1" smtClean="0">
                        <a:latin typeface="Cambria Math" panose="02040503050406030204" pitchFamily="18" charset="0"/>
                      </a:rPr>
                      <m:t>8</m:t>
                    </m:r>
                    <m:r>
                      <a:rPr lang="fr-FR" sz="105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×8</m:t>
                    </m:r>
                  </m:oMath>
                </a14:m>
                <a:r>
                  <a:rPr lang="fr-FR" sz="1050"/>
                  <a:t> </a:t>
                </a:r>
                <a:r>
                  <a:rPr lang="en-US" sz="1050"/>
                  <a:t>luma CB, </a:t>
                </a:r>
                <a:r>
                  <a:rPr lang="en-US" sz="1050" b="1">
                    <a:solidFill>
                      <a:srgbClr val="FF0000"/>
                    </a:solidFill>
                  </a:rPr>
                  <a:t>8 above-right decoded reference samples available</a:t>
                </a:r>
              </a:p>
            </p:txBody>
          </p:sp>
        </mc:Choice>
        <mc:Fallback xmlns="">
          <p:sp>
            <p:nvSpPr>
              <p:cNvPr id="27" name="TextBox 26">
                <a:extLst>
                  <a:ext uri="{FF2B5EF4-FFF2-40B4-BE49-F238E27FC236}">
                    <a16:creationId xmlns:a16="http://schemas.microsoft.com/office/drawing/2014/main" id="{DAC1DFDE-17D0-751D-C911-C9D417BFACB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7360" y="4917482"/>
                <a:ext cx="5217160" cy="253916"/>
              </a:xfrm>
              <a:prstGeom prst="rect">
                <a:avLst/>
              </a:prstGeom>
              <a:blipFill>
                <a:blip r:embed="rId3"/>
                <a:stretch>
                  <a:fillRect b="-14634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8" name="Arrow: Right 27">
            <a:extLst>
              <a:ext uri="{FF2B5EF4-FFF2-40B4-BE49-F238E27FC236}">
                <a16:creationId xmlns:a16="http://schemas.microsoft.com/office/drawing/2014/main" id="{938928BB-DD5E-F564-7386-E290B290702F}"/>
              </a:ext>
            </a:extLst>
          </p:cNvPr>
          <p:cNvSpPr/>
          <p:nvPr/>
        </p:nvSpPr>
        <p:spPr>
          <a:xfrm>
            <a:off x="5684520" y="4987913"/>
            <a:ext cx="263516" cy="122324"/>
          </a:xfrm>
          <a:prstGeom prst="right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6A2574F7-E43D-1B0A-16CD-2F686DAF9CC4}"/>
              </a:ext>
            </a:extLst>
          </p:cNvPr>
          <p:cNvSpPr txBox="1"/>
          <p:nvPr/>
        </p:nvSpPr>
        <p:spPr>
          <a:xfrm>
            <a:off x="5948036" y="4912444"/>
            <a:ext cx="3447424" cy="2539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050" b="1">
                <a:solidFill>
                  <a:srgbClr val="FF0000"/>
                </a:solidFill>
              </a:rPr>
              <a:t>adding first 10 wide-angle vertical positive modes</a:t>
            </a:r>
          </a:p>
        </p:txBody>
      </p:sp>
    </p:spTree>
    <p:extLst>
      <p:ext uri="{BB962C8B-B14F-4D97-AF65-F5344CB8AC3E}">
        <p14:creationId xmlns:p14="http://schemas.microsoft.com/office/powerpoint/2010/main" val="324307345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089B582-D845-CD47-A635-02E282F543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C7EC3-BE2E-824F-AF2C-3F623D0D7FEE}" type="datetime1">
              <a:rPr lang="en-US" smtClean="0"/>
              <a:t>10/22/2022</a:t>
            </a:fld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1ED18F6-CA09-D149-84B6-FE6318A526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4</a:t>
            </a:fld>
            <a:endParaRPr lang="en-US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83976570-3B28-9DC6-4E89-2114D7F93461}"/>
              </a:ext>
            </a:extLst>
          </p:cNvPr>
          <p:cNvSpPr txBox="1">
            <a:spLocks/>
          </p:cNvSpPr>
          <p:nvPr/>
        </p:nvSpPr>
        <p:spPr>
          <a:xfrm>
            <a:off x="467360" y="139646"/>
            <a:ext cx="10515600" cy="4679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i="0" kern="12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000"/>
              <a:t>3. Results in ECM-6.0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3F49252-6955-CEC7-92CE-65AB867FBE0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33765497"/>
              </p:ext>
            </p:extLst>
          </p:nvPr>
        </p:nvGraphicFramePr>
        <p:xfrm>
          <a:off x="1583691" y="903764"/>
          <a:ext cx="8282938" cy="207264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17961">
                  <a:extLst>
                    <a:ext uri="{9D8B030D-6E8A-4147-A177-3AD203B41FA5}">
                      <a16:colId xmlns:a16="http://schemas.microsoft.com/office/drawing/2014/main" val="4160441951"/>
                    </a:ext>
                  </a:extLst>
                </a:gridCol>
                <a:gridCol w="1556712">
                  <a:extLst>
                    <a:ext uri="{9D8B030D-6E8A-4147-A177-3AD203B41FA5}">
                      <a16:colId xmlns:a16="http://schemas.microsoft.com/office/drawing/2014/main" val="3227378219"/>
                    </a:ext>
                  </a:extLst>
                </a:gridCol>
                <a:gridCol w="1556712">
                  <a:extLst>
                    <a:ext uri="{9D8B030D-6E8A-4147-A177-3AD203B41FA5}">
                      <a16:colId xmlns:a16="http://schemas.microsoft.com/office/drawing/2014/main" val="853754084"/>
                    </a:ext>
                  </a:extLst>
                </a:gridCol>
                <a:gridCol w="1556712">
                  <a:extLst>
                    <a:ext uri="{9D8B030D-6E8A-4147-A177-3AD203B41FA5}">
                      <a16:colId xmlns:a16="http://schemas.microsoft.com/office/drawing/2014/main" val="144010490"/>
                    </a:ext>
                  </a:extLst>
                </a:gridCol>
                <a:gridCol w="1210990">
                  <a:extLst>
                    <a:ext uri="{9D8B030D-6E8A-4147-A177-3AD203B41FA5}">
                      <a16:colId xmlns:a16="http://schemas.microsoft.com/office/drawing/2014/main" val="4130554500"/>
                    </a:ext>
                  </a:extLst>
                </a:gridCol>
                <a:gridCol w="1383851">
                  <a:extLst>
                    <a:ext uri="{9D8B030D-6E8A-4147-A177-3AD203B41FA5}">
                      <a16:colId xmlns:a16="http://schemas.microsoft.com/office/drawing/2014/main" val="2082644546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fr-FR" sz="11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100" b="0">
                          <a:solidFill>
                            <a:schemeClr val="tx1"/>
                          </a:solidFill>
                          <a:effectLst/>
                        </a:rPr>
                        <a:t>All Intra Main 10</a:t>
                      </a:r>
                      <a:endParaRPr lang="fr-FR" sz="11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8382369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fr-FR" sz="11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100" b="0">
                          <a:solidFill>
                            <a:schemeClr val="tx1"/>
                          </a:solidFill>
                          <a:effectLst/>
                        </a:rPr>
                        <a:t>Over ECM-6.0</a:t>
                      </a:r>
                      <a:endParaRPr lang="fr-FR" sz="11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9574683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fr-FR" sz="11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100" b="0">
                          <a:solidFill>
                            <a:schemeClr val="tx1"/>
                          </a:solidFill>
                          <a:effectLst/>
                        </a:rPr>
                        <a:t>Y</a:t>
                      </a:r>
                      <a:endParaRPr lang="fr-FR" sz="11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100" b="0">
                          <a:solidFill>
                            <a:schemeClr val="tx1"/>
                          </a:solidFill>
                          <a:effectLst/>
                        </a:rPr>
                        <a:t>U</a:t>
                      </a:r>
                      <a:endParaRPr lang="fr-FR" sz="11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100" b="0">
                          <a:solidFill>
                            <a:schemeClr val="tx1"/>
                          </a:solidFill>
                          <a:effectLst/>
                        </a:rPr>
                        <a:t>V</a:t>
                      </a:r>
                      <a:endParaRPr lang="fr-FR" sz="11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100" b="0">
                          <a:solidFill>
                            <a:schemeClr val="tx1"/>
                          </a:solidFill>
                          <a:effectLst/>
                        </a:rPr>
                        <a:t>EncT</a:t>
                      </a:r>
                      <a:endParaRPr lang="fr-FR" sz="11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100" b="0">
                          <a:solidFill>
                            <a:schemeClr val="tx1"/>
                          </a:solidFill>
                          <a:effectLst/>
                        </a:rPr>
                        <a:t>DecT</a:t>
                      </a:r>
                      <a:endParaRPr lang="fr-FR" sz="11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0123070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100" b="0">
                          <a:solidFill>
                            <a:schemeClr val="tx1"/>
                          </a:solidFill>
                          <a:effectLst/>
                        </a:rPr>
                        <a:t>Class A1</a:t>
                      </a:r>
                      <a:endParaRPr lang="fr-FR" sz="11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-0,06%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-0,13%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-0,01%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7601307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100" b="0">
                          <a:solidFill>
                            <a:schemeClr val="tx1"/>
                          </a:solidFill>
                          <a:effectLst/>
                        </a:rPr>
                        <a:t>Class A2</a:t>
                      </a:r>
                      <a:endParaRPr lang="fr-FR" sz="11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-0,04%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-0,06%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-0,06%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7794682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100" b="0">
                          <a:solidFill>
                            <a:schemeClr val="tx1"/>
                          </a:solidFill>
                          <a:effectLst/>
                        </a:rPr>
                        <a:t>Class B</a:t>
                      </a:r>
                      <a:endParaRPr lang="fr-FR" sz="11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-0,07%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0,00%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-0,03%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1873037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100" b="0">
                          <a:solidFill>
                            <a:schemeClr val="tx1"/>
                          </a:solidFill>
                          <a:effectLst/>
                        </a:rPr>
                        <a:t>Class C</a:t>
                      </a:r>
                      <a:endParaRPr lang="fr-FR" sz="11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-0,06%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-0,04%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-0,13%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2981880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100" b="0">
                          <a:solidFill>
                            <a:schemeClr val="tx1"/>
                          </a:solidFill>
                          <a:effectLst/>
                        </a:rPr>
                        <a:t>Class E</a:t>
                      </a:r>
                      <a:endParaRPr lang="fr-FR" sz="11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-0,04%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0,01%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-0,19%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2614210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100" b="1" dirty="0" err="1">
                          <a:solidFill>
                            <a:schemeClr val="tx1"/>
                          </a:solidFill>
                          <a:effectLst/>
                        </a:rPr>
                        <a:t>Overall</a:t>
                      </a:r>
                      <a:endParaRPr lang="fr-FR" sz="11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-0,05%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-0,04%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-0,08%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1452450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100" b="0">
                          <a:solidFill>
                            <a:schemeClr val="tx1"/>
                          </a:solidFill>
                          <a:effectLst/>
                        </a:rPr>
                        <a:t>Class D</a:t>
                      </a:r>
                      <a:endParaRPr lang="fr-FR" sz="11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-0,06%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-0,10%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-0,08%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0824548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100" b="0">
                          <a:solidFill>
                            <a:schemeClr val="tx1"/>
                          </a:solidFill>
                          <a:effectLst/>
                        </a:rPr>
                        <a:t>Class F</a:t>
                      </a:r>
                      <a:endParaRPr lang="fr-FR" sz="11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-0,06%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-0,09%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0,05%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9683852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100" b="0">
                          <a:solidFill>
                            <a:schemeClr val="tx1"/>
                          </a:solidFill>
                          <a:effectLst/>
                        </a:rPr>
                        <a:t>Class TGM</a:t>
                      </a:r>
                      <a:endParaRPr lang="fr-FR" sz="11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endParaRPr lang="fr-FR" sz="11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endParaRPr lang="fr-FR" sz="11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endParaRPr lang="fr-FR" sz="11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endParaRPr lang="fr-FR" sz="11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endParaRPr lang="fr-FR" sz="11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31248194"/>
                  </a:ext>
                </a:extLst>
              </a:tr>
            </a:tbl>
          </a:graphicData>
        </a:graphic>
      </p:graphicFrame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D6B5335A-491F-A1F6-2EB8-4A34D7052F3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78057026"/>
              </p:ext>
            </p:extLst>
          </p:nvPr>
        </p:nvGraphicFramePr>
        <p:xfrm>
          <a:off x="1583691" y="3049588"/>
          <a:ext cx="8282938" cy="207264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17961">
                  <a:extLst>
                    <a:ext uri="{9D8B030D-6E8A-4147-A177-3AD203B41FA5}">
                      <a16:colId xmlns:a16="http://schemas.microsoft.com/office/drawing/2014/main" val="3191870722"/>
                    </a:ext>
                  </a:extLst>
                </a:gridCol>
                <a:gridCol w="1556712">
                  <a:extLst>
                    <a:ext uri="{9D8B030D-6E8A-4147-A177-3AD203B41FA5}">
                      <a16:colId xmlns:a16="http://schemas.microsoft.com/office/drawing/2014/main" val="3097892563"/>
                    </a:ext>
                  </a:extLst>
                </a:gridCol>
                <a:gridCol w="1556712">
                  <a:extLst>
                    <a:ext uri="{9D8B030D-6E8A-4147-A177-3AD203B41FA5}">
                      <a16:colId xmlns:a16="http://schemas.microsoft.com/office/drawing/2014/main" val="4280260698"/>
                    </a:ext>
                  </a:extLst>
                </a:gridCol>
                <a:gridCol w="1556712">
                  <a:extLst>
                    <a:ext uri="{9D8B030D-6E8A-4147-A177-3AD203B41FA5}">
                      <a16:colId xmlns:a16="http://schemas.microsoft.com/office/drawing/2014/main" val="3750365993"/>
                    </a:ext>
                  </a:extLst>
                </a:gridCol>
                <a:gridCol w="1210990">
                  <a:extLst>
                    <a:ext uri="{9D8B030D-6E8A-4147-A177-3AD203B41FA5}">
                      <a16:colId xmlns:a16="http://schemas.microsoft.com/office/drawing/2014/main" val="3040191807"/>
                    </a:ext>
                  </a:extLst>
                </a:gridCol>
                <a:gridCol w="1383851">
                  <a:extLst>
                    <a:ext uri="{9D8B030D-6E8A-4147-A177-3AD203B41FA5}">
                      <a16:colId xmlns:a16="http://schemas.microsoft.com/office/drawing/2014/main" val="1628910231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fr-FR" sz="11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100" b="0" err="1">
                          <a:solidFill>
                            <a:schemeClr val="tx1"/>
                          </a:solidFill>
                          <a:effectLst/>
                        </a:rPr>
                        <a:t>Random</a:t>
                      </a:r>
                      <a:r>
                        <a:rPr lang="fr-FR" sz="1100" b="0">
                          <a:solidFill>
                            <a:schemeClr val="tx1"/>
                          </a:solidFill>
                          <a:effectLst/>
                        </a:rPr>
                        <a:t> Access Main 10</a:t>
                      </a:r>
                      <a:endParaRPr lang="fr-FR" sz="11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1308062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fr-FR" sz="11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100" b="0">
                          <a:solidFill>
                            <a:schemeClr val="tx1"/>
                          </a:solidFill>
                          <a:effectLst/>
                        </a:rPr>
                        <a:t>Over ECM-6.0</a:t>
                      </a:r>
                      <a:endParaRPr lang="fr-FR" sz="11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9580651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fr-FR" sz="11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100" b="0">
                          <a:solidFill>
                            <a:schemeClr val="tx1"/>
                          </a:solidFill>
                          <a:effectLst/>
                        </a:rPr>
                        <a:t>Y</a:t>
                      </a:r>
                      <a:endParaRPr lang="fr-FR" sz="11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100" b="0">
                          <a:solidFill>
                            <a:schemeClr val="tx1"/>
                          </a:solidFill>
                          <a:effectLst/>
                        </a:rPr>
                        <a:t>U</a:t>
                      </a:r>
                      <a:endParaRPr lang="fr-FR" sz="11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100" b="0">
                          <a:solidFill>
                            <a:schemeClr val="tx1"/>
                          </a:solidFill>
                          <a:effectLst/>
                        </a:rPr>
                        <a:t>V</a:t>
                      </a:r>
                      <a:endParaRPr lang="fr-FR" sz="11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100" b="0">
                          <a:solidFill>
                            <a:schemeClr val="tx1"/>
                          </a:solidFill>
                          <a:effectLst/>
                        </a:rPr>
                        <a:t>EncT</a:t>
                      </a:r>
                      <a:endParaRPr lang="fr-FR" sz="11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100" b="0">
                          <a:solidFill>
                            <a:schemeClr val="tx1"/>
                          </a:solidFill>
                          <a:effectLst/>
                        </a:rPr>
                        <a:t>DecT</a:t>
                      </a:r>
                      <a:endParaRPr lang="fr-FR" sz="11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5365290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100" b="0">
                          <a:solidFill>
                            <a:schemeClr val="tx1"/>
                          </a:solidFill>
                          <a:effectLst/>
                        </a:rPr>
                        <a:t>Class A1</a:t>
                      </a:r>
                      <a:endParaRPr lang="fr-FR" sz="11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-0,05%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-0,05%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0,01%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606527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100" b="0">
                          <a:solidFill>
                            <a:schemeClr val="tx1"/>
                          </a:solidFill>
                          <a:effectLst/>
                        </a:rPr>
                        <a:t>Class A2</a:t>
                      </a:r>
                      <a:endParaRPr lang="fr-FR" sz="11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#VALUE!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#VALUE!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#VALUE!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#NUM!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#NUM!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0708990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100" b="0">
                          <a:solidFill>
                            <a:schemeClr val="tx1"/>
                          </a:solidFill>
                          <a:effectLst/>
                        </a:rPr>
                        <a:t>Class B</a:t>
                      </a:r>
                      <a:endParaRPr lang="fr-FR" sz="11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-0,04%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0,03%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-0,24%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2523673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100" b="0">
                          <a:solidFill>
                            <a:schemeClr val="tx1"/>
                          </a:solidFill>
                          <a:effectLst/>
                        </a:rPr>
                        <a:t>Class C</a:t>
                      </a:r>
                      <a:endParaRPr lang="fr-FR" sz="11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-0,02%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-0,18%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-0,06%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6535795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100" b="0">
                          <a:solidFill>
                            <a:schemeClr val="tx1"/>
                          </a:solidFill>
                          <a:effectLst/>
                        </a:rPr>
                        <a:t>Class E</a:t>
                      </a:r>
                      <a:endParaRPr lang="fr-FR" sz="11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1100" b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2168681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100" b="0">
                          <a:solidFill>
                            <a:schemeClr val="tx1"/>
                          </a:solidFill>
                          <a:effectLst/>
                        </a:rPr>
                        <a:t>Overall</a:t>
                      </a:r>
                      <a:endParaRPr lang="fr-FR" sz="11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#VALUE!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#VALUE!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#VALUE!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#NUM!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#NUM!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9828769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100" b="0">
                          <a:solidFill>
                            <a:schemeClr val="tx1"/>
                          </a:solidFill>
                          <a:effectLst/>
                        </a:rPr>
                        <a:t>Class D</a:t>
                      </a:r>
                      <a:endParaRPr lang="fr-FR" sz="11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-0,04%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0,07%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-0,02%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9943597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100" b="0">
                          <a:solidFill>
                            <a:schemeClr val="tx1"/>
                          </a:solidFill>
                          <a:effectLst/>
                        </a:rPr>
                        <a:t>Class F</a:t>
                      </a:r>
                      <a:endParaRPr lang="fr-FR" sz="11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-0,01%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0,01%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-0,21%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101%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1416195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100" b="0">
                          <a:solidFill>
                            <a:schemeClr val="tx1"/>
                          </a:solidFill>
                          <a:effectLst/>
                        </a:rPr>
                        <a:t>Class TGM</a:t>
                      </a:r>
                      <a:endParaRPr lang="fr-FR" sz="11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endParaRPr lang="fr-FR" sz="11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endParaRPr lang="fr-FR" sz="11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endParaRPr lang="fr-FR" sz="11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endParaRPr lang="fr-FR" sz="11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endParaRPr lang="fr-FR" sz="11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9291909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0148002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089B582-D845-CD47-A635-02E282F543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C7EC3-BE2E-824F-AF2C-3F623D0D7FEE}" type="datetime1">
              <a:rPr lang="en-US" smtClean="0"/>
              <a:t>10/22/2022</a:t>
            </a:fld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1ED18F6-CA09-D149-84B6-FE6318A526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5</a:t>
            </a:fld>
            <a:endParaRPr lang="en-US"/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155CE36F-BA5B-4D9A-A522-EF4F6E86F7FD}"/>
              </a:ext>
            </a:extLst>
          </p:cNvPr>
          <p:cNvSpPr txBox="1">
            <a:spLocks/>
          </p:cNvSpPr>
          <p:nvPr/>
        </p:nvSpPr>
        <p:spPr>
          <a:xfrm>
            <a:off x="467360" y="724580"/>
            <a:ext cx="11121666" cy="1410962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sz="1100"/>
              <a:t>Three simple optimizations of the available decoded reference of a luma CB yield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buClr>
                <a:schemeClr val="tx1"/>
              </a:buClr>
            </a:pPr>
            <a:r>
              <a:rPr lang="fr-FR" sz="1100" b="1">
                <a:solidFill>
                  <a:srgbClr val="C00000"/>
                </a:solidFill>
                <a:ea typeface="Times New Roman" panose="02020603050405020304" pitchFamily="18" charset="0"/>
              </a:rPr>
              <a:t>AI:    -0.05%  -0.04%  -0.08%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buClr>
                <a:schemeClr val="tx1"/>
              </a:buClr>
            </a:pPr>
            <a:r>
              <a:rPr lang="fr-FR" sz="1100">
                <a:ea typeface="Times New Roman" panose="02020603050405020304" pitchFamily="18" charset="0"/>
              </a:rPr>
              <a:t>RA ~ -0.03%</a:t>
            </a:r>
            <a:r>
              <a:rPr lang="en-US" sz="1100">
                <a:ea typeface="Times New Roman" panose="02020603050405020304" pitchFamily="18" charset="0"/>
              </a:rPr>
              <a:t> at the current state of the simulations.</a:t>
            </a:r>
          </a:p>
          <a:p>
            <a:pPr lvl="1">
              <a:lnSpc>
                <a:spcPct val="100000"/>
              </a:lnSpc>
              <a:spcBef>
                <a:spcPts val="0"/>
              </a:spcBef>
            </a:pPr>
            <a:endParaRPr lang="en-CA" sz="1100">
              <a:ea typeface="Times New Roman" panose="02020603050405020304" pitchFamily="18" charset="0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915656D-D807-F8F2-3577-13F5AA01FC5D}"/>
              </a:ext>
            </a:extLst>
          </p:cNvPr>
          <p:cNvSpPr txBox="1">
            <a:spLocks/>
          </p:cNvSpPr>
          <p:nvPr/>
        </p:nvSpPr>
        <p:spPr>
          <a:xfrm>
            <a:off x="467360" y="139646"/>
            <a:ext cx="10515600" cy="4679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i="0" kern="12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000"/>
              <a:t>4. Conclusion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8BC32E5E-927A-66C4-C938-0F06E0847573}"/>
              </a:ext>
            </a:extLst>
          </p:cNvPr>
          <p:cNvSpPr txBox="1">
            <a:spLocks/>
          </p:cNvSpPr>
          <p:nvPr/>
        </p:nvSpPr>
        <p:spPr>
          <a:xfrm>
            <a:off x="535167" y="3330271"/>
            <a:ext cx="11121665" cy="45551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spcBef>
                <a:spcPts val="0"/>
              </a:spcBef>
              <a:buNone/>
            </a:pPr>
            <a:r>
              <a:rPr lang="en-US" sz="1600" dirty="0"/>
              <a:t>Thanks for your attention</a:t>
            </a:r>
            <a:br>
              <a:rPr lang="en-US" sz="1600" dirty="0"/>
            </a:br>
            <a:r>
              <a:rPr lang="en-US" sz="1600" dirty="0"/>
              <a:t>Thanks to b-com for cross-checking</a:t>
            </a:r>
            <a:endParaRPr lang="en-US" sz="1600" dirty="0">
              <a:ea typeface="Times New Roman" panose="02020603050405020304" pitchFamily="18" charset="0"/>
            </a:endParaRPr>
          </a:p>
          <a:p>
            <a:pPr lvl="1">
              <a:lnSpc>
                <a:spcPct val="100000"/>
              </a:lnSpc>
              <a:spcBef>
                <a:spcPts val="0"/>
              </a:spcBef>
            </a:pPr>
            <a:endParaRPr lang="en-CA" sz="1100" dirty="0">
              <a:ea typeface="Times New Roman" panose="02020603050405020304" pitchFamily="18" charset="0"/>
            </a:endParaRP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DBE55D56-E66E-B6C8-BB6E-F83443F7A968}"/>
              </a:ext>
            </a:extLst>
          </p:cNvPr>
          <p:cNvSpPr txBox="1">
            <a:spLocks/>
          </p:cNvSpPr>
          <p:nvPr/>
        </p:nvSpPr>
        <p:spPr>
          <a:xfrm>
            <a:off x="467360" y="1697510"/>
            <a:ext cx="1244397" cy="672599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sz="1100" b="1"/>
              <a:t>Suggestion</a:t>
            </a: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sz="1100"/>
              <a:t>Going to EE2.</a:t>
            </a:r>
            <a:endParaRPr lang="en-CA" sz="1100"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6953087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089B582-D845-CD47-A635-02E282F543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C7EC3-BE2E-824F-AF2C-3F623D0D7FEE}" type="datetime1">
              <a:rPr lang="en-US" smtClean="0"/>
              <a:t>10/22/2022</a:t>
            </a:fld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1ED18F6-CA09-D149-84B6-FE6318A526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6</a:t>
            </a:fld>
            <a:endParaRPr lang="en-US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83976570-3B28-9DC6-4E89-2114D7F93461}"/>
              </a:ext>
            </a:extLst>
          </p:cNvPr>
          <p:cNvSpPr txBox="1">
            <a:spLocks/>
          </p:cNvSpPr>
          <p:nvPr/>
        </p:nvSpPr>
        <p:spPr>
          <a:xfrm>
            <a:off x="467360" y="139646"/>
            <a:ext cx="10515600" cy="4679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i="0" kern="12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000"/>
              <a:t>3. Results: early combination with JVET-AB0116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520772C8-822B-D8BC-838A-4EA34594DE7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13693703"/>
              </p:ext>
            </p:extLst>
          </p:nvPr>
        </p:nvGraphicFramePr>
        <p:xfrm>
          <a:off x="1678941" y="797084"/>
          <a:ext cx="8092438" cy="2103120"/>
        </p:xfrm>
        <a:graphic>
          <a:graphicData uri="http://schemas.openxmlformats.org/drawingml/2006/table">
            <a:tbl>
              <a:tblPr/>
              <a:tblGrid>
                <a:gridCol w="1612403">
                  <a:extLst>
                    <a:ext uri="{9D8B030D-6E8A-4147-A177-3AD203B41FA5}">
                      <a16:colId xmlns:a16="http://schemas.microsoft.com/office/drawing/2014/main" val="2188012317"/>
                    </a:ext>
                  </a:extLst>
                </a:gridCol>
                <a:gridCol w="1296007">
                  <a:extLst>
                    <a:ext uri="{9D8B030D-6E8A-4147-A177-3AD203B41FA5}">
                      <a16:colId xmlns:a16="http://schemas.microsoft.com/office/drawing/2014/main" val="2534986955"/>
                    </a:ext>
                  </a:extLst>
                </a:gridCol>
                <a:gridCol w="1296007">
                  <a:extLst>
                    <a:ext uri="{9D8B030D-6E8A-4147-A177-3AD203B41FA5}">
                      <a16:colId xmlns:a16="http://schemas.microsoft.com/office/drawing/2014/main" val="3999252335"/>
                    </a:ext>
                  </a:extLst>
                </a:gridCol>
                <a:gridCol w="1296007">
                  <a:extLst>
                    <a:ext uri="{9D8B030D-6E8A-4147-A177-3AD203B41FA5}">
                      <a16:colId xmlns:a16="http://schemas.microsoft.com/office/drawing/2014/main" val="3377281090"/>
                    </a:ext>
                  </a:extLst>
                </a:gridCol>
                <a:gridCol w="1296007">
                  <a:extLst>
                    <a:ext uri="{9D8B030D-6E8A-4147-A177-3AD203B41FA5}">
                      <a16:colId xmlns:a16="http://schemas.microsoft.com/office/drawing/2014/main" val="3333329113"/>
                    </a:ext>
                  </a:extLst>
                </a:gridCol>
                <a:gridCol w="1296007">
                  <a:extLst>
                    <a:ext uri="{9D8B030D-6E8A-4147-A177-3AD203B41FA5}">
                      <a16:colId xmlns:a16="http://schemas.microsoft.com/office/drawing/2014/main" val="238500268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fr-FR" sz="11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fr-FR" sz="1100" b="1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All Intra Main 10 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3022445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fr-FR" sz="11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fr-FR" sz="1100" b="1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Over ECM-6.0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2774905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fr-FR" sz="11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Y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U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V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EncT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DecT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1326375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Class A1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#VALUE!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#NUM!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#NUM!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7569302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Class A2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#VALUE!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#NUM!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#NUM!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6100286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Class B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#VALUE!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#NUM!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#NUM!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0144995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Class C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-0.13%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-0.04%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-0.19%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102%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4320284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Class E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-0.18%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-0.07%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-0.31%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98%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33169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Overall</a:t>
                      </a:r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#VALUE!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#NUM!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#NUM!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1190828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Class D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-0.09%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-0.01%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-0.02%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101%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3064262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Class F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#VALUE!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#NUM!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#NUM!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941896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Class TGM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#VALUE!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#VALUE!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#NUM!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#NUM!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6782687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5529574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InterDigital Colors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00AEEF"/>
      </a:accent1>
      <a:accent2>
        <a:srgbClr val="0054A6"/>
      </a:accent2>
      <a:accent3>
        <a:srgbClr val="702B8F"/>
      </a:accent3>
      <a:accent4>
        <a:srgbClr val="CF128C"/>
      </a:accent4>
      <a:accent5>
        <a:srgbClr val="939598"/>
      </a:accent5>
      <a:accent6>
        <a:srgbClr val="00A99B"/>
      </a:accent6>
      <a:hlink>
        <a:srgbClr val="0563C1"/>
      </a:hlink>
      <a:folHlink>
        <a:srgbClr val="954F72"/>
      </a:folHlink>
    </a:clrScheme>
    <a:fontScheme name="Century Gothic">
      <a:maj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l">
          <a:defRPr dirty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0f0a07f2-b47a-4f17-ae63-a8acead6400d" xsi:nil="true"/>
    <lcf76f155ced4ddcb4097134ff3c332f xmlns="7f9398f8-e012-4b22-ae2f-fed012cfaeb4">
      <Terms xmlns="http://schemas.microsoft.com/office/infopath/2007/PartnerControls"/>
    </lcf76f155ced4ddcb4097134ff3c332f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FAB9EE0C0AB514194A6531C55797DA8" ma:contentTypeVersion="17" ma:contentTypeDescription="Create a new document." ma:contentTypeScope="" ma:versionID="6ce0aea63b32e980e9e7fe5005f7c873">
  <xsd:schema xmlns:xsd="http://www.w3.org/2001/XMLSchema" xmlns:xs="http://www.w3.org/2001/XMLSchema" xmlns:p="http://schemas.microsoft.com/office/2006/metadata/properties" xmlns:ns2="0f0a07f2-b47a-4f17-ae63-a8acead6400d" xmlns:ns3="7f9398f8-e012-4b22-ae2f-fed012cfaeb4" targetNamespace="http://schemas.microsoft.com/office/2006/metadata/properties" ma:root="true" ma:fieldsID="5b556500feb172ab83f92397e3fd9484" ns2:_="" ns3:_="">
    <xsd:import namespace="0f0a07f2-b47a-4f17-ae63-a8acead6400d"/>
    <xsd:import namespace="7f9398f8-e012-4b22-ae2f-fed012cfaeb4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AutoKeyPoints" minOccurs="0"/>
                <xsd:element ref="ns3:MediaServiceKeyPoints" minOccurs="0"/>
                <xsd:element ref="ns3:MediaLengthInSeconds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2:TaxCatchAll" minOccurs="0"/>
                <xsd:element ref="ns3:lcf76f155ced4ddcb4097134ff3c332f" minOccurs="0"/>
                <xsd:element ref="ns3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f0a07f2-b47a-4f17-ae63-a8acead6400d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9" nillable="true" ma:displayName="Taxonomy Catch All Column" ma:hidden="true" ma:list="{389de51d-7f0e-4d74-9a52-f9125a599579}" ma:internalName="TaxCatchAll" ma:showField="CatchAllData" ma:web="0f0a07f2-b47a-4f17-ae63-a8acead6400d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f9398f8-e012-4b22-ae2f-fed012cfaeb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14" nillable="true" ma:displayName="MediaLengthInSeconds" ma:hidden="true" ma:internalName="MediaLengthInSeconds" ma:readOnly="true">
      <xsd:simpleType>
        <xsd:restriction base="dms:Unknown"/>
      </xsd:simpleType>
    </xsd:element>
    <xsd:element name="MediaServiceDateTaken" ma:index="15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6" nillable="true" ma:displayName="Tags" ma:internalName="MediaServiceAutoTags" ma:readOnly="true">
      <xsd:simpleType>
        <xsd:restriction base="dms:Text"/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lcf76f155ced4ddcb4097134ff3c332f" ma:index="21" nillable="true" ma:taxonomy="true" ma:internalName="lcf76f155ced4ddcb4097134ff3c332f" ma:taxonomyFieldName="MediaServiceImageTags" ma:displayName="Image Tags" ma:readOnly="false" ma:fieldId="{5cf76f15-5ced-4ddc-b409-7134ff3c332f}" ma:taxonomyMulti="true" ma:sspId="5d049dfe-3525-43e5-8f81-1f102b2aa2d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2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5CBDEEC6-C9BF-4A0E-926F-FAAB0F097597}">
  <ds:schemaRefs>
    <ds:schemaRef ds:uri="0f0a07f2-b47a-4f17-ae63-a8acead6400d"/>
    <ds:schemaRef ds:uri="41e335c9-c7dd-45dc-84b8-eddb87d3556b"/>
    <ds:schemaRef ds:uri="540012FB-DD5C-4F9B-BEE2-B45BABD7A31C"/>
    <ds:schemaRef ds:uri="540012fb-dd5c-4f9b-bee2-b45babd7a31c"/>
    <ds:schemaRef ds:uri="7f9398f8-e012-4b22-ae2f-fed012cfaeb4"/>
    <ds:schemaRef ds:uri="9370b037-d122-4fa6-98b2-d3ea85b5d53b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3982293F-7097-4B08-9799-3D3CCF2C2F89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EEE241A5-7EC5-4BD0-959C-87EBF3E0C828}"/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768</Words>
  <Application>Microsoft Office PowerPoint</Application>
  <PresentationFormat>Widescreen</PresentationFormat>
  <Paragraphs>246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2" baseType="lpstr">
      <vt:lpstr>Arial</vt:lpstr>
      <vt:lpstr>Calibri</vt:lpstr>
      <vt:lpstr>Cambria Math</vt:lpstr>
      <vt:lpstr>Century Gothic</vt:lpstr>
      <vt:lpstr>Times New Roman</vt:lpstr>
      <vt:lpstr>Office Theme</vt:lpstr>
      <vt:lpstr>JVET-AB0142  AHG12: optimizing the use of available decoded reference samples</vt:lpstr>
      <vt:lpstr>1. Three small optimization of the available decoded reference samples</vt:lpstr>
      <vt:lpstr>1. Three small optimization of the available decoded reference samples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Tony Cavaliere</dc:creator>
  <cp:lastModifiedBy>Kevin Reuzé</cp:lastModifiedBy>
  <cp:revision>1</cp:revision>
  <dcterms:created xsi:type="dcterms:W3CDTF">2021-03-31T15:29:37Z</dcterms:created>
  <dcterms:modified xsi:type="dcterms:W3CDTF">2022-10-22T14:25:28Z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0x010100CFAB9EE0C0AB514194A6531C55797DA8</vt:lpwstr>
  </property>
  <property fmtid="{D5CDD505-2E9C-101B-9397-08002B2CF9AE}" pid="3" name="_dlc_DocIdItemGuid">
    <vt:lpwstr>639211f3-2c56-455e-af95-06cdd81c0625</vt:lpwstr>
  </property>
  <property fmtid="{D5CDD505-2E9C-101B-9397-08002B2CF9AE}" pid="4" name="UploadBy">
    <vt:lpwstr>38</vt:lpwstr>
  </property>
  <property fmtid="{D5CDD505-2E9C-101B-9397-08002B2CF9AE}" pid="5" name="Policy Portal Retirement Process">
    <vt:lpwstr>, </vt:lpwstr>
  </property>
  <property fmtid="{D5CDD505-2E9C-101B-9397-08002B2CF9AE}" pid="6" name="Policy Portal Approval Workflow">
    <vt:lpwstr>, </vt:lpwstr>
  </property>
  <property fmtid="{D5CDD505-2E9C-101B-9397-08002B2CF9AE}" pid="7" name="Policy Portal Revision Workflow ">
    <vt:lpwstr>, </vt:lpwstr>
  </property>
  <property fmtid="{D5CDD505-2E9C-101B-9397-08002B2CF9AE}" pid="8" name="RevisionNumber">
    <vt:lpwstr>New</vt:lpwstr>
  </property>
  <property fmtid="{D5CDD505-2E9C-101B-9397-08002B2CF9AE}" pid="9" name="Policy Portal Admin Update Process ">
    <vt:lpwstr>, </vt:lpwstr>
  </property>
  <property fmtid="{D5CDD505-2E9C-101B-9397-08002B2CF9AE}" pid="10" name="Workflow1 - ItemUpdated">
    <vt:lpwstr>, </vt:lpwstr>
  </property>
  <property fmtid="{D5CDD505-2E9C-101B-9397-08002B2CF9AE}" pid="11" name="PolicyDocWorkflow - ItemUpdated">
    <vt:lpwstr>, </vt:lpwstr>
  </property>
  <property fmtid="{D5CDD505-2E9C-101B-9397-08002B2CF9AE}" pid="12" name="Details">
    <vt:lpwstr>, </vt:lpwstr>
  </property>
  <property fmtid="{D5CDD505-2E9C-101B-9397-08002B2CF9AE}" pid="13" name="Policy Portal Retirement Request">
    <vt:lpwstr>, </vt:lpwstr>
  </property>
  <property fmtid="{D5CDD505-2E9C-101B-9397-08002B2CF9AE}" pid="14" name="Policy Portal Revision Workflow">
    <vt:lpwstr>, </vt:lpwstr>
  </property>
  <property fmtid="{D5CDD505-2E9C-101B-9397-08002B2CF9AE}" pid="15" name="DocumentVersion">
    <vt:lpwstr>New</vt:lpwstr>
  </property>
  <property fmtid="{D5CDD505-2E9C-101B-9397-08002B2CF9AE}" pid="16" name="RetirementRequestInitiator">
    <vt:lpwstr/>
  </property>
  <property fmtid="{D5CDD505-2E9C-101B-9397-08002B2CF9AE}" pid="17" name="DocumentStatus">
    <vt:lpwstr>Approved</vt:lpwstr>
  </property>
  <property fmtid="{D5CDD505-2E9C-101B-9397-08002B2CF9AE}" pid="18" name="AssignedTo">
    <vt:lpwstr>38</vt:lpwstr>
  </property>
  <property fmtid="{D5CDD505-2E9C-101B-9397-08002B2CF9AE}" pid="19" name="Policy Portal Admin Update Process">
    <vt:lpwstr>, </vt:lpwstr>
  </property>
  <property fmtid="{D5CDD505-2E9C-101B-9397-08002B2CF9AE}" pid="20" name="PublishStatus">
    <vt:lpwstr>Approved</vt:lpwstr>
  </property>
  <property fmtid="{D5CDD505-2E9C-101B-9397-08002B2CF9AE}" pid="21" name="Event">
    <vt:lpwstr>WF Update</vt:lpwstr>
  </property>
  <property fmtid="{D5CDD505-2E9C-101B-9397-08002B2CF9AE}" pid="22" name="RunningLastInstance">
    <vt:lpwstr>08585621106208146331849716497CU59-New</vt:lpwstr>
  </property>
  <property fmtid="{D5CDD505-2E9C-101B-9397-08002B2CF9AE}" pid="23" name="DateStarted">
    <vt:filetime>2021-12-14T15:37:46Z</vt:filetime>
  </property>
  <property fmtid="{D5CDD505-2E9C-101B-9397-08002B2CF9AE}" pid="24" name="DocumentOwner">
    <vt:lpwstr>Lauren D'Amore</vt:lpwstr>
  </property>
  <property fmtid="{D5CDD505-2E9C-101B-9397-08002B2CF9AE}" pid="25" name="ApprovedDate">
    <vt:filetime>2021-12-14T15:41:58Z</vt:filetime>
  </property>
  <property fmtid="{D5CDD505-2E9C-101B-9397-08002B2CF9AE}" pid="26" name="CompletedInstance5">
    <vt:lpwstr>b433a429-7af6-4953-a46d-e967b737302a</vt:lpwstr>
  </property>
  <property fmtid="{D5CDD505-2E9C-101B-9397-08002B2CF9AE}" pid="27" name="CompletedInstance3">
    <vt:lpwstr>9d5929c5-f1b8-464c-af84-9328a7e41683</vt:lpwstr>
  </property>
  <property fmtid="{D5CDD505-2E9C-101B-9397-08002B2CF9AE}" pid="28" name="CompletedInstance6">
    <vt:lpwstr>32b00dad-1e61-47d7-b5b9-a4395dff2c50,c97343e9-9d51-4dae-8e3f-2a89de797422</vt:lpwstr>
  </property>
  <property fmtid="{D5CDD505-2E9C-101B-9397-08002B2CF9AE}" pid="29" name="URL">
    <vt:lpwstr/>
  </property>
  <property fmtid="{D5CDD505-2E9C-101B-9397-08002B2CF9AE}" pid="30" name="CompletedInstance2">
    <vt:lpwstr>6d990464-b0c7-4d39-a946-bcfb399e44f8</vt:lpwstr>
  </property>
  <property fmtid="{D5CDD505-2E9C-101B-9397-08002B2CF9AE}" pid="31" name="ExistingDocumentStatus">
    <vt:lpwstr/>
  </property>
  <property fmtid="{D5CDD505-2E9C-101B-9397-08002B2CF9AE}" pid="32" name="MediaServiceImageTags">
    <vt:lpwstr/>
  </property>
</Properties>
</file>