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0"/>
  </p:notesMasterIdLst>
  <p:handoutMasterIdLst>
    <p:handoutMasterId r:id="rId11"/>
  </p:handoutMasterIdLst>
  <p:sldIdLst>
    <p:sldId id="256" r:id="rId5"/>
    <p:sldId id="268" r:id="rId6"/>
    <p:sldId id="277" r:id="rId7"/>
    <p:sldId id="278" r:id="rId8"/>
    <p:sldId id="27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DAB553-CF74-4552-B5E6-1C28C396FBBD}" v="12" dt="2022-10-18T16:19:36.9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710" autoAdjust="0"/>
  </p:normalViewPr>
  <p:slideViewPr>
    <p:cSldViewPr snapToGrid="0">
      <p:cViewPr varScale="1">
        <p:scale>
          <a:sx n="107" d="100"/>
          <a:sy n="107" d="100"/>
        </p:scale>
        <p:origin x="26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Bordes" userId="b457e2e2-a1f9-466e-b260-17ef36ea9048" providerId="ADAL" clId="{23DAB553-CF74-4552-B5E6-1C28C396FBBD}"/>
    <pc:docChg chg="undo custSel addSld modSld">
      <pc:chgData name="Philippe Bordes" userId="b457e2e2-a1f9-466e-b260-17ef36ea9048" providerId="ADAL" clId="{23DAB553-CF74-4552-B5E6-1C28C396FBBD}" dt="2022-10-18T16:21:46.441" v="216" actId="1076"/>
      <pc:docMkLst>
        <pc:docMk/>
      </pc:docMkLst>
      <pc:sldChg chg="modSp mod">
        <pc:chgData name="Philippe Bordes" userId="b457e2e2-a1f9-466e-b260-17ef36ea9048" providerId="ADAL" clId="{23DAB553-CF74-4552-B5E6-1C28C396FBBD}" dt="2022-10-18T16:04:28.723" v="67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23DAB553-CF74-4552-B5E6-1C28C396FBBD}" dt="2022-10-18T16:02:44.263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23DAB553-CF74-4552-B5E6-1C28C396FBBD}" dt="2022-10-18T16:04:28.723" v="67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23DAB553-CF74-4552-B5E6-1C28C396FBBD}" dt="2022-10-18T16:18:48.639" v="146"/>
        <pc:sldMkLst>
          <pc:docMk/>
          <pc:sldMk cId="495446988" sldId="268"/>
        </pc:sldMkLst>
        <pc:spChg chg="mod">
          <ac:chgData name="Philippe Bordes" userId="b457e2e2-a1f9-466e-b260-17ef36ea9048" providerId="ADAL" clId="{23DAB553-CF74-4552-B5E6-1C28C396FBBD}" dt="2022-10-18T16:05:21.318" v="84" actId="20577"/>
          <ac:spMkLst>
            <pc:docMk/>
            <pc:sldMk cId="495446988" sldId="268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23DAB553-CF74-4552-B5E6-1C28C396FBBD}" dt="2022-10-18T16:18:25.100" v="141" actId="478"/>
          <ac:spMkLst>
            <pc:docMk/>
            <pc:sldMk cId="495446988" sldId="268"/>
            <ac:spMk id="4" creationId="{F4EF2FE7-C91D-4EE9-9EAA-4BD8D4740236}"/>
          </ac:spMkLst>
        </pc:spChg>
        <pc:spChg chg="mod">
          <ac:chgData name="Philippe Bordes" userId="b457e2e2-a1f9-466e-b260-17ef36ea9048" providerId="ADAL" clId="{23DAB553-CF74-4552-B5E6-1C28C396FBBD}" dt="2022-10-18T16:17:34.207" v="136" actId="27636"/>
          <ac:spMkLst>
            <pc:docMk/>
            <pc:sldMk cId="495446988" sldId="268"/>
            <ac:spMk id="6" creationId="{FB4EA399-4734-45F9-B4A6-86FC4F2F50D0}"/>
          </ac:spMkLst>
        </pc:spChg>
        <pc:spChg chg="add del">
          <ac:chgData name="Philippe Bordes" userId="b457e2e2-a1f9-466e-b260-17ef36ea9048" providerId="ADAL" clId="{23DAB553-CF74-4552-B5E6-1C28C396FBBD}" dt="2022-10-18T16:18:48.639" v="146"/>
          <ac:spMkLst>
            <pc:docMk/>
            <pc:sldMk cId="495446988" sldId="268"/>
            <ac:spMk id="9" creationId="{BBBB1544-3847-4466-AA71-EEC4D395632B}"/>
          </ac:spMkLst>
        </pc:spChg>
        <pc:graphicFrameChg chg="add del mod">
          <ac:chgData name="Philippe Bordes" userId="b457e2e2-a1f9-466e-b260-17ef36ea9048" providerId="ADAL" clId="{23DAB553-CF74-4552-B5E6-1C28C396FBBD}" dt="2022-10-18T16:18:33.811" v="144" actId="1076"/>
          <ac:graphicFrameMkLst>
            <pc:docMk/>
            <pc:sldMk cId="495446988" sldId="268"/>
            <ac:graphicFrameMk id="8" creationId="{EC251C1C-6CBE-4033-A805-9A0EBAF47E6A}"/>
          </ac:graphicFrameMkLst>
        </pc:graphicFrameChg>
        <pc:graphicFrameChg chg="add del">
          <ac:chgData name="Philippe Bordes" userId="b457e2e2-a1f9-466e-b260-17ef36ea9048" providerId="ADAL" clId="{23DAB553-CF74-4552-B5E6-1C28C396FBBD}" dt="2022-10-18T16:18:48.639" v="146"/>
          <ac:graphicFrameMkLst>
            <pc:docMk/>
            <pc:sldMk cId="495446988" sldId="268"/>
            <ac:graphicFrameMk id="10" creationId="{FA8AE2EB-4DF6-4CC2-BD63-DA6D1927294D}"/>
          </ac:graphicFrameMkLst>
        </pc:graphicFrameChg>
      </pc:sldChg>
      <pc:sldChg chg="addSp delSp modSp add mod">
        <pc:chgData name="Philippe Bordes" userId="b457e2e2-a1f9-466e-b260-17ef36ea9048" providerId="ADAL" clId="{23DAB553-CF74-4552-B5E6-1C28C396FBBD}" dt="2022-10-18T16:21:46.441" v="216" actId="1076"/>
        <pc:sldMkLst>
          <pc:docMk/>
          <pc:sldMk cId="3660558674" sldId="277"/>
        </pc:sldMkLst>
        <pc:spChg chg="mod">
          <ac:chgData name="Philippe Bordes" userId="b457e2e2-a1f9-466e-b260-17ef36ea9048" providerId="ADAL" clId="{23DAB553-CF74-4552-B5E6-1C28C396FBBD}" dt="2022-10-18T16:19:03.766" v="155" actId="20577"/>
          <ac:spMkLst>
            <pc:docMk/>
            <pc:sldMk cId="3660558674" sldId="277"/>
            <ac:spMk id="2" creationId="{4903531D-6D3B-4625-AF9F-D2C39ADA2DC6}"/>
          </ac:spMkLst>
        </pc:spChg>
        <pc:spChg chg="add del">
          <ac:chgData name="Philippe Bordes" userId="b457e2e2-a1f9-466e-b260-17ef36ea9048" providerId="ADAL" clId="{23DAB553-CF74-4552-B5E6-1C28C396FBBD}" dt="2022-10-18T16:19:32.140" v="158" actId="478"/>
          <ac:spMkLst>
            <pc:docMk/>
            <pc:sldMk cId="3660558674" sldId="277"/>
            <ac:spMk id="4" creationId="{D5FC689A-991C-43C1-AF11-11A1E84D1B6B}"/>
          </ac:spMkLst>
        </pc:spChg>
        <pc:spChg chg="mod">
          <ac:chgData name="Philippe Bordes" userId="b457e2e2-a1f9-466e-b260-17ef36ea9048" providerId="ADAL" clId="{23DAB553-CF74-4552-B5E6-1C28C396FBBD}" dt="2022-10-18T16:21:36.326" v="215" actId="20577"/>
          <ac:spMkLst>
            <pc:docMk/>
            <pc:sldMk cId="3660558674" sldId="277"/>
            <ac:spMk id="6" creationId="{FB4EA399-4734-45F9-B4A6-86FC4F2F50D0}"/>
          </ac:spMkLst>
        </pc:spChg>
        <pc:graphicFrameChg chg="del">
          <ac:chgData name="Philippe Bordes" userId="b457e2e2-a1f9-466e-b260-17ef36ea9048" providerId="ADAL" clId="{23DAB553-CF74-4552-B5E6-1C28C396FBBD}" dt="2022-10-18T16:19:13.696" v="156" actId="478"/>
          <ac:graphicFrameMkLst>
            <pc:docMk/>
            <pc:sldMk cId="3660558674" sldId="277"/>
            <ac:graphicFrameMk id="8" creationId="{EC251C1C-6CBE-4033-A805-9A0EBAF47E6A}"/>
          </ac:graphicFrameMkLst>
        </pc:graphicFrameChg>
        <pc:graphicFrameChg chg="add mod">
          <ac:chgData name="Philippe Bordes" userId="b457e2e2-a1f9-466e-b260-17ef36ea9048" providerId="ADAL" clId="{23DAB553-CF74-4552-B5E6-1C28C396FBBD}" dt="2022-10-18T16:21:46.441" v="216" actId="1076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</pc:docChg>
  </pc:docChgLst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7003D0E9-7151-4251-BE38-B875AE573F05}"/>
    <pc:docChg chg="custSel modSld sldOrd">
      <pc:chgData name="Philippe Bordes" userId="b457e2e2-a1f9-466e-b260-17ef36ea9048" providerId="ADAL" clId="{7003D0E9-7151-4251-BE38-B875AE573F05}" dt="2022-04-25T22:07:24.475" v="5"/>
      <pc:docMkLst>
        <pc:docMk/>
      </pc:docMkLst>
      <pc:sldChg chg="addSp delSp modSp mod">
        <pc:chgData name="Philippe Bordes" userId="b457e2e2-a1f9-466e-b260-17ef36ea9048" providerId="ADAL" clId="{7003D0E9-7151-4251-BE38-B875AE573F05}" dt="2022-04-25T04:51:58.977" v="3" actId="14100"/>
        <pc:sldMkLst>
          <pc:docMk/>
          <pc:sldMk cId="2615528204" sldId="271"/>
        </pc:sldMkLst>
        <pc:picChg chg="add mod">
          <ac:chgData name="Philippe Bordes" userId="b457e2e2-a1f9-466e-b260-17ef36ea9048" providerId="ADAL" clId="{7003D0E9-7151-4251-BE38-B875AE573F05}" dt="2022-04-25T04:51:58.977" v="3" actId="14100"/>
          <ac:picMkLst>
            <pc:docMk/>
            <pc:sldMk cId="2615528204" sldId="271"/>
            <ac:picMk id="8" creationId="{A179CE83-320B-4C22-9AE0-2684F2AD83AD}"/>
          </ac:picMkLst>
        </pc:picChg>
        <pc:picChg chg="del">
          <ac:chgData name="Philippe Bordes" userId="b457e2e2-a1f9-466e-b260-17ef36ea9048" providerId="ADAL" clId="{7003D0E9-7151-4251-BE38-B875AE573F05}" dt="2022-04-25T04:51:50.717" v="0" actId="478"/>
          <ac:picMkLst>
            <pc:docMk/>
            <pc:sldMk cId="2615528204" sldId="271"/>
            <ac:picMk id="12" creationId="{E2676951-443B-47AE-9588-86F722A1C4B4}"/>
          </ac:picMkLst>
        </pc:picChg>
      </pc:sldChg>
      <pc:sldChg chg="ord">
        <pc:chgData name="Philippe Bordes" userId="b457e2e2-a1f9-466e-b260-17ef36ea9048" providerId="ADAL" clId="{7003D0E9-7151-4251-BE38-B875AE573F05}" dt="2022-04-25T22:07:24.475" v="5"/>
        <pc:sldMkLst>
          <pc:docMk/>
          <pc:sldMk cId="683616418" sldId="272"/>
        </pc:sldMkLst>
      </pc:sldChg>
    </pc:docChg>
  </pc:docChgLst>
  <pc:docChgLst>
    <pc:chgData name="Philippe Bordes" userId="b457e2e2-a1f9-466e-b260-17ef36ea9048" providerId="ADAL" clId="{88A0B08F-FDC3-493B-9B9E-1738337D0731}"/>
    <pc:docChg chg="undo custSel addSld delSld modSld sldOrd modMainMaster">
      <pc:chgData name="Philippe Bordes" userId="b457e2e2-a1f9-466e-b260-17ef36ea9048" providerId="ADAL" clId="{88A0B08F-FDC3-493B-9B9E-1738337D0731}" dt="2022-04-23T00:37:47.440" v="1188" actId="20577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 ord">
        <pc:chgData name="Philippe Bordes" userId="b457e2e2-a1f9-466e-b260-17ef36ea9048" providerId="ADAL" clId="{88A0B08F-FDC3-493B-9B9E-1738337D0731}" dt="2022-04-23T00:37:47.440" v="1188" actId="20577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23T00:37:47.440" v="1188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19/10/2022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19/10/2022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10/19/2022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10/19/2022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10/19/2022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10/19/2022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10/19/2022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10/19/2022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10/19/2022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10/19/2022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10/19/2022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10/19/2022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10/19/2022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10/19/2022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10/19/2022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10/19/2022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10/19/2022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JVET-AB0128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fr-FR" sz="4600" dirty="0"/>
              <a:t>EE2-related: CCCM </a:t>
            </a:r>
            <a:r>
              <a:rPr lang="fr-FR" sz="4600" dirty="0" err="1"/>
              <a:t>template</a:t>
            </a:r>
            <a:r>
              <a:rPr lang="fr-FR" sz="4600" dirty="0"/>
              <a:t> </a:t>
            </a:r>
            <a:r>
              <a:rPr lang="fr-FR" sz="4600" dirty="0" err="1"/>
              <a:t>selection</a:t>
            </a:r>
            <a:endParaRPr lang="en-CA" dirty="0"/>
          </a:p>
          <a:p>
            <a:pPr algn="ctr"/>
            <a:endParaRPr lang="en-CA" sz="2600" dirty="0"/>
          </a:p>
          <a:p>
            <a:pPr algn="ctr"/>
            <a:r>
              <a:rPr lang="en-CA" sz="2600" dirty="0" err="1"/>
              <a:t>P.Bordes</a:t>
            </a:r>
            <a:r>
              <a:rPr lang="en-CA" sz="2600" dirty="0"/>
              <a:t>, </a:t>
            </a:r>
            <a:r>
              <a:rPr lang="en-CA" sz="2600" dirty="0" err="1"/>
              <a:t>K.Naser</a:t>
            </a:r>
            <a:r>
              <a:rPr lang="en-CA" sz="2600" dirty="0"/>
              <a:t>, </a:t>
            </a:r>
            <a:r>
              <a:rPr lang="en-CA" sz="2600" dirty="0" err="1"/>
              <a:t>E.Francois</a:t>
            </a:r>
            <a:r>
              <a:rPr lang="en-CA" sz="2600" dirty="0"/>
              <a:t>, </a:t>
            </a:r>
            <a:r>
              <a:rPr lang="en-CA" sz="2600" dirty="0" err="1"/>
              <a:t>F.Galpin</a:t>
            </a:r>
            <a:endParaRPr lang="en-CA" sz="2600" dirty="0"/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CCCM Templates				</a:t>
            </a:r>
            <a:r>
              <a:rPr lang="en-US" sz="2800" b="0" dirty="0"/>
              <a:t>JVET-AB0128</a:t>
            </a:r>
            <a:endParaRPr lang="fr-FR" b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EE2 test 1.13a</a:t>
            </a:r>
            <a:r>
              <a:rPr lang="en-US" sz="2400" dirty="0"/>
              <a:t>: CCCM can select among 3 templates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EE2 test 1.13b</a:t>
            </a:r>
            <a:r>
              <a:rPr lang="en-US" sz="2400" dirty="0"/>
              <a:t>: EE2 test 1.13a + CCCM fusion instead of MMLM fusion </a:t>
            </a:r>
            <a:endParaRPr lang="fr-FR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C251C1C-6CBE-4033-A805-9A0EBAF47E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397088"/>
              </p:ext>
            </p:extLst>
          </p:nvPr>
        </p:nvGraphicFramePr>
        <p:xfrm>
          <a:off x="1882587" y="3137647"/>
          <a:ext cx="8172325" cy="21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Visio" r:id="rId3" imgW="6581706" imgH="1752600" progId="Visio.Drawing.15">
                  <p:embed/>
                </p:oleObj>
              </mc:Choice>
              <mc:Fallback>
                <p:oleObj name="Visio" r:id="rId3" imgW="6581706" imgH="1752600" progId="Visio.Drawing.15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C251C1C-6CBE-4033-A805-9A0EBAF47E6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2587" y="3137647"/>
                        <a:ext cx="8172325" cy="2187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5446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Proposal							</a:t>
            </a:r>
            <a:r>
              <a:rPr lang="en-US" sz="4400" b="0" dirty="0"/>
              <a:t> </a:t>
            </a:r>
            <a:r>
              <a:rPr lang="en-US" sz="2800" b="0" dirty="0"/>
              <a:t>JVET-AB0128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24001"/>
            <a:ext cx="11231880" cy="4737100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Provides more diversity in the selection of CC-models: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Add 3 other templates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2400" dirty="0"/>
              <a:t>Select </a:t>
            </a:r>
            <a:r>
              <a:rPr lang="fr-FR" sz="2400" dirty="0" err="1"/>
              <a:t>samples</a:t>
            </a:r>
            <a:r>
              <a:rPr lang="fr-FR" sz="2400" dirty="0"/>
              <a:t> </a:t>
            </a:r>
            <a:r>
              <a:rPr lang="en-US" sz="2400" dirty="0"/>
              <a:t>within the range of the reconstructed current CU luma values</a:t>
            </a:r>
            <a:endParaRPr lang="fr-FR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8970937-D18D-4509-A4AC-50983C79D2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719363"/>
              </p:ext>
            </p:extLst>
          </p:nvPr>
        </p:nvGraphicFramePr>
        <p:xfrm>
          <a:off x="2347557" y="3237997"/>
          <a:ext cx="8462683" cy="3254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Visio" r:id="rId3" imgW="7953306" imgH="3095953" progId="Visio.Drawing.15">
                  <p:embed/>
                </p:oleObj>
              </mc:Choice>
              <mc:Fallback>
                <p:oleObj name="Visio" r:id="rId3" imgW="7953306" imgH="3095953" progId="Visio.Drawing.15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8970937-D18D-4509-A4AC-50983C79D2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7557" y="3237997"/>
                        <a:ext cx="8462683" cy="32548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0558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Results	 </a:t>
            </a:r>
            <a:r>
              <a:rPr lang="en-US" sz="3200" i="1" dirty="0"/>
              <a:t>(EE2-test-1.13a)	</a:t>
            </a:r>
            <a:r>
              <a:rPr lang="en-US" sz="4400" dirty="0"/>
              <a:t>			</a:t>
            </a:r>
            <a:r>
              <a:rPr lang="en-US" sz="4400" b="0" dirty="0"/>
              <a:t> </a:t>
            </a:r>
            <a:r>
              <a:rPr lang="en-US" sz="2800" b="0" dirty="0"/>
              <a:t>JVET-AB0128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982A20-7E8C-4BA1-87D5-9697B322C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754" y="1825464"/>
            <a:ext cx="9018917" cy="427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33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/>
              <a:t>Results	</a:t>
            </a:r>
            <a:r>
              <a:rPr lang="en-US" sz="4400" i="1" dirty="0"/>
              <a:t> </a:t>
            </a:r>
            <a:r>
              <a:rPr lang="en-US" sz="3200" i="1" dirty="0"/>
              <a:t>(EE2-test-1.13b)</a:t>
            </a:r>
            <a:r>
              <a:rPr lang="en-US" sz="4400" i="1" dirty="0"/>
              <a:t>	</a:t>
            </a:r>
            <a:r>
              <a:rPr lang="en-US" sz="6000" dirty="0"/>
              <a:t>			</a:t>
            </a:r>
            <a:r>
              <a:rPr lang="en-US" sz="6000" b="0" dirty="0"/>
              <a:t> </a:t>
            </a:r>
            <a:r>
              <a:rPr lang="en-US" sz="2800" b="0" dirty="0"/>
              <a:t>JVET-AB0128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10/19/2022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B64995-0452-40A2-9184-93392959D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577" y="1819835"/>
            <a:ext cx="8882785" cy="428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437707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7" ma:contentTypeDescription="Create a new document." ma:contentTypeScope="" ma:versionID="b85233bf8b46f5ee4ea7f54b607dc3f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a7f500eef90097aad945c79fcd6cfb9c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4088B4-4EB0-449A-9EB9-CE72EDED1D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4581</TotalTime>
  <Words>119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InterDigital 2022 PPT Template</vt:lpstr>
      <vt:lpstr>Visio</vt:lpstr>
      <vt:lpstr>JVET-AB0128</vt:lpstr>
      <vt:lpstr>CCCM Templates    JVET-AB0128</vt:lpstr>
      <vt:lpstr>Proposal        JVET-AB0128</vt:lpstr>
      <vt:lpstr>Results  (EE2-test-1.13a)     JVET-AB0128</vt:lpstr>
      <vt:lpstr>Results  (EE2-test-1.13b)     JVET-AB0128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Philippe Bordes</cp:lastModifiedBy>
  <cp:revision>11</cp:revision>
  <dcterms:created xsi:type="dcterms:W3CDTF">2022-01-11T10:24:13Z</dcterms:created>
  <dcterms:modified xsi:type="dcterms:W3CDTF">2022-10-19T08:38:06Z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Order">
    <vt:r8>100</vt:r8>
  </property>
</Properties>
</file>