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5" r:id="rId2"/>
    <p:sldId id="262" r:id="rId3"/>
    <p:sldId id="277" r:id="rId4"/>
    <p:sldId id="278" r:id="rId5"/>
    <p:sldId id="279" r:id="rId6"/>
    <p:sldId id="280" r:id="rId7"/>
    <p:sldId id="282" r:id="rId8"/>
    <p:sldId id="281" r:id="rId9"/>
    <p:sldId id="276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123" autoAdjust="0"/>
  </p:normalViewPr>
  <p:slideViewPr>
    <p:cSldViewPr snapToGrid="0" showGuides="1">
      <p:cViewPr varScale="1">
        <p:scale>
          <a:sx n="70" d="100"/>
          <a:sy n="70" d="100"/>
        </p:scale>
        <p:origin x="738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63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2022/10/23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21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9841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9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73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655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36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6429C1-8E62-4761-9877-E62B2DA92B1C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2022/10/23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 smtClean="0"/>
              <a:t>Confidential 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JVET-AB0065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3215999" y="4307370"/>
            <a:ext cx="5760000" cy="1674376"/>
          </a:xfrm>
        </p:spPr>
        <p:txBody>
          <a:bodyPr/>
          <a:lstStyle/>
          <a:p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r>
              <a:rPr lang="ja-JP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Corporation</a:t>
            </a:r>
          </a:p>
          <a:p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Zheming Fan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Yukinobu </a:t>
            </a:r>
            <a:r>
              <a:rPr lang="en-US" altLang="ja-JP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Yasugi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Tomohiro </a:t>
            </a:r>
            <a:r>
              <a:rPr lang="en-US" altLang="ja-JP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Ikai</a:t>
            </a:r>
            <a:endParaRPr lang="ja-JP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2022/10/23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23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1846" y="1085827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this contribution, we add two new modes DIMD_T and DIMD_L to select different neighborhoods (reference region). In the DIMD_T we use top-left, top, and top-right neighborhoods as reference region, and in DIMD_L mode we use top-left, left, and left-bottom neighborhoods as reference region. Moreover, we set the number of lines in the reference area in DIMD_T and DIMD_L modes to 4. 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8" name="図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85" y="2614650"/>
            <a:ext cx="10395629" cy="3881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195380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 DIMD consists of DIMD_TL (top and left), DIMD_L (left) and DIMD_T (top) where a new syntax element is signalled to select neighboring reconstructed pixels (reference region) used to derive a prediction direction (DIMD intra mode).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In each CU, a new flag named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cu_dimd_mode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signalled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after the DIMD enabled flag (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cu_dimd_flag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) to determine which DIMD mode is used.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27201"/>
              </p:ext>
            </p:extLst>
          </p:nvPr>
        </p:nvGraphicFramePr>
        <p:xfrm>
          <a:off x="2028787" y="3283865"/>
          <a:ext cx="7916062" cy="287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600"/>
                <a:gridCol w="2653231"/>
                <a:gridCol w="2653231"/>
              </a:tblGrid>
              <a:tr h="6517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cu_dimd_mode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Binarization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218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DIMD_TL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645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4054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DIMD_L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0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10" name="コンテンツ プレースホルダー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072370"/>
              </p:ext>
            </p:extLst>
          </p:nvPr>
        </p:nvGraphicFramePr>
        <p:xfrm>
          <a:off x="2541966" y="1690688"/>
          <a:ext cx="7108068" cy="4323748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8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93900"/>
              </p:ext>
            </p:extLst>
          </p:nvPr>
        </p:nvGraphicFramePr>
        <p:xfrm>
          <a:off x="2541966" y="1690688"/>
          <a:ext cx="7108068" cy="4323744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0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209028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experiment proves that the new DIMD proposed modes shows 0.1%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Bd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-rate gain on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compared with the original DIMD mode. It is recommended to study this technique in EE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6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CA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  <a:endParaRPr lang="ja-JP" altLang="ja-JP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1209028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Thanks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Alibaba for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crosschecking. This is very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helpful.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759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2970699"/>
            <a:ext cx="11668305" cy="7824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Thank you for listening</a:t>
            </a:r>
            <a:endParaRPr lang="ja-JP" altLang="ja-JP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2022/10/23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64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6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</TotalTime>
  <Words>392</Words>
  <Application>Microsoft Office PowerPoint</Application>
  <PresentationFormat>ワイド画面</PresentationFormat>
  <Paragraphs>183</Paragraphs>
  <Slides>9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Be Original.テーマ</vt:lpstr>
      <vt:lpstr>JVET-AB0065</vt:lpstr>
      <vt:lpstr>DIMD_T and DIMD_L</vt:lpstr>
      <vt:lpstr>DIMD_T and DIMD_L</vt:lpstr>
      <vt:lpstr>Results</vt:lpstr>
      <vt:lpstr>Results</vt:lpstr>
      <vt:lpstr>Conclusion</vt:lpstr>
      <vt:lpstr>Acknowledgements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</cp:lastModifiedBy>
  <cp:revision>101</cp:revision>
  <dcterms:created xsi:type="dcterms:W3CDTF">2017-02-21T01:46:25Z</dcterms:created>
  <dcterms:modified xsi:type="dcterms:W3CDTF">2022-10-22T15:30:02Z</dcterms:modified>
</cp:coreProperties>
</file>