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24"/>
  </p:notesMasterIdLst>
  <p:handoutMasterIdLst>
    <p:handoutMasterId r:id="rId25"/>
  </p:handoutMasterIdLst>
  <p:sldIdLst>
    <p:sldId id="271" r:id="rId15"/>
    <p:sldId id="270" r:id="rId16"/>
    <p:sldId id="273" r:id="rId17"/>
    <p:sldId id="274" r:id="rId18"/>
    <p:sldId id="277" r:id="rId19"/>
    <p:sldId id="276" r:id="rId20"/>
    <p:sldId id="275" r:id="rId21"/>
    <p:sldId id="278" r:id="rId22"/>
    <p:sldId id="261" r:id="rId23"/>
  </p:sldIdLst>
  <p:sldSz cx="12192000" cy="6858000"/>
  <p:notesSz cx="6858000" cy="9144000"/>
  <p:embeddedFontLst>
    <p:embeddedFont>
      <p:font typeface="Ericsson Hilda" panose="00000500000000000000" pitchFamily="2" charset="0"/>
      <p:regular r:id="rId26"/>
      <p:bold r:id="rId27"/>
      <p:italic r:id="rId28"/>
      <p:boldItalic r:id="rId29"/>
    </p:embeddedFont>
    <p:embeddedFont>
      <p:font typeface="Ericsson Hilda ExtraBold" panose="00000900000000000000" pitchFamily="2" charset="0"/>
      <p:bold r:id="rId30"/>
    </p:embeddedFont>
    <p:embeddedFont>
      <p:font typeface="Ericsson Hilda ExtraLight" panose="00000300000000000000" pitchFamily="2" charset="0"/>
      <p:regular r:id="rId31"/>
    </p:embeddedFont>
    <p:embeddedFont>
      <p:font typeface="Ericsson Hilda Light" panose="00000400000000000000" pitchFamily="2" charset="0"/>
      <p:regular r:id="rId32"/>
      <p:italic r:id="rId33"/>
    </p:embeddedFont>
    <p:embeddedFont>
      <p:font typeface="Ericsson Technical Icons" panose="00000500000000000000" pitchFamily="2" charset="0"/>
      <p:regular r:id="rId34"/>
      <p:bold r:id="rId35"/>
      <p:italic r:id="rId36"/>
      <p:boldItalic r:id="rId37"/>
    </p:embeddedFont>
    <p:embeddedFont>
      <p:font typeface="SimSun" panose="02010600030101010101" pitchFamily="2" charset="-122"/>
      <p:regular r:id="rId38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BE22BC-F588-4C34-B616-36F1FCC9DFAE}" v="7" dt="2022-07-14T15:05:53.6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 autoAdjust="0"/>
    <p:restoredTop sz="94124" autoAdjust="0"/>
  </p:normalViewPr>
  <p:slideViewPr>
    <p:cSldViewPr snapToGrid="0" snapToObjects="1" showGuides="1">
      <p:cViewPr varScale="1">
        <p:scale>
          <a:sx n="122" d="100"/>
          <a:sy n="122" d="100"/>
        </p:scale>
        <p:origin x="120" y="2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font" Target="fonts/font1.fntdata"/><Relationship Id="rId39" Type="http://schemas.openxmlformats.org/officeDocument/2006/relationships/presProps" Target="presProps.xml"/><Relationship Id="rId21" Type="http://schemas.openxmlformats.org/officeDocument/2006/relationships/slide" Target="slides/slide7.xml"/><Relationship Id="rId34" Type="http://schemas.openxmlformats.org/officeDocument/2006/relationships/font" Target="fonts/font9.fntdata"/><Relationship Id="rId42" Type="http://schemas.openxmlformats.org/officeDocument/2006/relationships/tableStyles" Target="tableStyle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font" Target="fonts/font4.fntdata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font" Target="fonts/font6.fntdata"/><Relationship Id="rId44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8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microsoft.com/office/2016/11/relationships/changesInfo" Target="changesInfos/changesInfo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 Liu" userId="f6bbb955-1166-4a0c-a0ca-de04d0e558b9" providerId="ADAL" clId="{61BE22BC-F588-4C34-B616-36F1FCC9DFAE}"/>
    <pc:docChg chg="custSel modSld modMainMaster">
      <pc:chgData name="Du Liu" userId="f6bbb955-1166-4a0c-a0ca-de04d0e558b9" providerId="ADAL" clId="{61BE22BC-F588-4C34-B616-36F1FCC9DFAE}" dt="2022-07-14T15:19:19.731" v="139" actId="6549"/>
      <pc:docMkLst>
        <pc:docMk/>
      </pc:docMkLst>
      <pc:sldChg chg="modSp mod">
        <pc:chgData name="Du Liu" userId="f6bbb955-1166-4a0c-a0ca-de04d0e558b9" providerId="ADAL" clId="{61BE22BC-F588-4C34-B616-36F1FCC9DFAE}" dt="2022-07-14T15:19:19.731" v="139" actId="6549"/>
        <pc:sldMkLst>
          <pc:docMk/>
          <pc:sldMk cId="3788864468" sldId="274"/>
        </pc:sldMkLst>
        <pc:graphicFrameChg chg="modGraphic">
          <ac:chgData name="Du Liu" userId="f6bbb955-1166-4a0c-a0ca-de04d0e558b9" providerId="ADAL" clId="{61BE22BC-F588-4C34-B616-36F1FCC9DFAE}" dt="2022-07-14T15:19:19.731" v="139" actId="6549"/>
          <ac:graphicFrameMkLst>
            <pc:docMk/>
            <pc:sldMk cId="3788864468" sldId="274"/>
            <ac:graphicFrameMk id="4" creationId="{3CF78FCF-405C-42EB-AA1D-F0184B7887EE}"/>
          </ac:graphicFrameMkLst>
        </pc:graphicFrameChg>
      </pc:sldChg>
      <pc:sldChg chg="addSp modSp mod">
        <pc:chgData name="Du Liu" userId="f6bbb955-1166-4a0c-a0ca-de04d0e558b9" providerId="ADAL" clId="{61BE22BC-F588-4C34-B616-36F1FCC9DFAE}" dt="2022-07-14T14:20:00.812" v="121" actId="14826"/>
        <pc:sldMkLst>
          <pc:docMk/>
          <pc:sldMk cId="132042020" sldId="275"/>
        </pc:sldMkLst>
        <pc:spChg chg="add mod">
          <ac:chgData name="Du Liu" userId="f6bbb955-1166-4a0c-a0ca-de04d0e558b9" providerId="ADAL" clId="{61BE22BC-F588-4C34-B616-36F1FCC9DFAE}" dt="2022-07-14T14:18:25.490" v="105" actId="20577"/>
          <ac:spMkLst>
            <pc:docMk/>
            <pc:sldMk cId="132042020" sldId="275"/>
            <ac:spMk id="3" creationId="{D7D9288D-168C-4DAB-9DF4-57CE079FF056}"/>
          </ac:spMkLst>
        </pc:spChg>
        <pc:spChg chg="add mod">
          <ac:chgData name="Du Liu" userId="f6bbb955-1166-4a0c-a0ca-de04d0e558b9" providerId="ADAL" clId="{61BE22BC-F588-4C34-B616-36F1FCC9DFAE}" dt="2022-07-14T14:18:29.921" v="116" actId="6549"/>
          <ac:spMkLst>
            <pc:docMk/>
            <pc:sldMk cId="132042020" sldId="275"/>
            <ac:spMk id="12" creationId="{B42A3DF4-4B42-43F4-91BE-8A74993E1B36}"/>
          </ac:spMkLst>
        </pc:spChg>
        <pc:picChg chg="mod">
          <ac:chgData name="Du Liu" userId="f6bbb955-1166-4a0c-a0ca-de04d0e558b9" providerId="ADAL" clId="{61BE22BC-F588-4C34-B616-36F1FCC9DFAE}" dt="2022-07-14T14:19:25.802" v="119" actId="1076"/>
          <ac:picMkLst>
            <pc:docMk/>
            <pc:sldMk cId="132042020" sldId="275"/>
            <ac:picMk id="14" creationId="{DDC9857D-B3E6-423B-8F6A-A3FEFC16509F}"/>
          </ac:picMkLst>
        </pc:picChg>
        <pc:picChg chg="mod">
          <ac:chgData name="Du Liu" userId="f6bbb955-1166-4a0c-a0ca-de04d0e558b9" providerId="ADAL" clId="{61BE22BC-F588-4C34-B616-36F1FCC9DFAE}" dt="2022-07-14T14:19:44.800" v="120" actId="14826"/>
          <ac:picMkLst>
            <pc:docMk/>
            <pc:sldMk cId="132042020" sldId="275"/>
            <ac:picMk id="16" creationId="{4A1A353C-022B-45A2-A7D6-CABA82EDE365}"/>
          </ac:picMkLst>
        </pc:picChg>
        <pc:picChg chg="mod">
          <ac:chgData name="Du Liu" userId="f6bbb955-1166-4a0c-a0ca-de04d0e558b9" providerId="ADAL" clId="{61BE22BC-F588-4C34-B616-36F1FCC9DFAE}" dt="2022-07-14T14:20:00.812" v="121" actId="14826"/>
          <ac:picMkLst>
            <pc:docMk/>
            <pc:sldMk cId="132042020" sldId="275"/>
            <ac:picMk id="18" creationId="{EFBC22A3-0C59-4FE9-9E9F-8CBD3A60AFBA}"/>
          </ac:picMkLst>
        </pc:picChg>
        <pc:picChg chg="mod">
          <ac:chgData name="Du Liu" userId="f6bbb955-1166-4a0c-a0ca-de04d0e558b9" providerId="ADAL" clId="{61BE22BC-F588-4C34-B616-36F1FCC9DFAE}" dt="2022-07-14T07:14:45.055" v="5" actId="14100"/>
          <ac:picMkLst>
            <pc:docMk/>
            <pc:sldMk cId="132042020" sldId="275"/>
            <ac:picMk id="20" creationId="{D3058246-5857-4CD8-ADCC-F23CFB91DAEF}"/>
          </ac:picMkLst>
        </pc:picChg>
        <pc:picChg chg="mod">
          <ac:chgData name="Du Liu" userId="f6bbb955-1166-4a0c-a0ca-de04d0e558b9" providerId="ADAL" clId="{61BE22BC-F588-4C34-B616-36F1FCC9DFAE}" dt="2022-07-14T07:15:10.304" v="6" actId="14826"/>
          <ac:picMkLst>
            <pc:docMk/>
            <pc:sldMk cId="132042020" sldId="275"/>
            <ac:picMk id="24" creationId="{C88F5C05-E7EC-4ECF-8A66-A959AAF59125}"/>
          </ac:picMkLst>
        </pc:picChg>
        <pc:picChg chg="mod">
          <ac:chgData name="Du Liu" userId="f6bbb955-1166-4a0c-a0ca-de04d0e558b9" providerId="ADAL" clId="{61BE22BC-F588-4C34-B616-36F1FCC9DFAE}" dt="2022-07-14T07:18:17.827" v="7" actId="14826"/>
          <ac:picMkLst>
            <pc:docMk/>
            <pc:sldMk cId="132042020" sldId="275"/>
            <ac:picMk id="26" creationId="{ABCABC6E-FE89-40C3-875A-D0BD46284B5B}"/>
          </ac:picMkLst>
        </pc:picChg>
      </pc:sldChg>
      <pc:sldMasterChg chg="modSp mod">
        <pc:chgData name="Du Liu" userId="f6bbb955-1166-4a0c-a0ca-de04d0e558b9" providerId="ADAL" clId="{61BE22BC-F588-4C34-B616-36F1FCC9DFAE}" dt="2022-07-14T15:05:53.658" v="137" actId="20577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61BE22BC-F588-4C34-B616-36F1FCC9DFAE}" dt="2022-07-14T15:05:53.658" v="137" actId="20577"/>
          <ac:spMkLst>
            <pc:docMk/>
            <pc:sldMasterMk cId="2523064765" sldId="2147483660"/>
            <ac:spMk id="5" creationId="{4D34DC33-B6A1-43EF-9A99-F7C83545B926}"/>
          </ac:spMkLst>
        </pc:spChg>
      </pc:sldMasterChg>
    </pc:docChg>
  </pc:docChgLst>
  <pc:docChgLst>
    <pc:chgData name="Du Liu" userId="f6bbb955-1166-4a0c-a0ca-de04d0e558b9" providerId="ADAL" clId="{509D9E65-3B4B-4E9C-AA96-21CF4B5D1D30}"/>
    <pc:docChg chg="undo custSel addSld modSld sldOrd modMainMaster">
      <pc:chgData name="Du Liu" userId="f6bbb955-1166-4a0c-a0ca-de04d0e558b9" providerId="ADAL" clId="{509D9E65-3B4B-4E9C-AA96-21CF4B5D1D30}" dt="2022-07-13T11:48:18.688" v="303" actId="20577"/>
      <pc:docMkLst>
        <pc:docMk/>
      </pc:docMkLst>
      <pc:sldChg chg="modSp mod">
        <pc:chgData name="Du Liu" userId="f6bbb955-1166-4a0c-a0ca-de04d0e558b9" providerId="ADAL" clId="{509D9E65-3B4B-4E9C-AA96-21CF4B5D1D30}" dt="2022-07-13T06:14:40.902" v="294" actId="20577"/>
        <pc:sldMkLst>
          <pc:docMk/>
          <pc:sldMk cId="3709959988" sldId="270"/>
        </pc:sldMkLst>
        <pc:spChg chg="mod">
          <ac:chgData name="Du Liu" userId="f6bbb955-1166-4a0c-a0ca-de04d0e558b9" providerId="ADAL" clId="{509D9E65-3B4B-4E9C-AA96-21CF4B5D1D30}" dt="2022-07-12T11:30:27.515" v="59" actId="20577"/>
          <ac:spMkLst>
            <pc:docMk/>
            <pc:sldMk cId="3709959988" sldId="270"/>
            <ac:spMk id="10" creationId="{D530E3B7-5A67-48F4-82BF-02882396232E}"/>
          </ac:spMkLst>
        </pc:spChg>
        <pc:spChg chg="mod">
          <ac:chgData name="Du Liu" userId="f6bbb955-1166-4a0c-a0ca-de04d0e558b9" providerId="ADAL" clId="{509D9E65-3B4B-4E9C-AA96-21CF4B5D1D30}" dt="2022-07-13T06:14:40.902" v="294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Du Liu" userId="f6bbb955-1166-4a0c-a0ca-de04d0e558b9" providerId="ADAL" clId="{509D9E65-3B4B-4E9C-AA96-21CF4B5D1D30}" dt="2022-07-12T13:03:46.225" v="212" actId="404"/>
        <pc:sldMkLst>
          <pc:docMk/>
          <pc:sldMk cId="3788864468" sldId="274"/>
        </pc:sldMkLst>
        <pc:graphicFrameChg chg="mod modGraphic">
          <ac:chgData name="Du Liu" userId="f6bbb955-1166-4a0c-a0ca-de04d0e558b9" providerId="ADAL" clId="{509D9E65-3B4B-4E9C-AA96-21CF4B5D1D30}" dt="2022-07-12T13:03:46.225" v="212" actId="404"/>
          <ac:graphicFrameMkLst>
            <pc:docMk/>
            <pc:sldMk cId="3788864468" sldId="274"/>
            <ac:graphicFrameMk id="4" creationId="{3CF78FCF-405C-42EB-AA1D-F0184B7887EE}"/>
          </ac:graphicFrameMkLst>
        </pc:graphicFrameChg>
      </pc:sldChg>
      <pc:sldChg chg="addSp delSp modSp new mod">
        <pc:chgData name="Du Liu" userId="f6bbb955-1166-4a0c-a0ca-de04d0e558b9" providerId="ADAL" clId="{509D9E65-3B4B-4E9C-AA96-21CF4B5D1D30}" dt="2022-07-12T11:49:17.049" v="204" actId="14100"/>
        <pc:sldMkLst>
          <pc:docMk/>
          <pc:sldMk cId="132042020" sldId="275"/>
        </pc:sldMkLst>
        <pc:spChg chg="mod">
          <ac:chgData name="Du Liu" userId="f6bbb955-1166-4a0c-a0ca-de04d0e558b9" providerId="ADAL" clId="{509D9E65-3B4B-4E9C-AA96-21CF4B5D1D30}" dt="2022-07-12T11:16:18.862" v="9" actId="20577"/>
          <ac:spMkLst>
            <pc:docMk/>
            <pc:sldMk cId="132042020" sldId="275"/>
            <ac:spMk id="2" creationId="{749891E7-6398-4720-AB3A-6619A1670D2A}"/>
          </ac:spMkLst>
        </pc:spChg>
        <pc:spChg chg="del">
          <ac:chgData name="Du Liu" userId="f6bbb955-1166-4a0c-a0ca-de04d0e558b9" providerId="ADAL" clId="{509D9E65-3B4B-4E9C-AA96-21CF4B5D1D30}" dt="2022-07-12T11:36:41.954" v="116"/>
          <ac:spMkLst>
            <pc:docMk/>
            <pc:sldMk cId="132042020" sldId="275"/>
            <ac:spMk id="3" creationId="{4DCD8E37-FC1B-4142-B9CD-29FBC22F4A4E}"/>
          </ac:spMkLst>
        </pc:spChg>
        <pc:spChg chg="add del mod">
          <ac:chgData name="Du Liu" userId="f6bbb955-1166-4a0c-a0ca-de04d0e558b9" providerId="ADAL" clId="{509D9E65-3B4B-4E9C-AA96-21CF4B5D1D30}" dt="2022-07-12T11:47:01.901" v="161" actId="478"/>
          <ac:spMkLst>
            <pc:docMk/>
            <pc:sldMk cId="132042020" sldId="275"/>
            <ac:spMk id="6" creationId="{14BF8117-2C6E-4AF8-9A04-892AF0531C07}"/>
          </ac:spMkLst>
        </pc:spChg>
        <pc:spChg chg="add mod">
          <ac:chgData name="Du Liu" userId="f6bbb955-1166-4a0c-a0ca-de04d0e558b9" providerId="ADAL" clId="{509D9E65-3B4B-4E9C-AA96-21CF4B5D1D30}" dt="2022-07-12T11:47:20.907" v="179" actId="14100"/>
          <ac:spMkLst>
            <pc:docMk/>
            <pc:sldMk cId="132042020" sldId="275"/>
            <ac:spMk id="21" creationId="{51B04554-EBD0-40EF-A340-29C7B9FBB8D6}"/>
          </ac:spMkLst>
        </pc:spChg>
        <pc:spChg chg="add mod">
          <ac:chgData name="Du Liu" userId="f6bbb955-1166-4a0c-a0ca-de04d0e558b9" providerId="ADAL" clId="{509D9E65-3B4B-4E9C-AA96-21CF4B5D1D30}" dt="2022-07-12T11:47:46.810" v="196" actId="20577"/>
          <ac:spMkLst>
            <pc:docMk/>
            <pc:sldMk cId="132042020" sldId="275"/>
            <ac:spMk id="22" creationId="{7535C336-2AF3-4B96-917E-10793C839091}"/>
          </ac:spMkLst>
        </pc:spChg>
        <pc:graphicFrameChg chg="add del mod">
          <ac:chgData name="Du Liu" userId="f6bbb955-1166-4a0c-a0ca-de04d0e558b9" providerId="ADAL" clId="{509D9E65-3B4B-4E9C-AA96-21CF4B5D1D30}" dt="2022-07-12T11:36:48.990" v="118" actId="478"/>
          <ac:graphicFrameMkLst>
            <pc:docMk/>
            <pc:sldMk cId="132042020" sldId="275"/>
            <ac:graphicFrameMk id="4" creationId="{B5CC915B-BD11-4AB3-91CE-FD86FB24AF1B}"/>
          </ac:graphicFrameMkLst>
        </pc:graphicFrameChg>
        <pc:picChg chg="add del mod">
          <ac:chgData name="Du Liu" userId="f6bbb955-1166-4a0c-a0ca-de04d0e558b9" providerId="ADAL" clId="{509D9E65-3B4B-4E9C-AA96-21CF4B5D1D30}" dt="2022-07-12T11:39:58.529" v="140" actId="478"/>
          <ac:picMkLst>
            <pc:docMk/>
            <pc:sldMk cId="132042020" sldId="275"/>
            <ac:picMk id="8" creationId="{C4437025-A7D6-4697-904D-8D3A791D31F7}"/>
          </ac:picMkLst>
        </pc:picChg>
        <pc:picChg chg="add del mod modCrop">
          <ac:chgData name="Du Liu" userId="f6bbb955-1166-4a0c-a0ca-de04d0e558b9" providerId="ADAL" clId="{509D9E65-3B4B-4E9C-AA96-21CF4B5D1D30}" dt="2022-07-12T11:39:58.529" v="140" actId="478"/>
          <ac:picMkLst>
            <pc:docMk/>
            <pc:sldMk cId="132042020" sldId="275"/>
            <ac:picMk id="10" creationId="{46C8F67D-EF14-46CD-8CDA-B5FB0BC337B8}"/>
          </ac:picMkLst>
        </pc:picChg>
        <pc:picChg chg="add del mod">
          <ac:chgData name="Du Liu" userId="f6bbb955-1166-4a0c-a0ca-de04d0e558b9" providerId="ADAL" clId="{509D9E65-3B4B-4E9C-AA96-21CF4B5D1D30}" dt="2022-07-12T11:39:58.529" v="140" actId="478"/>
          <ac:picMkLst>
            <pc:docMk/>
            <pc:sldMk cId="132042020" sldId="275"/>
            <ac:picMk id="12" creationId="{5C2E82A9-7452-4757-AB18-DBE81A4A0F54}"/>
          </ac:picMkLst>
        </pc:picChg>
        <pc:picChg chg="add mod">
          <ac:chgData name="Du Liu" userId="f6bbb955-1166-4a0c-a0ca-de04d0e558b9" providerId="ADAL" clId="{509D9E65-3B4B-4E9C-AA96-21CF4B5D1D30}" dt="2022-07-12T11:45:38.262" v="151" actId="1076"/>
          <ac:picMkLst>
            <pc:docMk/>
            <pc:sldMk cId="132042020" sldId="275"/>
            <ac:picMk id="14" creationId="{DDC9857D-B3E6-423B-8F6A-A3FEFC16509F}"/>
          </ac:picMkLst>
        </pc:picChg>
        <pc:picChg chg="add mod">
          <ac:chgData name="Du Liu" userId="f6bbb955-1166-4a0c-a0ca-de04d0e558b9" providerId="ADAL" clId="{509D9E65-3B4B-4E9C-AA96-21CF4B5D1D30}" dt="2022-07-12T11:45:54.812" v="155" actId="14100"/>
          <ac:picMkLst>
            <pc:docMk/>
            <pc:sldMk cId="132042020" sldId="275"/>
            <ac:picMk id="16" creationId="{4A1A353C-022B-45A2-A7D6-CABA82EDE365}"/>
          </ac:picMkLst>
        </pc:picChg>
        <pc:picChg chg="add mod">
          <ac:chgData name="Du Liu" userId="f6bbb955-1166-4a0c-a0ca-de04d0e558b9" providerId="ADAL" clId="{509D9E65-3B4B-4E9C-AA96-21CF4B5D1D30}" dt="2022-07-12T11:45:52.333" v="154" actId="14100"/>
          <ac:picMkLst>
            <pc:docMk/>
            <pc:sldMk cId="132042020" sldId="275"/>
            <ac:picMk id="18" creationId="{EFBC22A3-0C59-4FE9-9E9F-8CBD3A60AFBA}"/>
          </ac:picMkLst>
        </pc:picChg>
        <pc:picChg chg="add mod">
          <ac:chgData name="Du Liu" userId="f6bbb955-1166-4a0c-a0ca-de04d0e558b9" providerId="ADAL" clId="{509D9E65-3B4B-4E9C-AA96-21CF4B5D1D30}" dt="2022-07-12T11:46:40.716" v="160" actId="1076"/>
          <ac:picMkLst>
            <pc:docMk/>
            <pc:sldMk cId="132042020" sldId="275"/>
            <ac:picMk id="20" creationId="{D3058246-5857-4CD8-ADCC-F23CFB91DAEF}"/>
          </ac:picMkLst>
        </pc:picChg>
        <pc:picChg chg="add mod">
          <ac:chgData name="Du Liu" userId="f6bbb955-1166-4a0c-a0ca-de04d0e558b9" providerId="ADAL" clId="{509D9E65-3B4B-4E9C-AA96-21CF4B5D1D30}" dt="2022-07-12T11:48:17.113" v="200" actId="14100"/>
          <ac:picMkLst>
            <pc:docMk/>
            <pc:sldMk cId="132042020" sldId="275"/>
            <ac:picMk id="24" creationId="{C88F5C05-E7EC-4ECF-8A66-A959AAF59125}"/>
          </ac:picMkLst>
        </pc:picChg>
        <pc:picChg chg="add mod">
          <ac:chgData name="Du Liu" userId="f6bbb955-1166-4a0c-a0ca-de04d0e558b9" providerId="ADAL" clId="{509D9E65-3B4B-4E9C-AA96-21CF4B5D1D30}" dt="2022-07-12T11:49:17.049" v="204" actId="14100"/>
          <ac:picMkLst>
            <pc:docMk/>
            <pc:sldMk cId="132042020" sldId="275"/>
            <ac:picMk id="26" creationId="{ABCABC6E-FE89-40C3-875A-D0BD46284B5B}"/>
          </ac:picMkLst>
        </pc:picChg>
      </pc:sldChg>
      <pc:sldChg chg="addSp delSp modSp new mod">
        <pc:chgData name="Du Liu" userId="f6bbb955-1166-4a0c-a0ca-de04d0e558b9" providerId="ADAL" clId="{509D9E65-3B4B-4E9C-AA96-21CF4B5D1D30}" dt="2022-07-12T11:33:50.244" v="112" actId="14100"/>
        <pc:sldMkLst>
          <pc:docMk/>
          <pc:sldMk cId="1938955519" sldId="276"/>
        </pc:sldMkLst>
        <pc:spChg chg="mod">
          <ac:chgData name="Du Liu" userId="f6bbb955-1166-4a0c-a0ca-de04d0e558b9" providerId="ADAL" clId="{509D9E65-3B4B-4E9C-AA96-21CF4B5D1D30}" dt="2022-07-12T11:33:11.635" v="103" actId="20577"/>
          <ac:spMkLst>
            <pc:docMk/>
            <pc:sldMk cId="1938955519" sldId="276"/>
            <ac:spMk id="2" creationId="{36C11D34-E281-4017-A2A5-D73EB1336BC2}"/>
          </ac:spMkLst>
        </pc:spChg>
        <pc:spChg chg="del">
          <ac:chgData name="Du Liu" userId="f6bbb955-1166-4a0c-a0ca-de04d0e558b9" providerId="ADAL" clId="{509D9E65-3B4B-4E9C-AA96-21CF4B5D1D30}" dt="2022-07-12T11:33:19.434" v="104" actId="478"/>
          <ac:spMkLst>
            <pc:docMk/>
            <pc:sldMk cId="1938955519" sldId="276"/>
            <ac:spMk id="3" creationId="{9DC0F59F-5C40-41E8-9FC7-8D1D06ABF9CD}"/>
          </ac:spMkLst>
        </pc:spChg>
        <pc:graphicFrameChg chg="add mod modGraphic">
          <ac:chgData name="Du Liu" userId="f6bbb955-1166-4a0c-a0ca-de04d0e558b9" providerId="ADAL" clId="{509D9E65-3B4B-4E9C-AA96-21CF4B5D1D30}" dt="2022-07-12T11:33:50.244" v="112" actId="14100"/>
          <ac:graphicFrameMkLst>
            <pc:docMk/>
            <pc:sldMk cId="1938955519" sldId="276"/>
            <ac:graphicFrameMk id="4" creationId="{1B4D27FD-655D-4F85-8B36-24D1F970BD50}"/>
          </ac:graphicFrameMkLst>
        </pc:graphicFrameChg>
      </pc:sldChg>
      <pc:sldChg chg="addSp delSp modSp new mod ord">
        <pc:chgData name="Du Liu" userId="f6bbb955-1166-4a0c-a0ca-de04d0e558b9" providerId="ADAL" clId="{509D9E65-3B4B-4E9C-AA96-21CF4B5D1D30}" dt="2022-07-12T11:33:43.600" v="111" actId="14100"/>
        <pc:sldMkLst>
          <pc:docMk/>
          <pc:sldMk cId="3062455088" sldId="277"/>
        </pc:sldMkLst>
        <pc:spChg chg="mod">
          <ac:chgData name="Du Liu" userId="f6bbb955-1166-4a0c-a0ca-de04d0e558b9" providerId="ADAL" clId="{509D9E65-3B4B-4E9C-AA96-21CF4B5D1D30}" dt="2022-07-12T11:31:30.809" v="69" actId="20577"/>
          <ac:spMkLst>
            <pc:docMk/>
            <pc:sldMk cId="3062455088" sldId="277"/>
            <ac:spMk id="2" creationId="{8831BFBA-3FD1-4CD7-9337-9D2D596E3253}"/>
          </ac:spMkLst>
        </pc:spChg>
        <pc:spChg chg="add del">
          <ac:chgData name="Du Liu" userId="f6bbb955-1166-4a0c-a0ca-de04d0e558b9" providerId="ADAL" clId="{509D9E65-3B4B-4E9C-AA96-21CF4B5D1D30}" dt="2022-07-12T11:32:00.653" v="73" actId="478"/>
          <ac:spMkLst>
            <pc:docMk/>
            <pc:sldMk cId="3062455088" sldId="277"/>
            <ac:spMk id="3" creationId="{1821EB32-DF14-42E9-9870-07AF28ACE2EF}"/>
          </ac:spMkLst>
        </pc:spChg>
        <pc:graphicFrameChg chg="add del mod">
          <ac:chgData name="Du Liu" userId="f6bbb955-1166-4a0c-a0ca-de04d0e558b9" providerId="ADAL" clId="{509D9E65-3B4B-4E9C-AA96-21CF4B5D1D30}" dt="2022-07-12T11:31:51.719" v="71"/>
          <ac:graphicFrameMkLst>
            <pc:docMk/>
            <pc:sldMk cId="3062455088" sldId="277"/>
            <ac:graphicFrameMk id="4" creationId="{44D938AA-65BD-4B6C-9B58-FA6255B3FB88}"/>
          </ac:graphicFrameMkLst>
        </pc:graphicFrameChg>
        <pc:graphicFrameChg chg="add mod modGraphic">
          <ac:chgData name="Du Liu" userId="f6bbb955-1166-4a0c-a0ca-de04d0e558b9" providerId="ADAL" clId="{509D9E65-3B4B-4E9C-AA96-21CF4B5D1D30}" dt="2022-07-12T11:33:43.600" v="111" actId="14100"/>
          <ac:graphicFrameMkLst>
            <pc:docMk/>
            <pc:sldMk cId="3062455088" sldId="277"/>
            <ac:graphicFrameMk id="6" creationId="{B4EBC162-CEA4-44AA-B02F-9A53CE182BD2}"/>
          </ac:graphicFrameMkLst>
        </pc:graphicFrameChg>
        <pc:picChg chg="add del mod modCrop">
          <ac:chgData name="Du Liu" userId="f6bbb955-1166-4a0c-a0ca-de04d0e558b9" providerId="ADAL" clId="{509D9E65-3B4B-4E9C-AA96-21CF4B5D1D30}" dt="2022-07-12T11:32:35.925" v="82" actId="478"/>
          <ac:picMkLst>
            <pc:docMk/>
            <pc:sldMk cId="3062455088" sldId="277"/>
            <ac:picMk id="5" creationId="{2A058441-8495-49D5-9A52-125D0E805B0C}"/>
          </ac:picMkLst>
        </pc:picChg>
      </pc:sldChg>
      <pc:sldChg chg="modSp new mod">
        <pc:chgData name="Du Liu" userId="f6bbb955-1166-4a0c-a0ca-de04d0e558b9" providerId="ADAL" clId="{509D9E65-3B4B-4E9C-AA96-21CF4B5D1D30}" dt="2022-07-13T11:48:18.688" v="303" actId="20577"/>
        <pc:sldMkLst>
          <pc:docMk/>
          <pc:sldMk cId="1512927977" sldId="278"/>
        </pc:sldMkLst>
        <pc:spChg chg="mod">
          <ac:chgData name="Du Liu" userId="f6bbb955-1166-4a0c-a0ca-de04d0e558b9" providerId="ADAL" clId="{509D9E65-3B4B-4E9C-AA96-21CF4B5D1D30}" dt="2022-07-12T13:05:37.058" v="227" actId="20577"/>
          <ac:spMkLst>
            <pc:docMk/>
            <pc:sldMk cId="1512927977" sldId="278"/>
            <ac:spMk id="2" creationId="{5F9890B8-A1F4-41D1-9319-F1138144D570}"/>
          </ac:spMkLst>
        </pc:spChg>
        <pc:spChg chg="mod">
          <ac:chgData name="Du Liu" userId="f6bbb955-1166-4a0c-a0ca-de04d0e558b9" providerId="ADAL" clId="{509D9E65-3B4B-4E9C-AA96-21CF4B5D1D30}" dt="2022-07-13T11:48:18.688" v="303" actId="20577"/>
          <ac:spMkLst>
            <pc:docMk/>
            <pc:sldMk cId="1512927977" sldId="278"/>
            <ac:spMk id="3" creationId="{D4398169-4279-4867-8853-7F13506DDCEF}"/>
          </ac:spMkLst>
        </pc:spChg>
      </pc:sldChg>
      <pc:sldMasterChg chg="modSp mod">
        <pc:chgData name="Du Liu" userId="f6bbb955-1166-4a0c-a0ca-de04d0e558b9" providerId="ADAL" clId="{509D9E65-3B4B-4E9C-AA96-21CF4B5D1D30}" dt="2022-07-12T13:02:47.853" v="208" actId="20577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509D9E65-3B4B-4E9C-AA96-21CF4B5D1D30}" dt="2022-07-12T13:02:47.853" v="208" actId="20577"/>
          <ac:spMkLst>
            <pc:docMk/>
            <pc:sldMasterMk cId="2523064765" sldId="2147483660"/>
            <ac:spMk id="5" creationId="{4D34DC33-B6A1-43EF-9A99-F7C83545B926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D34DC33-B6A1-43EF-9A99-F7C83545B926}"/>
              </a:ext>
            </a:extLst>
          </p:cNvPr>
          <p:cNvSpPr txBox="1"/>
          <p:nvPr userDrawn="1"/>
        </p:nvSpPr>
        <p:spPr>
          <a:xfrm>
            <a:off x="421638" y="6524625"/>
            <a:ext cx="258243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ELIUDUX Du Liu  |  2022-07-12  |  Open  |  Page </a:t>
            </a:r>
            <a:fld id="{992C94B6-799D-49FB-8BD8-A8888C282EB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9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B5EB3-75C3-44EF-993D-D509B4F339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9601098" cy="3457576"/>
          </a:xfrm>
        </p:spPr>
        <p:txBody>
          <a:bodyPr/>
          <a:lstStyle/>
          <a:p>
            <a:r>
              <a:rPr lang="en-US" sz="4000" dirty="0"/>
              <a:t>JVET-AA0090</a:t>
            </a:r>
            <a:br>
              <a:rPr lang="en-US" sz="4000" dirty="0"/>
            </a:br>
            <a:r>
              <a:rPr lang="en-US" sz="4000" dirty="0"/>
              <a:t>EE1-related: One luma model with IPB and skip for filtering intra and inter luma slices</a:t>
            </a:r>
            <a:endParaRPr lang="en-SE" sz="4000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12B2650-9D01-41A9-B784-C509578C3A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7671517" cy="2087563"/>
          </a:xfrm>
        </p:spPr>
        <p:txBody>
          <a:bodyPr/>
          <a:lstStyle/>
          <a:p>
            <a:r>
              <a:rPr lang="sv" sz="1800" dirty="0">
                <a:effectLst/>
                <a:ea typeface="Times New Roman" panose="02020603050405020304" pitchFamily="18" charset="0"/>
              </a:rPr>
              <a:t>Du Liu, Jacob Ström, Mitra Damghanian, Per Wennersten, Yun Li</a:t>
            </a:r>
            <a:endParaRPr lang="en-SE" sz="1800" dirty="0">
              <a:effectLst/>
              <a:ea typeface="Times New Roman" panose="02020603050405020304" pitchFamily="18" charset="0"/>
            </a:endParaRPr>
          </a:p>
          <a:p>
            <a:endParaRPr lang="en-SE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4679949"/>
          </a:xfrm>
        </p:spPr>
        <p:txBody>
          <a:bodyPr/>
          <a:lstStyle/>
          <a:p>
            <a:r>
              <a:rPr lang="en-US" sz="1800" dirty="0"/>
              <a:t>Propose to use one luma model with block type information and block skip information for NN-filtering</a:t>
            </a:r>
          </a:p>
          <a:p>
            <a:pPr lvl="1"/>
            <a:r>
              <a:rPr lang="en-US" sz="1800" dirty="0"/>
              <a:t>Block type information: I, P, B</a:t>
            </a:r>
          </a:p>
          <a:p>
            <a:pPr lvl="1"/>
            <a:r>
              <a:rPr lang="en-US" sz="1800" dirty="0"/>
              <a:t>Block skip information: bypassed or not</a:t>
            </a:r>
          </a:p>
          <a:p>
            <a:r>
              <a:rPr lang="en-US" sz="1800" dirty="0"/>
              <a:t>The proposed model is used for both intra luma and inter luma slices</a:t>
            </a:r>
          </a:p>
          <a:p>
            <a:r>
              <a:rPr lang="en-US" sz="1800" dirty="0"/>
              <a:t>Reduce the total number of models from 4 (JVET-Z0112) to 3</a:t>
            </a:r>
          </a:p>
          <a:p>
            <a:r>
              <a:rPr lang="en-US" sz="1800" dirty="0"/>
              <a:t>Reduce the total number of parameters from 6.24M (JVET-Z0112) to 4.70M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 err="1">
                <a:effectLst/>
                <a:ea typeface="Times New Roman" panose="02020603050405020304" pitchFamily="18" charset="0"/>
              </a:rPr>
              <a:t>IPB+skip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 model (trained with AI and RA data): </a:t>
            </a:r>
            <a:endParaRPr lang="en-SE" sz="1800" dirty="0">
              <a:effectLst/>
              <a:ea typeface="Times New Roman" panose="02020603050405020304" pitchFamily="18" charset="0"/>
            </a:endParaRPr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BDR-Y -9.99% RA, -7.44% AI, and -8.47% LDB. </a:t>
            </a:r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Worst case </a:t>
            </a:r>
            <a:r>
              <a:rPr lang="en-US" sz="1800" dirty="0" err="1">
                <a:effectLst/>
                <a:ea typeface="Times New Roman" panose="02020603050405020304" pitchFamily="18" charset="0"/>
              </a:rPr>
              <a:t>kMAC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/pixel 660 (1.7% higher than JVET-Z0112).</a:t>
            </a:r>
            <a:endParaRPr lang="en-SE" sz="1800" dirty="0">
              <a:effectLst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Inter luma model from JVET-Z0112 (retrained with AI and RA data): </a:t>
            </a:r>
            <a:endParaRPr lang="en-SE" sz="1800" dirty="0">
              <a:effectLst/>
              <a:ea typeface="Times New Roman" panose="02020603050405020304" pitchFamily="18" charset="0"/>
            </a:endParaRPr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BDR-Y -9.64% RA, -7.48% AI, and -8.47% LDB. </a:t>
            </a:r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Worst case </a:t>
            </a:r>
            <a:r>
              <a:rPr lang="en-US" sz="1800" dirty="0" err="1">
                <a:effectLst/>
                <a:ea typeface="Times New Roman" panose="02020603050405020304" pitchFamily="18" charset="0"/>
              </a:rPr>
              <a:t>kMAC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/pixel 638.</a:t>
            </a:r>
            <a:endParaRPr lang="en-SE" sz="1800" dirty="0">
              <a:effectLst/>
              <a:ea typeface="Times New Roman" panose="02020603050405020304" pitchFamily="18" charset="0"/>
            </a:endParaRPr>
          </a:p>
          <a:p>
            <a:endParaRPr lang="en-US" sz="18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0EE9C-FE12-4978-9A33-EBECF6FC3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 structure with IPB and skip</a:t>
            </a:r>
            <a:endParaRPr lang="en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75A06D-8005-4FA9-B17D-3D1D665B934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79425" y="2475694"/>
            <a:ext cx="4304665" cy="34428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D631D4-96DF-47CF-B41B-C552BFBF898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183844" y="3313899"/>
            <a:ext cx="3922682" cy="1766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3E50D5-859E-4B0C-9941-2B9DABE6A7E8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599" y="3687921"/>
            <a:ext cx="2204085" cy="706120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1EBC12-6164-43E8-B7B7-8891F8998197}"/>
              </a:ext>
            </a:extLst>
          </p:cNvPr>
          <p:cNvSpPr txBox="1"/>
          <p:nvPr/>
        </p:nvSpPr>
        <p:spPr>
          <a:xfrm>
            <a:off x="1738859" y="1798820"/>
            <a:ext cx="2810656" cy="404734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Head of the network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970E09-2C82-4C2A-BAA5-194DBC0DB3EB}"/>
              </a:ext>
            </a:extLst>
          </p:cNvPr>
          <p:cNvSpPr txBox="1"/>
          <p:nvPr/>
        </p:nvSpPr>
        <p:spPr>
          <a:xfrm>
            <a:off x="5987058" y="1825053"/>
            <a:ext cx="2583305" cy="307298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Eight residual blocks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72E17D-D84F-4E2F-83FF-B512B3BFBA85}"/>
              </a:ext>
            </a:extLst>
          </p:cNvPr>
          <p:cNvSpPr txBox="1"/>
          <p:nvPr/>
        </p:nvSpPr>
        <p:spPr>
          <a:xfrm>
            <a:off x="9734599" y="1795072"/>
            <a:ext cx="2265027" cy="311045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6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Last part of the 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network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AAB5993-C08A-487E-A5DC-8A2E0718812C}"/>
              </a:ext>
            </a:extLst>
          </p:cNvPr>
          <p:cNvCxnSpPr/>
          <p:nvPr/>
        </p:nvCxnSpPr>
        <p:spPr bwMode="auto">
          <a:xfrm>
            <a:off x="4729397" y="1978702"/>
            <a:ext cx="45444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4F41B66-DDA2-4AD5-AB79-DC3031977115}"/>
              </a:ext>
            </a:extLst>
          </p:cNvPr>
          <p:cNvCxnSpPr/>
          <p:nvPr/>
        </p:nvCxnSpPr>
        <p:spPr bwMode="auto">
          <a:xfrm>
            <a:off x="8941634" y="1988070"/>
            <a:ext cx="45444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602534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EB6CB-06C2-401D-8AD3-B98D84680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</a:t>
            </a:r>
            <a:endParaRPr lang="en-S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CF78FCF-405C-42EB-AA1D-F0184B7887E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40265231"/>
              </p:ext>
            </p:extLst>
          </p:nvPr>
        </p:nvGraphicFramePr>
        <p:xfrm>
          <a:off x="551145" y="1828800"/>
          <a:ext cx="11178659" cy="37175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5454">
                  <a:extLst>
                    <a:ext uri="{9D8B030D-6E8A-4147-A177-3AD203B41FA5}">
                      <a16:colId xmlns:a16="http://schemas.microsoft.com/office/drawing/2014/main" val="2960912975"/>
                    </a:ext>
                  </a:extLst>
                </a:gridCol>
                <a:gridCol w="1597293">
                  <a:extLst>
                    <a:ext uri="{9D8B030D-6E8A-4147-A177-3AD203B41FA5}">
                      <a16:colId xmlns:a16="http://schemas.microsoft.com/office/drawing/2014/main" val="510543507"/>
                    </a:ext>
                  </a:extLst>
                </a:gridCol>
                <a:gridCol w="1272096">
                  <a:extLst>
                    <a:ext uri="{9D8B030D-6E8A-4147-A177-3AD203B41FA5}">
                      <a16:colId xmlns:a16="http://schemas.microsoft.com/office/drawing/2014/main" val="181782252"/>
                    </a:ext>
                  </a:extLst>
                </a:gridCol>
                <a:gridCol w="1239814">
                  <a:extLst>
                    <a:ext uri="{9D8B030D-6E8A-4147-A177-3AD203B41FA5}">
                      <a16:colId xmlns:a16="http://schemas.microsoft.com/office/drawing/2014/main" val="3348973785"/>
                    </a:ext>
                  </a:extLst>
                </a:gridCol>
                <a:gridCol w="1091564">
                  <a:extLst>
                    <a:ext uri="{9D8B030D-6E8A-4147-A177-3AD203B41FA5}">
                      <a16:colId xmlns:a16="http://schemas.microsoft.com/office/drawing/2014/main" val="747512151"/>
                    </a:ext>
                  </a:extLst>
                </a:gridCol>
                <a:gridCol w="1297203">
                  <a:extLst>
                    <a:ext uri="{9D8B030D-6E8A-4147-A177-3AD203B41FA5}">
                      <a16:colId xmlns:a16="http://schemas.microsoft.com/office/drawing/2014/main" val="1764787351"/>
                    </a:ext>
                  </a:extLst>
                </a:gridCol>
                <a:gridCol w="1865102">
                  <a:extLst>
                    <a:ext uri="{9D8B030D-6E8A-4147-A177-3AD203B41FA5}">
                      <a16:colId xmlns:a16="http://schemas.microsoft.com/office/drawing/2014/main" val="136319124"/>
                    </a:ext>
                  </a:extLst>
                </a:gridCol>
                <a:gridCol w="1370133">
                  <a:extLst>
                    <a:ext uri="{9D8B030D-6E8A-4147-A177-3AD203B41FA5}">
                      <a16:colId xmlns:a16="http://schemas.microsoft.com/office/drawing/2014/main" val="3927123100"/>
                    </a:ext>
                  </a:extLst>
                </a:gridCol>
              </a:tblGrid>
              <a:tr h="131207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Luma model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kMAC</a:t>
                      </a:r>
                      <a:r>
                        <a:rPr lang="en-US" sz="1400" dirty="0">
                          <a:effectLst/>
                        </a:rPr>
                        <a:t>/sample (Y)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kMAC/pix (YUV) for AI</a:t>
                      </a:r>
                      <a:endParaRPr lang="en-SE" sz="140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SE" sz="1400">
                          <a:effectLst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kMAC/pix (YUV) for RA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kMAC/pix (YUV) worst case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Num. of param. of the inter luma model (10^6)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Num. of parameters in total (10^6)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Total memory (10</a:t>
                      </a:r>
                      <a:r>
                        <a:rPr lang="en-US" sz="1400" baseline="30000">
                          <a:effectLst/>
                        </a:rPr>
                        <a:t>6</a:t>
                      </a:r>
                      <a:r>
                        <a:rPr lang="en-US" sz="1400">
                          <a:effectLst/>
                        </a:rPr>
                        <a:t> bytes)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2290242"/>
                  </a:ext>
                </a:extLst>
              </a:tr>
              <a:tr h="8747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JVET-Z0112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429 for intra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418 for inter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649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632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649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1.551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400">
                          <a:effectLst/>
                        </a:rPr>
                        <a:t>6.24 (luma inter + luma intra + chroma inter + chroma intra)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24.94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1363804"/>
                  </a:ext>
                </a:extLst>
              </a:tr>
              <a:tr h="8747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Retrained inter model from JVET-Z0112 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418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638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632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638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1.551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400">
                          <a:effectLst/>
                        </a:rPr>
                        <a:t>4.67 (luma + chroma inter + chroma intra)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18.69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01079364"/>
                  </a:ext>
                </a:extLst>
              </a:tr>
              <a:tr h="65604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853440" algn="l"/>
                        </a:tabLst>
                      </a:pPr>
                      <a:r>
                        <a:rPr lang="en-US" sz="1400">
                          <a:effectLst/>
                        </a:rPr>
                        <a:t>Model with IPB+skip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440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660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654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660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1.576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400">
                          <a:effectLst/>
                        </a:rPr>
                        <a:t>4.70 (luma + chroma inter + chroma intra)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18.79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8989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8864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1BFBA-3FD1-4CD7-9337-9D2D596E3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</a:t>
            </a:r>
            <a:endParaRPr lang="en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4EBC162-CEA4-44AA-B02F-9A53CE182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071334"/>
              </p:ext>
            </p:extLst>
          </p:nvPr>
        </p:nvGraphicFramePr>
        <p:xfrm>
          <a:off x="3075482" y="734518"/>
          <a:ext cx="6210837" cy="5980153"/>
        </p:xfrm>
        <a:graphic>
          <a:graphicData uri="http://schemas.openxmlformats.org/drawingml/2006/table">
            <a:tbl>
              <a:tblPr firstRow="1" firstCol="1" bandRow="1"/>
              <a:tblGrid>
                <a:gridCol w="2123982">
                  <a:extLst>
                    <a:ext uri="{9D8B030D-6E8A-4147-A177-3AD203B41FA5}">
                      <a16:colId xmlns:a16="http://schemas.microsoft.com/office/drawing/2014/main" val="4096695196"/>
                    </a:ext>
                  </a:extLst>
                </a:gridCol>
                <a:gridCol w="2123982">
                  <a:extLst>
                    <a:ext uri="{9D8B030D-6E8A-4147-A177-3AD203B41FA5}">
                      <a16:colId xmlns:a16="http://schemas.microsoft.com/office/drawing/2014/main" val="2053938194"/>
                    </a:ext>
                  </a:extLst>
                </a:gridCol>
                <a:gridCol w="1962873">
                  <a:extLst>
                    <a:ext uri="{9D8B030D-6E8A-4147-A177-3AD203B41FA5}">
                      <a16:colId xmlns:a16="http://schemas.microsoft.com/office/drawing/2014/main" val="3043822452"/>
                    </a:ext>
                  </a:extLst>
                </a:gridCol>
              </a:tblGrid>
              <a:tr h="474558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Table 2. Network Information for NN-based video coding tool testing in training stage for the luma model. The intra chroma and inter chroma models are the same as in JVET-Z0112.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201608"/>
                  </a:ext>
                </a:extLst>
              </a:tr>
              <a:tr h="279983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Training Stage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3717694"/>
                  </a:ext>
                </a:extLst>
              </a:tr>
              <a:tr h="162146">
                <a:tc row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GPU: NVIDIA A100-PCIE-40GB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1943428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PyTorch v1.9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30460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577140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64020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Epoch: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330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016928"/>
                  </a:ext>
                </a:extLst>
              </a:tr>
              <a:tr h="74316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 (L1) and 16 (L2) for the IPB+skip model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 (L1) and 32 (L2) for the retrained JVET-Z0112 model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45246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Loss function: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Weighted L1 and L2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9617"/>
                  </a:ext>
                </a:extLst>
              </a:tr>
              <a:tr h="42879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time: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 days (IPB+skip model)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 days (retrained Z0112 model)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749047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data information: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DIV2K, BVI-DVC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470500"/>
                  </a:ext>
                </a:extLst>
              </a:tr>
              <a:tr h="486438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VTM-11.0 + new MCTF, qp {17, 22, 27, 32, 37, 42}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81849"/>
                  </a:ext>
                </a:extLst>
              </a:tr>
              <a:tr h="162146">
                <a:tc row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10" marR="94010" marT="47005" marB="470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916187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iterations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02213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256x256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46517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Learning rate: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1e-4 and 1e-5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4701819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Optimizer: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ADAM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038242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Preprocessing: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487901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Mini-batch selection process: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1274167"/>
                  </a:ext>
                </a:extLst>
              </a:tr>
              <a:tr h="1135022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Since the IPB+skip model is larger, it does not fit in the GPU memory using a batch size of 64, so a batch size of 32 is used for L1 training. However, the same number of patches (and samples) are trained in both cases.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160984"/>
                  </a:ext>
                </a:extLst>
              </a:tr>
              <a:tr h="1621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684" marR="466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164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2455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11D34-E281-4017-A2A5-D73EB1336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Inference</a:t>
            </a:r>
            <a:endParaRPr lang="en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B4D27FD-655D-4F85-8B36-24D1F970BD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944398"/>
              </p:ext>
            </p:extLst>
          </p:nvPr>
        </p:nvGraphicFramePr>
        <p:xfrm>
          <a:off x="3133931" y="663734"/>
          <a:ext cx="6092515" cy="6086784"/>
        </p:xfrm>
        <a:graphic>
          <a:graphicData uri="http://schemas.openxmlformats.org/drawingml/2006/table">
            <a:tbl>
              <a:tblPr firstRow="1" firstCol="1" bandRow="1"/>
              <a:tblGrid>
                <a:gridCol w="2079945">
                  <a:extLst>
                    <a:ext uri="{9D8B030D-6E8A-4147-A177-3AD203B41FA5}">
                      <a16:colId xmlns:a16="http://schemas.microsoft.com/office/drawing/2014/main" val="3608297606"/>
                    </a:ext>
                  </a:extLst>
                </a:gridCol>
                <a:gridCol w="2079945">
                  <a:extLst>
                    <a:ext uri="{9D8B030D-6E8A-4147-A177-3AD203B41FA5}">
                      <a16:colId xmlns:a16="http://schemas.microsoft.com/office/drawing/2014/main" val="3094642328"/>
                    </a:ext>
                  </a:extLst>
                </a:gridCol>
                <a:gridCol w="1932625">
                  <a:extLst>
                    <a:ext uri="{9D8B030D-6E8A-4147-A177-3AD203B41FA5}">
                      <a16:colId xmlns:a16="http://schemas.microsoft.com/office/drawing/2014/main" val="3307378903"/>
                    </a:ext>
                  </a:extLst>
                </a:gridCol>
              </a:tblGrid>
              <a:tr h="47902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Table 3. Network Information for NN-based video coding tool testing in inference stage for the luma model. The intra chroma and inter chroma models are the same as in JVET-Z0112.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3303890"/>
                  </a:ext>
                </a:extLst>
              </a:tr>
              <a:tr h="282304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Inference Stage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844666"/>
                  </a:ext>
                </a:extLst>
              </a:tr>
              <a:tr h="282304">
                <a:tc row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en-SE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HW environment: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985505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379079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libtorch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3805714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25376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5495189"/>
                  </a:ext>
                </a:extLst>
              </a:tr>
              <a:tr h="588578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Parameter Number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4.70M for the IPB+skip model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4.67M for the retrained JVET-Z0112 model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0898965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Parameter Precision (Bits)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fp32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05952"/>
                  </a:ext>
                </a:extLst>
              </a:tr>
              <a:tr h="588578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Memory Parameter (MB)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18.79 for the IPB+skip model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18.69 for the retrained JVET-Z0112 model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737911"/>
                  </a:ext>
                </a:extLst>
              </a:tr>
              <a:tr h="751346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Multiplay Accumulate (MAC)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660 kMAC/pix for the IPB+skip model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638 kMAC/pix for the retrained JVET-Z0112 model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729743"/>
                  </a:ext>
                </a:extLst>
              </a:tr>
              <a:tr h="163929">
                <a:tc rowSpan="1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4039" marR="94039" marT="47019" marB="4701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498351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Conv. Layers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956704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FC Layers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56199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Memory (MB)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7555522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757448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128x128, 256x256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854470"/>
                  </a:ext>
                </a:extLst>
              </a:tr>
              <a:tr h="491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935162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Peak Memory Usage (Total)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0663517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Peak Memory Usage (per Model)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093586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Border handling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55135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SimSun" panose="02010600030101010101" pitchFamily="2" charset="-122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424408"/>
                  </a:ext>
                </a:extLst>
              </a:tr>
              <a:tr h="163929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453" marR="47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558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8955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891E7-6398-4720-AB3A-6619A1670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SE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DC9857D-B3E6-423B-8F6A-A3FEFC165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61" y="1907275"/>
            <a:ext cx="3832367" cy="16797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1A353C-022B-45A2-A7D6-CABA82EDE3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5328" y="1766382"/>
            <a:ext cx="4052805" cy="18299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FBC22A3-0C59-4FE9-9E9F-8CBD3A60AF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8133" y="1717551"/>
            <a:ext cx="4263868" cy="188219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3058246-5857-4CD8-ADCC-F23CFB91DA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282" y="4640894"/>
            <a:ext cx="3960639" cy="168777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1B04554-EBD0-40EF-A340-29C7B9FBB8D6}"/>
              </a:ext>
            </a:extLst>
          </p:cNvPr>
          <p:cNvSpPr txBox="1"/>
          <p:nvPr/>
        </p:nvSpPr>
        <p:spPr>
          <a:xfrm>
            <a:off x="5095875" y="1156532"/>
            <a:ext cx="2914650" cy="40080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IPB+skip</a:t>
            </a: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model</a:t>
            </a:r>
            <a:endParaRPr kumimoji="0" lang="en-SE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35C336-2AF3-4B96-917E-10793C839091}"/>
              </a:ext>
            </a:extLst>
          </p:cNvPr>
          <p:cNvSpPr txBox="1"/>
          <p:nvPr/>
        </p:nvSpPr>
        <p:spPr>
          <a:xfrm>
            <a:off x="5095875" y="3857735"/>
            <a:ext cx="2914650" cy="40080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Retrained inter model</a:t>
            </a:r>
            <a:endParaRPr kumimoji="0" lang="en-SE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88F5C05-E7EC-4ECF-8A66-A959AAF591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5328" y="4540501"/>
            <a:ext cx="4135197" cy="181244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BCABC6E-FE89-40C3-875A-D0BD46284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10525" y="4509616"/>
            <a:ext cx="4170062" cy="18273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D9288D-168C-4DAB-9DF4-57CE079FF056}"/>
              </a:ext>
            </a:extLst>
          </p:cNvPr>
          <p:cNvSpPr txBox="1"/>
          <p:nvPr/>
        </p:nvSpPr>
        <p:spPr>
          <a:xfrm>
            <a:off x="10417131" y="3630874"/>
            <a:ext cx="1728591" cy="198269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Encoding time not reliable</a:t>
            </a:r>
            <a:endParaRPr kumimoji="0" lang="en-SE" sz="9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2A3DF4-4B42-43F4-91BE-8A74993E1B36}"/>
              </a:ext>
            </a:extLst>
          </p:cNvPr>
          <p:cNvSpPr txBox="1"/>
          <p:nvPr/>
        </p:nvSpPr>
        <p:spPr>
          <a:xfrm>
            <a:off x="10417131" y="6328666"/>
            <a:ext cx="1728591" cy="198269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9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Encoding time not reliable</a:t>
            </a:r>
            <a:endParaRPr kumimoji="0" lang="en-SE" sz="9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042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890B8-A1F4-41D1-9319-F1138144D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98169-4279-4867-8853-7F13506DDCE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This contribution proposes to use one luma model with additional IPB and skip inputs for NN-filtering of intra luma and inter luma blocks. </a:t>
            </a:r>
          </a:p>
          <a:p>
            <a:r>
              <a:rPr lang="en-US" sz="1800" dirty="0"/>
              <a:t>With additional IPB and skip inputs, the model gives 0.35% (= 9.99% − 9.64%) higher gain for RA than the model without IPB or skip inputs in the tests carried out in the contribution. </a:t>
            </a:r>
          </a:p>
          <a:p>
            <a:r>
              <a:rPr lang="en-US" sz="1800" dirty="0"/>
              <a:t>The contribution proposes to further study the </a:t>
            </a:r>
            <a:r>
              <a:rPr lang="en-US" sz="1800" dirty="0" err="1"/>
              <a:t>IPB+skip</a:t>
            </a:r>
            <a:r>
              <a:rPr lang="en-US" sz="1800" dirty="0"/>
              <a:t> model for NN loop filters in an exploration experiment and study if we can get the same gain using just IPB or just skip as an input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/>
              <a:t>Thanks to Tencent for cross-checking!</a:t>
            </a:r>
          </a:p>
          <a:p>
            <a:endParaRPr lang="en-SE" sz="1800" dirty="0"/>
          </a:p>
        </p:txBody>
      </p:sp>
    </p:spTree>
    <p:extLst>
      <p:ext uri="{BB962C8B-B14F-4D97-AF65-F5344CB8AC3E}">
        <p14:creationId xmlns:p14="http://schemas.microsoft.com/office/powerpoint/2010/main" val="1512927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2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Ic6xOQTpNrTwhT3RbLS1g=="},{"name":"ConfidentialityClass","value":"cT/FOwTWaPknrhRlNMh4SQ=="},{"name":"LanguageCode","value":"5wlu7ZdPxHQj1W0w+yTNSg=="},{"name":"Date","value":"zMseTDPxPgOHw+Ou3HSkPQ=="},{"name":"TemplateType","value":"5wlu7ZdPxHQj1W0w+yTNSg=="},{"name":"DocTitle","value":"5wlu7ZdPxHQj1W0w+yTNSg=="},{"name":"TotalPageNo","value":"5wlu7ZdPxHQj1W0w+yTNSg=="},{"name":"Prepared","value":"6Sk0OrBIaPoK+QDuosYnNQ=="}]}]]></TemplafyFormConfiguration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C09F197C-6A49-47D0-B877-F88807989676}">
  <ds:schemaRefs/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1CE36EA9-2186-4EB1-871A-8AE59C2A13BB}">
  <ds:schemaRefs/>
</ds:datastoreItem>
</file>

<file path=customXml/itemProps13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07958A4E-FAB1-42E4-B6B5-29B01F63F87B}">
  <ds:schemaRefs/>
</ds:datastoreItem>
</file>

<file path=customXml/itemProps3.xml><?xml version="1.0" encoding="utf-8"?>
<ds:datastoreItem xmlns:ds="http://schemas.openxmlformats.org/officeDocument/2006/customXml" ds:itemID="{B9AEDDE3-EA02-4A8F-B8F8-0606A0AA45FC}">
  <ds:schemaRefs/>
</ds:datastoreItem>
</file>

<file path=customXml/itemProps4.xml><?xml version="1.0" encoding="utf-8"?>
<ds:datastoreItem xmlns:ds="http://schemas.openxmlformats.org/officeDocument/2006/customXml" ds:itemID="{D92C3DF5-A179-4E2D-BD20-07044B39171F}">
  <ds:schemaRefs/>
</ds:datastoreItem>
</file>

<file path=customXml/itemProps5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6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7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3774</TotalTime>
  <Words>882</Words>
  <Application>Microsoft Office PowerPoint</Application>
  <PresentationFormat>Widescreen</PresentationFormat>
  <Paragraphs>157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Times New Roman</vt:lpstr>
      <vt:lpstr>Ericsson Technical Icons</vt:lpstr>
      <vt:lpstr>SimSun</vt:lpstr>
      <vt:lpstr>Ericsson Hilda Light</vt:lpstr>
      <vt:lpstr>Ericsson Hilda ExtraBold</vt:lpstr>
      <vt:lpstr>Ericsson Hilda ExtraLight</vt:lpstr>
      <vt:lpstr>Ericsson Hilda</vt:lpstr>
      <vt:lpstr>PresentationTemplate2021</vt:lpstr>
      <vt:lpstr>JVET-AA0090 EE1-related: One luma model with IPB and skip for filtering intra and inter luma slices</vt:lpstr>
      <vt:lpstr>Overview</vt:lpstr>
      <vt:lpstr>NN structure with IPB and skip</vt:lpstr>
      <vt:lpstr>Complexity</vt:lpstr>
      <vt:lpstr>Training</vt:lpstr>
      <vt:lpstr>Inference</vt:lpstr>
      <vt:lpstr>Results</vt:lpstr>
      <vt:lpstr>Conclusions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JVET-AA0090</dc:title>
  <dc:creator>ELIUDUX Du Liu</dc:creator>
  <cp:keywords/>
  <dc:description> 
Rev </dc:description>
  <cp:lastModifiedBy>Du Liu</cp:lastModifiedBy>
  <cp:revision>149</cp:revision>
  <dcterms:created xsi:type="dcterms:W3CDTF">2019-04-23T15:12:54Z</dcterms:created>
  <dcterms:modified xsi:type="dcterms:W3CDTF">2022-07-14T15:19:27Z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637104409670771103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ELIUDUX Du Liu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2022-07-12</vt:lpwstr>
  </property>
  <property fmtid="{D5CDD505-2E9C-101B-9397-08002B2CF9AE}" pid="21" name="Reference">
    <vt:lpwstr/>
  </property>
  <property fmtid="{D5CDD505-2E9C-101B-9397-08002B2CF9AE}" pid="22" name="Title">
    <vt:lpwstr>JVET-AA0090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