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8" r:id="rId5"/>
    <p:sldId id="272" r:id="rId6"/>
    <p:sldId id="273" r:id="rId7"/>
    <p:sldId id="269" r:id="rId8"/>
    <p:sldId id="270" r:id="rId9"/>
    <p:sldId id="267" r:id="rId10"/>
    <p:sldId id="265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191603"/>
            <a:ext cx="8635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>
                <a:latin typeface="Arial Black" panose="020B0A04020102020204" pitchFamily="34" charset="0"/>
              </a:rPr>
              <a:t>JVET-Z0219: </a:t>
            </a:r>
          </a:p>
          <a:p>
            <a:r>
              <a:rPr lang="en-CA" altLang="ko-KR" sz="2400" b="1"/>
              <a:t>Non-EE2: SPS flag to control </a:t>
            </a:r>
          </a:p>
          <a:p>
            <a:r>
              <a:rPr lang="en-CA" altLang="ko-KR" sz="2400" b="1"/>
              <a:t>TM-based merge/amvp and multi-pass DMVR separately.</a:t>
            </a:r>
            <a:endParaRPr lang="en-US" altLang="ko-KR" sz="240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0456" y="79241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766723" y="3541452"/>
            <a:ext cx="107870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/>
              <a:t>It is recommended to consider providing functionality that TM and BM-based Decoder side refinement is controlled separately.</a:t>
            </a:r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altLang="ko-KR" sz="16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8558" y="961014"/>
            <a:ext cx="11506199" cy="12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/>
              <a:t>In order to support functionality that TM- and BM-based MV refinement is </a:t>
            </a:r>
            <a:r>
              <a:rPr lang="en-US" altLang="ko-KR" b="1"/>
              <a:t>controlled </a:t>
            </a:r>
            <a:r>
              <a:rPr lang="en-US" altLang="ko-KR" b="1" smtClean="0"/>
              <a:t>separately.</a:t>
            </a:r>
            <a:endParaRPr lang="en-US" altLang="ko-KR" b="1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/>
              <a:t>Suggest to add one SPS to control TM MRG/AMVP separately with multi-pass DMVR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/>
              <a:t>Suggest low-level modification to enable </a:t>
            </a:r>
            <a:r>
              <a:rPr lang="en-US" altLang="ko-KR" dirty="0" err="1"/>
              <a:t>bm</a:t>
            </a:r>
            <a:r>
              <a:rPr lang="en-US" altLang="ko-KR" dirty="0"/>
              <a:t> merge when the TM MRG is disabled by the SPS flag.</a:t>
            </a:r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3362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 dirty="0"/>
              <a:t>In ECM-4.0, DMVD flag in SPS controls TM based merge/</a:t>
            </a:r>
            <a:r>
              <a:rPr lang="en-CA" altLang="ko-KR" b="1" dirty="0" err="1"/>
              <a:t>amvp</a:t>
            </a:r>
            <a:r>
              <a:rPr lang="en-CA" altLang="ko-KR" b="1" dirty="0"/>
              <a:t> and multi-pass DMVR together. 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/>
              <a:t>Hence, disabling “pure” TM based coding tool is impossible while multi-pass DMVR is enabled. 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/>
              <a:t>Even though these coding tools are designed based on different approach.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CA" altLang="ko-KR" dirty="0"/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/>
              <a:t>For the investigation of future coding tools, </a:t>
            </a:r>
          </a:p>
          <a:p>
            <a:pPr marL="74295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/>
              <a:t>It is also important that investigate compression benefits without template matching. </a:t>
            </a:r>
          </a:p>
          <a:p>
            <a:pPr marL="74295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/>
              <a:t>Some specific applications might demand disabling the template matching for the purpose of low delay and low latency. 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4493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1 (SPS flag)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/>
              <a:t>Add one SPS flag to separately control TM MRG/AMVP and multi-pass DMVR.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/>
              <a:t>The proposed SPS flag control TM MRG/AMVP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/>
              <a:t>Conventional DMVD SPS flag control multi-pass DMVR.</a:t>
            </a:r>
          </a:p>
        </p:txBody>
      </p:sp>
    </p:spTree>
    <p:extLst>
      <p:ext uri="{BB962C8B-B14F-4D97-AF65-F5344CB8AC3E}">
        <p14:creationId xmlns:p14="http://schemas.microsoft.com/office/powerpoint/2010/main" val="842167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2800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2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/>
              <a:t>Low-level modification is required in order to avoid disabling bm-merge when tm-merge is disabled in SPS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/>
              <a:t>bm_merge_flag only can be signalled when tm_merge_flag is equal to 1. even though tm-merge and bm-merge is mutually exclusive.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/>
              <a:t>The problem is bm_merge_flag can not be parsed and forcefully disabled when TM is disabled by SPS flag. </a:t>
            </a:r>
          </a:p>
          <a:p>
            <a:pPr hangingPunct="0">
              <a:lnSpc>
                <a:spcPct val="150000"/>
              </a:lnSpc>
            </a:pPr>
            <a:endParaRPr lang="ko-KR" altLang="ko-KR" b="1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r="53443"/>
          <a:stretch/>
        </p:blipFill>
        <p:spPr>
          <a:xfrm>
            <a:off x="4180417" y="3100324"/>
            <a:ext cx="2654300" cy="370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5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4493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2(method 1)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609" y="1952785"/>
            <a:ext cx="7039567" cy="457501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95698" y="938154"/>
            <a:ext cx="11506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ko-KR" b="1"/>
              <a:t>Method 1 modifies bm_merge_flag parsing condition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altLang="ko-KR"/>
              <a:t>bm_merge_flag is parsed when tm_merge_flag is equal to 0. because this coding tools are mutually exculive. </a:t>
            </a:r>
            <a:r>
              <a:rPr lang="en-CA" altLang="ko-KR" b="1"/>
              <a:t> </a:t>
            </a:r>
            <a:endParaRPr lang="ko-KR" altLang="ko-KR" b="1"/>
          </a:p>
        </p:txBody>
      </p:sp>
    </p:spTree>
    <p:extLst>
      <p:ext uri="{BB962C8B-B14F-4D97-AF65-F5344CB8AC3E}">
        <p14:creationId xmlns:p14="http://schemas.microsoft.com/office/powerpoint/2010/main" val="74342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8494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2(method 2 : without bitstream change)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ko-KR" b="1"/>
              <a:t>To avoid bitstream change by low-level modification, alternative implementation is applied in method 2. </a:t>
            </a:r>
            <a:endParaRPr lang="ko-KR" altLang="ko-KR" b="1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16" y="1584485"/>
            <a:ext cx="5906207" cy="31219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458" y="1480379"/>
            <a:ext cx="5431439" cy="500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05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4339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Simulation results with CTC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786923"/>
              </p:ext>
            </p:extLst>
          </p:nvPr>
        </p:nvGraphicFramePr>
        <p:xfrm>
          <a:off x="389621" y="2451879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89622" y="1101256"/>
            <a:ext cx="11506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/>
              <a:t>The proposed method 1 changes bitstream by low-level modification while the proposed method 2 does not. </a:t>
            </a:r>
          </a:p>
          <a:p>
            <a:endParaRPr lang="en-US" altLang="ko-KR" sz="1600"/>
          </a:p>
          <a:p>
            <a:r>
              <a:rPr lang="en-US" altLang="ko-KR" sz="1600"/>
              <a:t>Therefore, the results of proposed method with CTC configuration is reported.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477852"/>
              </p:ext>
            </p:extLst>
          </p:nvPr>
        </p:nvGraphicFramePr>
        <p:xfrm>
          <a:off x="389621" y="4521668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9621" y="2186271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SPS flag + low-level change method 1</a:t>
            </a:r>
            <a:endParaRPr lang="ko-KR" altLang="en-US" sz="1200" b="1"/>
          </a:p>
        </p:txBody>
      </p:sp>
      <p:sp>
        <p:nvSpPr>
          <p:cNvPr id="13" name="TextBox 12"/>
          <p:cNvSpPr txBox="1"/>
          <p:nvPr/>
        </p:nvSpPr>
        <p:spPr>
          <a:xfrm>
            <a:off x="416327" y="4271755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SPS flag + low-level change method 2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3926712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81658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Supplemental simulation results with non-CTC(TM-off configuration)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610447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53040"/>
              </p:ext>
            </p:extLst>
          </p:nvPr>
        </p:nvGraphicFramePr>
        <p:xfrm>
          <a:off x="491378" y="5014854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37460" y="767425"/>
            <a:ext cx="11506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/>
              <a:t>Describe test condition to know current performance without “pure” tm processing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91378" y="1113841"/>
            <a:ext cx="5058522" cy="14645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DMVD        : 1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AML          : 0	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MVSD         : 0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MMVD        : 0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AffineMMVD   : 0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TM            : 0 # proposed SPS flag, if this value is equal to 0, tm based merge/amvp is disabled.</a:t>
            </a:r>
            <a:endParaRPr lang="ko-KR" altLang="ko-KR" sz="1000">
              <a:latin typeface="Times New Roman" panose="02020603050405020304" pitchFamily="18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238239"/>
              </p:ext>
            </p:extLst>
          </p:nvPr>
        </p:nvGraphicFramePr>
        <p:xfrm>
          <a:off x="491378" y="2907746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1378" y="2609954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SPS flag + low-level change method 1</a:t>
            </a:r>
            <a:endParaRPr lang="ko-KR" altLang="en-US" sz="1200" b="1"/>
          </a:p>
        </p:txBody>
      </p:sp>
      <p:sp>
        <p:nvSpPr>
          <p:cNvPr id="13" name="TextBox 12"/>
          <p:cNvSpPr txBox="1"/>
          <p:nvPr/>
        </p:nvSpPr>
        <p:spPr>
          <a:xfrm>
            <a:off x="491378" y="4714221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SPS flag + low-level change method 2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3169698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1204</Words>
  <Application>Microsoft Office PowerPoint</Application>
  <PresentationFormat>와이드스크린</PresentationFormat>
  <Paragraphs>457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LG스마트체 Regular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44</cp:revision>
  <dcterms:created xsi:type="dcterms:W3CDTF">2022-04-15T01:24:39Z</dcterms:created>
  <dcterms:modified xsi:type="dcterms:W3CDTF">2022-04-28T05:22:12Z</dcterms:modified>
</cp:coreProperties>
</file>