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4"/>
  </p:sldMasterIdLst>
  <p:notesMasterIdLst>
    <p:notesMasterId r:id="rId19"/>
  </p:notesMasterIdLst>
  <p:handoutMasterIdLst>
    <p:handoutMasterId r:id="rId20"/>
  </p:handoutMasterIdLst>
  <p:sldIdLst>
    <p:sldId id="256" r:id="rId5"/>
    <p:sldId id="269" r:id="rId6"/>
    <p:sldId id="289" r:id="rId7"/>
    <p:sldId id="279" r:id="rId8"/>
    <p:sldId id="275" r:id="rId9"/>
    <p:sldId id="278" r:id="rId10"/>
    <p:sldId id="281" r:id="rId11"/>
    <p:sldId id="288" r:id="rId12"/>
    <p:sldId id="272" r:id="rId13"/>
    <p:sldId id="284" r:id="rId14"/>
    <p:sldId id="282" r:id="rId15"/>
    <p:sldId id="277" r:id="rId16"/>
    <p:sldId id="286" r:id="rId17"/>
    <p:sldId id="276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F9E9167-6C62-6A1A-2B4F-C827E1A9AB7A}" v="30" dt="2022-04-26T00:32:36.781"/>
    <p1510:client id="{525B180A-5594-C014-8B44-FDEAF5CEA2D5}" v="4" dt="2022-04-25T19:19:38.719"/>
    <p1510:client id="{5D749E1D-1E81-1926-BF56-DD1FDF4CD6F5}" v="557" dt="2022-04-25T21:53:59.885"/>
    <p1510:client id="{9B16CF6B-A010-449D-824F-A0C07FE02F5B}" v="41" dt="2022-04-25T22:43:40.94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urabh Puri" userId="b967bc3c-ecb9-4b15-bfb4-e31a45f0eac8" providerId="ADAL" clId="{CF73D492-F40F-41E4-96B3-161D0DA20E1D}"/>
    <pc:docChg chg="undo redo custSel addSld delSld modSld sldOrd">
      <pc:chgData name="Saurabh Puri" userId="b967bc3c-ecb9-4b15-bfb4-e31a45f0eac8" providerId="ADAL" clId="{CF73D492-F40F-41E4-96B3-161D0DA20E1D}" dt="2022-04-24T04:10:09.266" v="5705"/>
      <pc:docMkLst>
        <pc:docMk/>
      </pc:docMkLst>
      <pc:sldChg chg="modSp mod">
        <pc:chgData name="Saurabh Puri" userId="b967bc3c-ecb9-4b15-bfb4-e31a45f0eac8" providerId="ADAL" clId="{CF73D492-F40F-41E4-96B3-161D0DA20E1D}" dt="2022-04-24T01:28:29.270" v="137" actId="20577"/>
        <pc:sldMkLst>
          <pc:docMk/>
          <pc:sldMk cId="1530877451" sldId="256"/>
        </pc:sldMkLst>
        <pc:spChg chg="mod">
          <ac:chgData name="Saurabh Puri" userId="b967bc3c-ecb9-4b15-bfb4-e31a45f0eac8" providerId="ADAL" clId="{CF73D492-F40F-41E4-96B3-161D0DA20E1D}" dt="2022-04-24T01:26:43.941" v="5" actId="20577"/>
          <ac:spMkLst>
            <pc:docMk/>
            <pc:sldMk cId="1530877451" sldId="256"/>
            <ac:spMk id="2" creationId="{0E2ED5DC-9CFB-4955-9CD6-0CC2886690B4}"/>
          </ac:spMkLst>
        </pc:spChg>
        <pc:spChg chg="mod">
          <ac:chgData name="Saurabh Puri" userId="b967bc3c-ecb9-4b15-bfb4-e31a45f0eac8" providerId="ADAL" clId="{CF73D492-F40F-41E4-96B3-161D0DA20E1D}" dt="2022-04-24T01:28:29.270" v="137" actId="20577"/>
          <ac:spMkLst>
            <pc:docMk/>
            <pc:sldMk cId="1530877451" sldId="256"/>
            <ac:spMk id="3" creationId="{7D56F4E5-4107-4C89-A768-724ECE7F7B91}"/>
          </ac:spMkLst>
        </pc:spChg>
      </pc:sldChg>
      <pc:sldChg chg="del">
        <pc:chgData name="Saurabh Puri" userId="b967bc3c-ecb9-4b15-bfb4-e31a45f0eac8" providerId="ADAL" clId="{CF73D492-F40F-41E4-96B3-161D0DA20E1D}" dt="2022-04-24T01:28:35.595" v="138" actId="47"/>
        <pc:sldMkLst>
          <pc:docMk/>
          <pc:sldMk cId="495446988" sldId="268"/>
        </pc:sldMkLst>
      </pc:sldChg>
      <pc:sldChg chg="modSp mod">
        <pc:chgData name="Saurabh Puri" userId="b967bc3c-ecb9-4b15-bfb4-e31a45f0eac8" providerId="ADAL" clId="{CF73D492-F40F-41E4-96B3-161D0DA20E1D}" dt="2022-04-24T03:48:41.050" v="5534" actId="20577"/>
        <pc:sldMkLst>
          <pc:docMk/>
          <pc:sldMk cId="2614323396" sldId="269"/>
        </pc:sldMkLst>
        <pc:spChg chg="mod">
          <ac:chgData name="Saurabh Puri" userId="b967bc3c-ecb9-4b15-bfb4-e31a45f0eac8" providerId="ADAL" clId="{CF73D492-F40F-41E4-96B3-161D0DA20E1D}" dt="2022-04-24T01:29:05.294" v="153" actId="20577"/>
          <ac:spMkLst>
            <pc:docMk/>
            <pc:sldMk cId="2614323396" sldId="269"/>
            <ac:spMk id="2" creationId="{4903531D-6D3B-4625-AF9F-D2C39ADA2DC6}"/>
          </ac:spMkLst>
        </pc:spChg>
        <pc:spChg chg="mod">
          <ac:chgData name="Saurabh Puri" userId="b967bc3c-ecb9-4b15-bfb4-e31a45f0eac8" providerId="ADAL" clId="{CF73D492-F40F-41E4-96B3-161D0DA20E1D}" dt="2022-04-24T03:48:41.050" v="5534" actId="20577"/>
          <ac:spMkLst>
            <pc:docMk/>
            <pc:sldMk cId="2614323396" sldId="269"/>
            <ac:spMk id="6" creationId="{FB4EA399-4734-45F9-B4A6-86FC4F2F50D0}"/>
          </ac:spMkLst>
        </pc:spChg>
      </pc:sldChg>
      <pc:sldChg chg="del">
        <pc:chgData name="Saurabh Puri" userId="b967bc3c-ecb9-4b15-bfb4-e31a45f0eac8" providerId="ADAL" clId="{CF73D492-F40F-41E4-96B3-161D0DA20E1D}" dt="2022-04-24T01:41:58.947" v="1091" actId="47"/>
        <pc:sldMkLst>
          <pc:docMk/>
          <pc:sldMk cId="1463960564" sldId="270"/>
        </pc:sldMkLst>
      </pc:sldChg>
      <pc:sldChg chg="del ord">
        <pc:chgData name="Saurabh Puri" userId="b967bc3c-ecb9-4b15-bfb4-e31a45f0eac8" providerId="ADAL" clId="{CF73D492-F40F-41E4-96B3-161D0DA20E1D}" dt="2022-04-24T03:38:53.711" v="5210" actId="47"/>
        <pc:sldMkLst>
          <pc:docMk/>
          <pc:sldMk cId="2615528204" sldId="271"/>
        </pc:sldMkLst>
      </pc:sldChg>
      <pc:sldChg chg="modSp mod">
        <pc:chgData name="Saurabh Puri" userId="b967bc3c-ecb9-4b15-bfb4-e31a45f0eac8" providerId="ADAL" clId="{CF73D492-F40F-41E4-96B3-161D0DA20E1D}" dt="2022-04-24T01:42:03.316" v="1092" actId="20577"/>
        <pc:sldMkLst>
          <pc:docMk/>
          <pc:sldMk cId="683616418" sldId="272"/>
        </pc:sldMkLst>
        <pc:spChg chg="mod">
          <ac:chgData name="Saurabh Puri" userId="b967bc3c-ecb9-4b15-bfb4-e31a45f0eac8" providerId="ADAL" clId="{CF73D492-F40F-41E4-96B3-161D0DA20E1D}" dt="2022-04-24T01:42:03.316" v="1092" actId="20577"/>
          <ac:spMkLst>
            <pc:docMk/>
            <pc:sldMk cId="683616418" sldId="272"/>
            <ac:spMk id="6" creationId="{FB4EA399-4734-45F9-B4A6-86FC4F2F50D0}"/>
          </ac:spMkLst>
        </pc:spChg>
      </pc:sldChg>
      <pc:sldChg chg="del">
        <pc:chgData name="Saurabh Puri" userId="b967bc3c-ecb9-4b15-bfb4-e31a45f0eac8" providerId="ADAL" clId="{CF73D492-F40F-41E4-96B3-161D0DA20E1D}" dt="2022-04-24T01:28:50.154" v="141" actId="47"/>
        <pc:sldMkLst>
          <pc:docMk/>
          <pc:sldMk cId="335801372" sldId="273"/>
        </pc:sldMkLst>
      </pc:sldChg>
      <pc:sldChg chg="addSp delSp modSp new mod">
        <pc:chgData name="Saurabh Puri" userId="b967bc3c-ecb9-4b15-bfb4-e31a45f0eac8" providerId="ADAL" clId="{CF73D492-F40F-41E4-96B3-161D0DA20E1D}" dt="2022-04-24T02:13:58.319" v="3481" actId="1076"/>
        <pc:sldMkLst>
          <pc:docMk/>
          <pc:sldMk cId="535257326" sldId="273"/>
        </pc:sldMkLst>
        <pc:spChg chg="mod">
          <ac:chgData name="Saurabh Puri" userId="b967bc3c-ecb9-4b15-bfb4-e31a45f0eac8" providerId="ADAL" clId="{CF73D492-F40F-41E4-96B3-161D0DA20E1D}" dt="2022-04-24T02:03:29.484" v="2540" actId="20577"/>
          <ac:spMkLst>
            <pc:docMk/>
            <pc:sldMk cId="535257326" sldId="273"/>
            <ac:spMk id="2" creationId="{00D2F759-0B71-DF84-BAC9-6E4C3D0C078E}"/>
          </ac:spMkLst>
        </pc:spChg>
        <pc:spChg chg="del">
          <ac:chgData name="Saurabh Puri" userId="b967bc3c-ecb9-4b15-bfb4-e31a45f0eac8" providerId="ADAL" clId="{CF73D492-F40F-41E4-96B3-161D0DA20E1D}" dt="2022-04-24T01:42:16.478" v="1093" actId="478"/>
          <ac:spMkLst>
            <pc:docMk/>
            <pc:sldMk cId="535257326" sldId="273"/>
            <ac:spMk id="4" creationId="{A999F65D-FC05-A791-B7E0-D163E478572F}"/>
          </ac:spMkLst>
        </pc:spChg>
        <pc:spChg chg="mod">
          <ac:chgData name="Saurabh Puri" userId="b967bc3c-ecb9-4b15-bfb4-e31a45f0eac8" providerId="ADAL" clId="{CF73D492-F40F-41E4-96B3-161D0DA20E1D}" dt="2022-04-24T02:04:47.783" v="2551" actId="20577"/>
          <ac:spMkLst>
            <pc:docMk/>
            <pc:sldMk cId="535257326" sldId="273"/>
            <ac:spMk id="6" creationId="{1260F098-0A09-3FBA-C7FA-8A3269ACD112}"/>
          </ac:spMkLst>
        </pc:spChg>
        <pc:spChg chg="add del mod">
          <ac:chgData name="Saurabh Puri" userId="b967bc3c-ecb9-4b15-bfb4-e31a45f0eac8" providerId="ADAL" clId="{CF73D492-F40F-41E4-96B3-161D0DA20E1D}" dt="2022-04-24T02:05:06.876" v="2554" actId="478"/>
          <ac:spMkLst>
            <pc:docMk/>
            <pc:sldMk cId="535257326" sldId="273"/>
            <ac:spMk id="7" creationId="{2FE775C7-C370-17E9-E807-B78183A898D3}"/>
          </ac:spMkLst>
        </pc:spChg>
        <pc:spChg chg="add mod">
          <ac:chgData name="Saurabh Puri" userId="b967bc3c-ecb9-4b15-bfb4-e31a45f0eac8" providerId="ADAL" clId="{CF73D492-F40F-41E4-96B3-161D0DA20E1D}" dt="2022-04-24T02:13:53.901" v="3479" actId="14100"/>
          <ac:spMkLst>
            <pc:docMk/>
            <pc:sldMk cId="535257326" sldId="273"/>
            <ac:spMk id="8" creationId="{F149DED6-D6F8-9492-C29A-547B5C017D93}"/>
          </ac:spMkLst>
        </pc:spChg>
        <pc:spChg chg="add mod">
          <ac:chgData name="Saurabh Puri" userId="b967bc3c-ecb9-4b15-bfb4-e31a45f0eac8" providerId="ADAL" clId="{CF73D492-F40F-41E4-96B3-161D0DA20E1D}" dt="2022-04-24T02:13:58.319" v="3481" actId="1076"/>
          <ac:spMkLst>
            <pc:docMk/>
            <pc:sldMk cId="535257326" sldId="273"/>
            <ac:spMk id="9" creationId="{34B9F0FD-F917-7022-D036-CA30B39B80DB}"/>
          </ac:spMkLst>
        </pc:spChg>
      </pc:sldChg>
      <pc:sldChg chg="modSp add del mod">
        <pc:chgData name="Saurabh Puri" userId="b967bc3c-ecb9-4b15-bfb4-e31a45f0eac8" providerId="ADAL" clId="{CF73D492-F40F-41E4-96B3-161D0DA20E1D}" dt="2022-04-24T01:59:25.968" v="2193" actId="47"/>
        <pc:sldMkLst>
          <pc:docMk/>
          <pc:sldMk cId="1611947990" sldId="274"/>
        </pc:sldMkLst>
        <pc:spChg chg="mod">
          <ac:chgData name="Saurabh Puri" userId="b967bc3c-ecb9-4b15-bfb4-e31a45f0eac8" providerId="ADAL" clId="{CF73D492-F40F-41E4-96B3-161D0DA20E1D}" dt="2022-04-24T01:52:37.739" v="1645" actId="20577"/>
          <ac:spMkLst>
            <pc:docMk/>
            <pc:sldMk cId="1611947990" sldId="274"/>
            <ac:spMk id="2" creationId="{00D2F759-0B71-DF84-BAC9-6E4C3D0C078E}"/>
          </ac:spMkLst>
        </pc:spChg>
      </pc:sldChg>
      <pc:sldChg chg="del">
        <pc:chgData name="Saurabh Puri" userId="b967bc3c-ecb9-4b15-bfb4-e31a45f0eac8" providerId="ADAL" clId="{CF73D492-F40F-41E4-96B3-161D0DA20E1D}" dt="2022-04-24T01:28:50.154" v="141" actId="47"/>
        <pc:sldMkLst>
          <pc:docMk/>
          <pc:sldMk cId="4274786013" sldId="274"/>
        </pc:sldMkLst>
      </pc:sldChg>
      <pc:sldChg chg="addSp modSp add mod">
        <pc:chgData name="Saurabh Puri" userId="b967bc3c-ecb9-4b15-bfb4-e31a45f0eac8" providerId="ADAL" clId="{CF73D492-F40F-41E4-96B3-161D0DA20E1D}" dt="2022-04-24T02:23:26.109" v="4637" actId="207"/>
        <pc:sldMkLst>
          <pc:docMk/>
          <pc:sldMk cId="2194411183" sldId="275"/>
        </pc:sldMkLst>
        <pc:spChg chg="mod">
          <ac:chgData name="Saurabh Puri" userId="b967bc3c-ecb9-4b15-bfb4-e31a45f0eac8" providerId="ADAL" clId="{CF73D492-F40F-41E4-96B3-161D0DA20E1D}" dt="2022-04-24T02:14:33.928" v="3510" actId="20577"/>
          <ac:spMkLst>
            <pc:docMk/>
            <pc:sldMk cId="2194411183" sldId="275"/>
            <ac:spMk id="2" creationId="{00D2F759-0B71-DF84-BAC9-6E4C3D0C078E}"/>
          </ac:spMkLst>
        </pc:spChg>
        <pc:spChg chg="add mod">
          <ac:chgData name="Saurabh Puri" userId="b967bc3c-ecb9-4b15-bfb4-e31a45f0eac8" providerId="ADAL" clId="{CF73D492-F40F-41E4-96B3-161D0DA20E1D}" dt="2022-04-24T01:55:29.913" v="1793" actId="207"/>
          <ac:spMkLst>
            <pc:docMk/>
            <pc:sldMk cId="2194411183" sldId="275"/>
            <ac:spMk id="4" creationId="{64CCAD91-00C4-D121-F83B-828E5B592D4F}"/>
          </ac:spMkLst>
        </pc:spChg>
        <pc:spChg chg="mod">
          <ac:chgData name="Saurabh Puri" userId="b967bc3c-ecb9-4b15-bfb4-e31a45f0eac8" providerId="ADAL" clId="{CF73D492-F40F-41E4-96B3-161D0DA20E1D}" dt="2022-04-24T02:14:53.578" v="3530" actId="20577"/>
          <ac:spMkLst>
            <pc:docMk/>
            <pc:sldMk cId="2194411183" sldId="275"/>
            <ac:spMk id="6" creationId="{1260F098-0A09-3FBA-C7FA-8A3269ACD112}"/>
          </ac:spMkLst>
        </pc:spChg>
        <pc:spChg chg="mod">
          <ac:chgData name="Saurabh Puri" userId="b967bc3c-ecb9-4b15-bfb4-e31a45f0eac8" providerId="ADAL" clId="{CF73D492-F40F-41E4-96B3-161D0DA20E1D}" dt="2022-04-24T02:23:26.109" v="4637" actId="207"/>
          <ac:spMkLst>
            <pc:docMk/>
            <pc:sldMk cId="2194411183" sldId="275"/>
            <ac:spMk id="7" creationId="{2FE775C7-C370-17E9-E807-B78183A898D3}"/>
          </ac:spMkLst>
        </pc:spChg>
        <pc:spChg chg="add mod">
          <ac:chgData name="Saurabh Puri" userId="b967bc3c-ecb9-4b15-bfb4-e31a45f0eac8" providerId="ADAL" clId="{CF73D492-F40F-41E4-96B3-161D0DA20E1D}" dt="2022-04-24T01:55:35.049" v="1795" actId="1076"/>
          <ac:spMkLst>
            <pc:docMk/>
            <pc:sldMk cId="2194411183" sldId="275"/>
            <ac:spMk id="8" creationId="{3B9868D7-58B4-37ED-E248-A35368E62EF5}"/>
          </ac:spMkLst>
        </pc:spChg>
      </pc:sldChg>
      <pc:sldChg chg="del">
        <pc:chgData name="Saurabh Puri" userId="b967bc3c-ecb9-4b15-bfb4-e31a45f0eac8" providerId="ADAL" clId="{CF73D492-F40F-41E4-96B3-161D0DA20E1D}" dt="2022-04-24T01:28:50.154" v="141" actId="47"/>
        <pc:sldMkLst>
          <pc:docMk/>
          <pc:sldMk cId="2310654954" sldId="275"/>
        </pc:sldMkLst>
      </pc:sldChg>
      <pc:sldChg chg="del">
        <pc:chgData name="Saurabh Puri" userId="b967bc3c-ecb9-4b15-bfb4-e31a45f0eac8" providerId="ADAL" clId="{CF73D492-F40F-41E4-96B3-161D0DA20E1D}" dt="2022-04-24T01:28:50.154" v="141" actId="47"/>
        <pc:sldMkLst>
          <pc:docMk/>
          <pc:sldMk cId="947715976" sldId="276"/>
        </pc:sldMkLst>
      </pc:sldChg>
      <pc:sldChg chg="addSp delSp modSp new mod ord">
        <pc:chgData name="Saurabh Puri" userId="b967bc3c-ecb9-4b15-bfb4-e31a45f0eac8" providerId="ADAL" clId="{CF73D492-F40F-41E4-96B3-161D0DA20E1D}" dt="2022-04-24T04:08:49.340" v="5675" actId="1076"/>
        <pc:sldMkLst>
          <pc:docMk/>
          <pc:sldMk cId="2351675817" sldId="276"/>
        </pc:sldMkLst>
        <pc:spChg chg="mod">
          <ac:chgData name="Saurabh Puri" userId="b967bc3c-ecb9-4b15-bfb4-e31a45f0eac8" providerId="ADAL" clId="{CF73D492-F40F-41E4-96B3-161D0DA20E1D}" dt="2022-04-24T04:08:49.340" v="5675" actId="1076"/>
          <ac:spMkLst>
            <pc:docMk/>
            <pc:sldMk cId="2351675817" sldId="276"/>
            <ac:spMk id="2" creationId="{BA8D9072-5CE3-B069-0FDF-499C633FE594}"/>
          </ac:spMkLst>
        </pc:spChg>
        <pc:spChg chg="del">
          <ac:chgData name="Saurabh Puri" userId="b967bc3c-ecb9-4b15-bfb4-e31a45f0eac8" providerId="ADAL" clId="{CF73D492-F40F-41E4-96B3-161D0DA20E1D}" dt="2022-04-24T02:00:49.533" v="2311" actId="478"/>
          <ac:spMkLst>
            <pc:docMk/>
            <pc:sldMk cId="2351675817" sldId="276"/>
            <ac:spMk id="4" creationId="{CA809AB3-2D08-3C07-BE00-90C7978F49DA}"/>
          </ac:spMkLst>
        </pc:spChg>
        <pc:spChg chg="del mod">
          <ac:chgData name="Saurabh Puri" userId="b967bc3c-ecb9-4b15-bfb4-e31a45f0eac8" providerId="ADAL" clId="{CF73D492-F40F-41E4-96B3-161D0DA20E1D}" dt="2022-04-24T02:55:06.744" v="5204" actId="478"/>
          <ac:spMkLst>
            <pc:docMk/>
            <pc:sldMk cId="2351675817" sldId="276"/>
            <ac:spMk id="6" creationId="{F95BF0BC-2324-C423-4709-B09259160E85}"/>
          </ac:spMkLst>
        </pc:spChg>
        <pc:spChg chg="add del mod">
          <ac:chgData name="Saurabh Puri" userId="b967bc3c-ecb9-4b15-bfb4-e31a45f0eac8" providerId="ADAL" clId="{CF73D492-F40F-41E4-96B3-161D0DA20E1D}" dt="2022-04-24T03:04:54.049" v="5205" actId="478"/>
          <ac:spMkLst>
            <pc:docMk/>
            <pc:sldMk cId="2351675817" sldId="276"/>
            <ac:spMk id="8" creationId="{1D6213B3-50B1-1F6E-52C3-B4D9DB9A62D8}"/>
          </ac:spMkLst>
        </pc:spChg>
        <pc:picChg chg="add mod">
          <ac:chgData name="Saurabh Puri" userId="b967bc3c-ecb9-4b15-bfb4-e31a45f0eac8" providerId="ADAL" clId="{CF73D492-F40F-41E4-96B3-161D0DA20E1D}" dt="2022-04-24T03:05:15.083" v="5207" actId="14100"/>
          <ac:picMkLst>
            <pc:docMk/>
            <pc:sldMk cId="2351675817" sldId="276"/>
            <ac:picMk id="7" creationId="{A9D4B847-2C66-F8E9-5092-1AAD972D28BF}"/>
          </ac:picMkLst>
        </pc:picChg>
        <pc:picChg chg="add mod">
          <ac:chgData name="Saurabh Puri" userId="b967bc3c-ecb9-4b15-bfb4-e31a45f0eac8" providerId="ADAL" clId="{CF73D492-F40F-41E4-96B3-161D0DA20E1D}" dt="2022-04-24T03:05:11.116" v="5206" actId="14100"/>
          <ac:picMkLst>
            <pc:docMk/>
            <pc:sldMk cId="2351675817" sldId="276"/>
            <ac:picMk id="1026" creationId="{72FEAC06-C718-B578-6B79-81845913BF78}"/>
          </ac:picMkLst>
        </pc:picChg>
      </pc:sldChg>
      <pc:sldChg chg="addSp modSp add mod ord">
        <pc:chgData name="Saurabh Puri" userId="b967bc3c-ecb9-4b15-bfb4-e31a45f0eac8" providerId="ADAL" clId="{CF73D492-F40F-41E4-96B3-161D0DA20E1D}" dt="2022-04-24T03:47:03.962" v="5378"/>
        <pc:sldMkLst>
          <pc:docMk/>
          <pc:sldMk cId="32182788" sldId="277"/>
        </pc:sldMkLst>
        <pc:spChg chg="mod">
          <ac:chgData name="Saurabh Puri" userId="b967bc3c-ecb9-4b15-bfb4-e31a45f0eac8" providerId="ADAL" clId="{CF73D492-F40F-41E4-96B3-161D0DA20E1D}" dt="2022-04-24T02:01:48.408" v="2357" actId="20577"/>
          <ac:spMkLst>
            <pc:docMk/>
            <pc:sldMk cId="32182788" sldId="277"/>
            <ac:spMk id="2" creationId="{00D2F759-0B71-DF84-BAC9-6E4C3D0C078E}"/>
          </ac:spMkLst>
        </pc:spChg>
        <pc:spChg chg="add mod">
          <ac:chgData name="Saurabh Puri" userId="b967bc3c-ecb9-4b15-bfb4-e31a45f0eac8" providerId="ADAL" clId="{CF73D492-F40F-41E4-96B3-161D0DA20E1D}" dt="2022-04-24T02:07:47.297" v="2643" actId="207"/>
          <ac:spMkLst>
            <pc:docMk/>
            <pc:sldMk cId="32182788" sldId="277"/>
            <ac:spMk id="4" creationId="{9FC769A6-384C-4D3B-C15C-6FD5829B1F6F}"/>
          </ac:spMkLst>
        </pc:spChg>
        <pc:spChg chg="mod">
          <ac:chgData name="Saurabh Puri" userId="b967bc3c-ecb9-4b15-bfb4-e31a45f0eac8" providerId="ADAL" clId="{CF73D492-F40F-41E4-96B3-161D0DA20E1D}" dt="2022-04-24T02:07:20.967" v="2641" actId="13926"/>
          <ac:spMkLst>
            <pc:docMk/>
            <pc:sldMk cId="32182788" sldId="277"/>
            <ac:spMk id="6" creationId="{1260F098-0A09-3FBA-C7FA-8A3269ACD112}"/>
          </ac:spMkLst>
        </pc:spChg>
        <pc:spChg chg="mod">
          <ac:chgData name="Saurabh Puri" userId="b967bc3c-ecb9-4b15-bfb4-e31a45f0eac8" providerId="ADAL" clId="{CF73D492-F40F-41E4-96B3-161D0DA20E1D}" dt="2022-04-24T02:12:59.250" v="3437" actId="20577"/>
          <ac:spMkLst>
            <pc:docMk/>
            <pc:sldMk cId="32182788" sldId="277"/>
            <ac:spMk id="7" creationId="{2FE775C7-C370-17E9-E807-B78183A898D3}"/>
          </ac:spMkLst>
        </pc:spChg>
      </pc:sldChg>
      <pc:sldChg chg="new del">
        <pc:chgData name="Saurabh Puri" userId="b967bc3c-ecb9-4b15-bfb4-e31a45f0eac8" providerId="ADAL" clId="{CF73D492-F40F-41E4-96B3-161D0DA20E1D}" dt="2022-04-24T01:28:41.391" v="140" actId="680"/>
        <pc:sldMkLst>
          <pc:docMk/>
          <pc:sldMk cId="1803824995" sldId="277"/>
        </pc:sldMkLst>
      </pc:sldChg>
      <pc:sldChg chg="add del">
        <pc:chgData name="Saurabh Puri" userId="b967bc3c-ecb9-4b15-bfb4-e31a45f0eac8" providerId="ADAL" clId="{CF73D492-F40F-41E4-96B3-161D0DA20E1D}" dt="2022-04-24T02:01:53.704" v="2359"/>
        <pc:sldMkLst>
          <pc:docMk/>
          <pc:sldMk cId="1222382852" sldId="278"/>
        </pc:sldMkLst>
      </pc:sldChg>
      <pc:sldChg chg="modSp add mod">
        <pc:chgData name="Saurabh Puri" userId="b967bc3c-ecb9-4b15-bfb4-e31a45f0eac8" providerId="ADAL" clId="{CF73D492-F40F-41E4-96B3-161D0DA20E1D}" dt="2022-04-24T03:47:18.359" v="5379" actId="20577"/>
        <pc:sldMkLst>
          <pc:docMk/>
          <pc:sldMk cId="3460973808" sldId="278"/>
        </pc:sldMkLst>
        <pc:spChg chg="mod">
          <ac:chgData name="Saurabh Puri" userId="b967bc3c-ecb9-4b15-bfb4-e31a45f0eac8" providerId="ADAL" clId="{CF73D492-F40F-41E4-96B3-161D0DA20E1D}" dt="2022-04-24T03:47:18.359" v="5379" actId="20577"/>
          <ac:spMkLst>
            <pc:docMk/>
            <pc:sldMk cId="3460973808" sldId="278"/>
            <ac:spMk id="2" creationId="{00D2F759-0B71-DF84-BAC9-6E4C3D0C078E}"/>
          </ac:spMkLst>
        </pc:spChg>
        <pc:spChg chg="mod">
          <ac:chgData name="Saurabh Puri" userId="b967bc3c-ecb9-4b15-bfb4-e31a45f0eac8" providerId="ADAL" clId="{CF73D492-F40F-41E4-96B3-161D0DA20E1D}" dt="2022-04-24T02:27:29.680" v="5107" actId="20577"/>
          <ac:spMkLst>
            <pc:docMk/>
            <pc:sldMk cId="3460973808" sldId="278"/>
            <ac:spMk id="7" creationId="{2FE775C7-C370-17E9-E807-B78183A898D3}"/>
          </ac:spMkLst>
        </pc:spChg>
        <pc:spChg chg="mod">
          <ac:chgData name="Saurabh Puri" userId="b967bc3c-ecb9-4b15-bfb4-e31a45f0eac8" providerId="ADAL" clId="{CF73D492-F40F-41E4-96B3-161D0DA20E1D}" dt="2022-04-24T02:18:18.056" v="3975" actId="207"/>
          <ac:spMkLst>
            <pc:docMk/>
            <pc:sldMk cId="3460973808" sldId="278"/>
            <ac:spMk id="8" creationId="{3B9868D7-58B4-37ED-E248-A35368E62EF5}"/>
          </ac:spMkLst>
        </pc:spChg>
      </pc:sldChg>
      <pc:sldChg chg="add del">
        <pc:chgData name="Saurabh Puri" userId="b967bc3c-ecb9-4b15-bfb4-e31a45f0eac8" providerId="ADAL" clId="{CF73D492-F40F-41E4-96B3-161D0DA20E1D}" dt="2022-04-24T02:03:17.629" v="2530"/>
        <pc:sldMkLst>
          <pc:docMk/>
          <pc:sldMk cId="252285700" sldId="279"/>
        </pc:sldMkLst>
      </pc:sldChg>
      <pc:sldChg chg="addSp modSp add mod">
        <pc:chgData name="Saurabh Puri" userId="b967bc3c-ecb9-4b15-bfb4-e31a45f0eac8" providerId="ADAL" clId="{CF73D492-F40F-41E4-96B3-161D0DA20E1D}" dt="2022-04-24T02:13:42.457" v="3477" actId="1076"/>
        <pc:sldMkLst>
          <pc:docMk/>
          <pc:sldMk cId="4242475547" sldId="279"/>
        </pc:sldMkLst>
        <pc:spChg chg="mod">
          <ac:chgData name="Saurabh Puri" userId="b967bc3c-ecb9-4b15-bfb4-e31a45f0eac8" providerId="ADAL" clId="{CF73D492-F40F-41E4-96B3-161D0DA20E1D}" dt="2022-04-24T02:13:25.015" v="3474" actId="20577"/>
          <ac:spMkLst>
            <pc:docMk/>
            <pc:sldMk cId="4242475547" sldId="279"/>
            <ac:spMk id="7" creationId="{2FE775C7-C370-17E9-E807-B78183A898D3}"/>
          </ac:spMkLst>
        </pc:spChg>
        <pc:spChg chg="add mod">
          <ac:chgData name="Saurabh Puri" userId="b967bc3c-ecb9-4b15-bfb4-e31a45f0eac8" providerId="ADAL" clId="{CF73D492-F40F-41E4-96B3-161D0DA20E1D}" dt="2022-04-24T02:13:38.024" v="3475"/>
          <ac:spMkLst>
            <pc:docMk/>
            <pc:sldMk cId="4242475547" sldId="279"/>
            <ac:spMk id="8" creationId="{8BAB4936-7091-BEA3-170B-95B69C0D170F}"/>
          </ac:spMkLst>
        </pc:spChg>
        <pc:spChg chg="add mod">
          <ac:chgData name="Saurabh Puri" userId="b967bc3c-ecb9-4b15-bfb4-e31a45f0eac8" providerId="ADAL" clId="{CF73D492-F40F-41E4-96B3-161D0DA20E1D}" dt="2022-04-24T02:13:42.457" v="3477" actId="1076"/>
          <ac:spMkLst>
            <pc:docMk/>
            <pc:sldMk cId="4242475547" sldId="279"/>
            <ac:spMk id="9" creationId="{52AA71B9-2E88-EC78-7E76-C4D45E7C447B}"/>
          </ac:spMkLst>
        </pc:spChg>
      </pc:sldChg>
      <pc:sldChg chg="addSp delSp modSp new mod ord">
        <pc:chgData name="Saurabh Puri" userId="b967bc3c-ecb9-4b15-bfb4-e31a45f0eac8" providerId="ADAL" clId="{CF73D492-F40F-41E4-96B3-161D0DA20E1D}" dt="2022-04-24T04:00:48.818" v="5624" actId="20577"/>
        <pc:sldMkLst>
          <pc:docMk/>
          <pc:sldMk cId="413011859" sldId="280"/>
        </pc:sldMkLst>
        <pc:spChg chg="mod">
          <ac:chgData name="Saurabh Puri" userId="b967bc3c-ecb9-4b15-bfb4-e31a45f0eac8" providerId="ADAL" clId="{CF73D492-F40F-41E4-96B3-161D0DA20E1D}" dt="2022-04-24T04:00:13.445" v="5550"/>
          <ac:spMkLst>
            <pc:docMk/>
            <pc:sldMk cId="413011859" sldId="280"/>
            <ac:spMk id="2" creationId="{2CEBB70F-AFED-9449-C485-D39CDEA9C29F}"/>
          </ac:spMkLst>
        </pc:spChg>
        <pc:spChg chg="del">
          <ac:chgData name="Saurabh Puri" userId="b967bc3c-ecb9-4b15-bfb4-e31a45f0eac8" providerId="ADAL" clId="{CF73D492-F40F-41E4-96B3-161D0DA20E1D}" dt="2022-04-24T02:49:13.157" v="5170" actId="478"/>
          <ac:spMkLst>
            <pc:docMk/>
            <pc:sldMk cId="413011859" sldId="280"/>
            <ac:spMk id="4" creationId="{215A7D6B-5420-8342-D3CD-AC271CBD265D}"/>
          </ac:spMkLst>
        </pc:spChg>
        <pc:spChg chg="mod">
          <ac:chgData name="Saurabh Puri" userId="b967bc3c-ecb9-4b15-bfb4-e31a45f0eac8" providerId="ADAL" clId="{CF73D492-F40F-41E4-96B3-161D0DA20E1D}" dt="2022-04-24T04:00:48.818" v="5624" actId="20577"/>
          <ac:spMkLst>
            <pc:docMk/>
            <pc:sldMk cId="413011859" sldId="280"/>
            <ac:spMk id="6" creationId="{62AFA452-DFF4-0A3F-8577-6BB02EEE9791}"/>
          </ac:spMkLst>
        </pc:spChg>
        <pc:picChg chg="add">
          <ac:chgData name="Saurabh Puri" userId="b967bc3c-ecb9-4b15-bfb4-e31a45f0eac8" providerId="ADAL" clId="{CF73D492-F40F-41E4-96B3-161D0DA20E1D}" dt="2022-04-24T02:48:23.311" v="5130"/>
          <ac:picMkLst>
            <pc:docMk/>
            <pc:sldMk cId="413011859" sldId="280"/>
            <ac:picMk id="1026" creationId="{6555C7B5-FB3B-B156-B3AD-EDB56388B149}"/>
          </ac:picMkLst>
        </pc:picChg>
      </pc:sldChg>
      <pc:sldChg chg="add del">
        <pc:chgData name="Saurabh Puri" userId="b967bc3c-ecb9-4b15-bfb4-e31a45f0eac8" providerId="ADAL" clId="{CF73D492-F40F-41E4-96B3-161D0DA20E1D}" dt="2022-04-24T02:03:58.146" v="2545"/>
        <pc:sldMkLst>
          <pc:docMk/>
          <pc:sldMk cId="607659503" sldId="280"/>
        </pc:sldMkLst>
      </pc:sldChg>
      <pc:sldChg chg="addSp delSp modSp new mod">
        <pc:chgData name="Saurabh Puri" userId="b967bc3c-ecb9-4b15-bfb4-e31a45f0eac8" providerId="ADAL" clId="{CF73D492-F40F-41E4-96B3-161D0DA20E1D}" dt="2022-04-24T03:56:34.425" v="5537" actId="20577"/>
        <pc:sldMkLst>
          <pc:docMk/>
          <pc:sldMk cId="2167344567" sldId="281"/>
        </pc:sldMkLst>
        <pc:spChg chg="mod">
          <ac:chgData name="Saurabh Puri" userId="b967bc3c-ecb9-4b15-bfb4-e31a45f0eac8" providerId="ADAL" clId="{CF73D492-F40F-41E4-96B3-161D0DA20E1D}" dt="2022-04-24T03:40:29.540" v="5257" actId="20577"/>
          <ac:spMkLst>
            <pc:docMk/>
            <pc:sldMk cId="2167344567" sldId="281"/>
            <ac:spMk id="2" creationId="{4F6FB190-E89B-4D3B-EDBA-9C686C04026D}"/>
          </ac:spMkLst>
        </pc:spChg>
        <pc:spChg chg="del">
          <ac:chgData name="Saurabh Puri" userId="b967bc3c-ecb9-4b15-bfb4-e31a45f0eac8" providerId="ADAL" clId="{CF73D492-F40F-41E4-96B3-161D0DA20E1D}" dt="2022-04-24T03:39:55.865" v="5215" actId="478"/>
          <ac:spMkLst>
            <pc:docMk/>
            <pc:sldMk cId="2167344567" sldId="281"/>
            <ac:spMk id="4" creationId="{B67F16AC-2AEA-A2D7-A714-A7657E84F209}"/>
          </ac:spMkLst>
        </pc:spChg>
        <pc:spChg chg="del">
          <ac:chgData name="Saurabh Puri" userId="b967bc3c-ecb9-4b15-bfb4-e31a45f0eac8" providerId="ADAL" clId="{CF73D492-F40F-41E4-96B3-161D0DA20E1D}" dt="2022-04-24T03:39:48.762" v="5212"/>
          <ac:spMkLst>
            <pc:docMk/>
            <pc:sldMk cId="2167344567" sldId="281"/>
            <ac:spMk id="6" creationId="{FCA27203-81A6-BB75-6EA7-0213A85C2FB9}"/>
          </ac:spMkLst>
        </pc:spChg>
        <pc:graphicFrameChg chg="add mod modGraphic">
          <ac:chgData name="Saurabh Puri" userId="b967bc3c-ecb9-4b15-bfb4-e31a45f0eac8" providerId="ADAL" clId="{CF73D492-F40F-41E4-96B3-161D0DA20E1D}" dt="2022-04-24T03:56:34.425" v="5537" actId="20577"/>
          <ac:graphicFrameMkLst>
            <pc:docMk/>
            <pc:sldMk cId="2167344567" sldId="281"/>
            <ac:graphicFrameMk id="7" creationId="{C3E5F01E-A42E-1429-BFA9-93F3EE09AFED}"/>
          </ac:graphicFrameMkLst>
        </pc:graphicFrameChg>
      </pc:sldChg>
      <pc:sldChg chg="modSp add mod ord">
        <pc:chgData name="Saurabh Puri" userId="b967bc3c-ecb9-4b15-bfb4-e31a45f0eac8" providerId="ADAL" clId="{CF73D492-F40F-41E4-96B3-161D0DA20E1D}" dt="2022-04-24T04:10:09.266" v="5705"/>
        <pc:sldMkLst>
          <pc:docMk/>
          <pc:sldMk cId="2366920856" sldId="282"/>
        </pc:sldMkLst>
        <pc:spChg chg="mod">
          <ac:chgData name="Saurabh Puri" userId="b967bc3c-ecb9-4b15-bfb4-e31a45f0eac8" providerId="ADAL" clId="{CF73D492-F40F-41E4-96B3-161D0DA20E1D}" dt="2022-04-24T03:46:48.940" v="5374" actId="20577"/>
          <ac:spMkLst>
            <pc:docMk/>
            <pc:sldMk cId="2366920856" sldId="282"/>
            <ac:spMk id="2" creationId="{4F6FB190-E89B-4D3B-EDBA-9C686C04026D}"/>
          </ac:spMkLst>
        </pc:spChg>
        <pc:graphicFrameChg chg="mod modGraphic">
          <ac:chgData name="Saurabh Puri" userId="b967bc3c-ecb9-4b15-bfb4-e31a45f0eac8" providerId="ADAL" clId="{CF73D492-F40F-41E4-96B3-161D0DA20E1D}" dt="2022-04-24T03:45:50.683" v="5359" actId="20577"/>
          <ac:graphicFrameMkLst>
            <pc:docMk/>
            <pc:sldMk cId="2366920856" sldId="282"/>
            <ac:graphicFrameMk id="7" creationId="{C3E5F01E-A42E-1429-BFA9-93F3EE09AFED}"/>
          </ac:graphicFrameMkLst>
        </pc:graphicFrameChg>
      </pc:sldChg>
      <pc:sldChg chg="modSp add del mod">
        <pc:chgData name="Saurabh Puri" userId="b967bc3c-ecb9-4b15-bfb4-e31a45f0eac8" providerId="ADAL" clId="{CF73D492-F40F-41E4-96B3-161D0DA20E1D}" dt="2022-04-24T03:59:37.814" v="5547" actId="47"/>
        <pc:sldMkLst>
          <pc:docMk/>
          <pc:sldMk cId="492197918" sldId="283"/>
        </pc:sldMkLst>
        <pc:spChg chg="mod">
          <ac:chgData name="Saurabh Puri" userId="b967bc3c-ecb9-4b15-bfb4-e31a45f0eac8" providerId="ADAL" clId="{CF73D492-F40F-41E4-96B3-161D0DA20E1D}" dt="2022-04-24T03:58:36.065" v="5540" actId="20577"/>
          <ac:spMkLst>
            <pc:docMk/>
            <pc:sldMk cId="492197918" sldId="283"/>
            <ac:spMk id="2" creationId="{4F6FB190-E89B-4D3B-EDBA-9C686C04026D}"/>
          </ac:spMkLst>
        </pc:spChg>
        <pc:graphicFrameChg chg="modGraphic">
          <ac:chgData name="Saurabh Puri" userId="b967bc3c-ecb9-4b15-bfb4-e31a45f0eac8" providerId="ADAL" clId="{CF73D492-F40F-41E4-96B3-161D0DA20E1D}" dt="2022-04-24T03:59:10.569" v="5546" actId="20577"/>
          <ac:graphicFrameMkLst>
            <pc:docMk/>
            <pc:sldMk cId="492197918" sldId="283"/>
            <ac:graphicFrameMk id="7" creationId="{C3E5F01E-A42E-1429-BFA9-93F3EE09AFED}"/>
          </ac:graphicFrameMkLst>
        </pc:graphicFrameChg>
      </pc:sldChg>
      <pc:sldChg chg="addSp delSp modSp add del mod">
        <pc:chgData name="Saurabh Puri" userId="b967bc3c-ecb9-4b15-bfb4-e31a45f0eac8" providerId="ADAL" clId="{CF73D492-F40F-41E4-96B3-161D0DA20E1D}" dt="2022-04-24T04:10:00.959" v="5703" actId="47"/>
        <pc:sldMkLst>
          <pc:docMk/>
          <pc:sldMk cId="3720164082" sldId="283"/>
        </pc:sldMkLst>
        <pc:spChg chg="mod">
          <ac:chgData name="Saurabh Puri" userId="b967bc3c-ecb9-4b15-bfb4-e31a45f0eac8" providerId="ADAL" clId="{CF73D492-F40F-41E4-96B3-161D0DA20E1D}" dt="2022-04-24T04:09:34.382" v="5701" actId="20577"/>
          <ac:spMkLst>
            <pc:docMk/>
            <pc:sldMk cId="3720164082" sldId="283"/>
            <ac:spMk id="2" creationId="{0E2ED5DC-9CFB-4955-9CD6-0CC2886690B4}"/>
          </ac:spMkLst>
        </pc:spChg>
        <pc:spChg chg="del">
          <ac:chgData name="Saurabh Puri" userId="b967bc3c-ecb9-4b15-bfb4-e31a45f0eac8" providerId="ADAL" clId="{CF73D492-F40F-41E4-96B3-161D0DA20E1D}" dt="2022-04-24T04:09:25.766" v="5677" actId="478"/>
          <ac:spMkLst>
            <pc:docMk/>
            <pc:sldMk cId="3720164082" sldId="283"/>
            <ac:spMk id="3" creationId="{7D56F4E5-4107-4C89-A768-724ECE7F7B91}"/>
          </ac:spMkLst>
        </pc:spChg>
        <pc:spChg chg="add del mod">
          <ac:chgData name="Saurabh Puri" userId="b967bc3c-ecb9-4b15-bfb4-e31a45f0eac8" providerId="ADAL" clId="{CF73D492-F40F-41E4-96B3-161D0DA20E1D}" dt="2022-04-24T04:09:27.776" v="5678" actId="478"/>
          <ac:spMkLst>
            <pc:docMk/>
            <pc:sldMk cId="3720164082" sldId="283"/>
            <ac:spMk id="5" creationId="{3F34EC0B-7EA2-75CB-E24F-4C186A2E3136}"/>
          </ac:spMkLst>
        </pc:spChg>
      </pc:sldChg>
      <pc:sldChg chg="add">
        <pc:chgData name="Saurabh Puri" userId="b967bc3c-ecb9-4b15-bfb4-e31a45f0eac8" providerId="ADAL" clId="{CF73D492-F40F-41E4-96B3-161D0DA20E1D}" dt="2022-04-24T04:09:59.275" v="5702"/>
        <pc:sldMkLst>
          <pc:docMk/>
          <pc:sldMk cId="2548439918" sldId="284"/>
        </pc:sldMkLst>
      </pc:sldChg>
    </pc:docChg>
  </pc:docChgLst>
  <pc:docChgLst>
    <pc:chgData name="Fabrice Urban" userId="92c2299c-2ab1-4ead-818e-775a50db5742" providerId="ADAL" clId="{9C958AE9-98F0-4932-BC5A-EECC0B558F83}"/>
    <pc:docChg chg="undo custSel addSld delSld modSld">
      <pc:chgData name="Fabrice Urban" userId="92c2299c-2ab1-4ead-818e-775a50db5742" providerId="ADAL" clId="{9C958AE9-98F0-4932-BC5A-EECC0B558F83}" dt="2022-01-13T22:34:55.227" v="1739" actId="20577"/>
      <pc:docMkLst>
        <pc:docMk/>
      </pc:docMkLst>
      <pc:sldChg chg="modSp mod">
        <pc:chgData name="Fabrice Urban" userId="92c2299c-2ab1-4ead-818e-775a50db5742" providerId="ADAL" clId="{9C958AE9-98F0-4932-BC5A-EECC0B558F83}" dt="2022-01-13T21:26:14.447" v="16" actId="6549"/>
        <pc:sldMkLst>
          <pc:docMk/>
          <pc:sldMk cId="1530877451" sldId="256"/>
        </pc:sldMkLst>
        <pc:spChg chg="mod">
          <ac:chgData name="Fabrice Urban" userId="92c2299c-2ab1-4ead-818e-775a50db5742" providerId="ADAL" clId="{9C958AE9-98F0-4932-BC5A-EECC0B558F83}" dt="2022-01-13T21:25:27.144" v="5" actId="20577"/>
          <ac:spMkLst>
            <pc:docMk/>
            <pc:sldMk cId="1530877451" sldId="256"/>
            <ac:spMk id="2" creationId="{0E2ED5DC-9CFB-4955-9CD6-0CC2886690B4}"/>
          </ac:spMkLst>
        </pc:spChg>
        <pc:spChg chg="mod">
          <ac:chgData name="Fabrice Urban" userId="92c2299c-2ab1-4ead-818e-775a50db5742" providerId="ADAL" clId="{9C958AE9-98F0-4932-BC5A-EECC0B558F83}" dt="2022-01-13T21:26:14.447" v="16" actId="6549"/>
          <ac:spMkLst>
            <pc:docMk/>
            <pc:sldMk cId="1530877451" sldId="256"/>
            <ac:spMk id="3" creationId="{7D56F4E5-4107-4C89-A768-724ECE7F7B91}"/>
          </ac:spMkLst>
        </pc:spChg>
      </pc:sldChg>
      <pc:sldChg chg="modSp mod">
        <pc:chgData name="Fabrice Urban" userId="92c2299c-2ab1-4ead-818e-775a50db5742" providerId="ADAL" clId="{9C958AE9-98F0-4932-BC5A-EECC0B558F83}" dt="2022-01-13T22:23:00.200" v="1516" actId="6549"/>
        <pc:sldMkLst>
          <pc:docMk/>
          <pc:sldMk cId="4094471197" sldId="259"/>
        </pc:sldMkLst>
        <pc:spChg chg="mod">
          <ac:chgData name="Fabrice Urban" userId="92c2299c-2ab1-4ead-818e-775a50db5742" providerId="ADAL" clId="{9C958AE9-98F0-4932-BC5A-EECC0B558F83}" dt="2022-01-13T21:36:52.837" v="588"/>
          <ac:spMkLst>
            <pc:docMk/>
            <pc:sldMk cId="4094471197" sldId="259"/>
            <ac:spMk id="2" creationId="{62AFB45A-36A7-4748-A88C-25A32C91689D}"/>
          </ac:spMkLst>
        </pc:spChg>
        <pc:spChg chg="mod">
          <ac:chgData name="Fabrice Urban" userId="92c2299c-2ab1-4ead-818e-775a50db5742" providerId="ADAL" clId="{9C958AE9-98F0-4932-BC5A-EECC0B558F83}" dt="2022-01-13T22:23:00.200" v="1516" actId="6549"/>
          <ac:spMkLst>
            <pc:docMk/>
            <pc:sldMk cId="4094471197" sldId="259"/>
            <ac:spMk id="3" creationId="{BF539435-514E-42C8-B161-F905A24F8665}"/>
          </ac:spMkLst>
        </pc:spChg>
      </pc:sldChg>
      <pc:sldChg chg="del">
        <pc:chgData name="Fabrice Urban" userId="92c2299c-2ab1-4ead-818e-775a50db5742" providerId="ADAL" clId="{9C958AE9-98F0-4932-BC5A-EECC0B558F83}" dt="2022-01-13T21:56:49.615" v="1359" actId="47"/>
        <pc:sldMkLst>
          <pc:docMk/>
          <pc:sldMk cId="1062133610" sldId="261"/>
        </pc:sldMkLst>
      </pc:sldChg>
      <pc:sldChg chg="del">
        <pc:chgData name="Fabrice Urban" userId="92c2299c-2ab1-4ead-818e-775a50db5742" providerId="ADAL" clId="{9C958AE9-98F0-4932-BC5A-EECC0B558F83}" dt="2022-01-13T21:56:53.481" v="1362" actId="47"/>
        <pc:sldMkLst>
          <pc:docMk/>
          <pc:sldMk cId="3370757883" sldId="262"/>
        </pc:sldMkLst>
      </pc:sldChg>
      <pc:sldChg chg="del">
        <pc:chgData name="Fabrice Urban" userId="92c2299c-2ab1-4ead-818e-775a50db5742" providerId="ADAL" clId="{9C958AE9-98F0-4932-BC5A-EECC0B558F83}" dt="2022-01-13T21:56:54.942" v="1363" actId="47"/>
        <pc:sldMkLst>
          <pc:docMk/>
          <pc:sldMk cId="2086631421" sldId="263"/>
        </pc:sldMkLst>
      </pc:sldChg>
      <pc:sldChg chg="modSp mod">
        <pc:chgData name="Fabrice Urban" userId="92c2299c-2ab1-4ead-818e-775a50db5742" providerId="ADAL" clId="{9C958AE9-98F0-4932-BC5A-EECC0B558F83}" dt="2022-01-13T22:34:55.227" v="1739" actId="20577"/>
        <pc:sldMkLst>
          <pc:docMk/>
          <pc:sldMk cId="3100265379" sldId="264"/>
        </pc:sldMkLst>
        <pc:spChg chg="mod">
          <ac:chgData name="Fabrice Urban" userId="92c2299c-2ab1-4ead-818e-775a50db5742" providerId="ADAL" clId="{9C958AE9-98F0-4932-BC5A-EECC0B558F83}" dt="2022-01-13T22:34:55.227" v="1739" actId="20577"/>
          <ac:spMkLst>
            <pc:docMk/>
            <pc:sldMk cId="3100265379" sldId="264"/>
            <ac:spMk id="3" creationId="{23DEAE0A-5EF7-405E-9260-C3D1401ACCDB}"/>
          </ac:spMkLst>
        </pc:spChg>
      </pc:sldChg>
      <pc:sldChg chg="del">
        <pc:chgData name="Fabrice Urban" userId="92c2299c-2ab1-4ead-818e-775a50db5742" providerId="ADAL" clId="{9C958AE9-98F0-4932-BC5A-EECC0B558F83}" dt="2022-01-13T21:56:52.329" v="1361" actId="47"/>
        <pc:sldMkLst>
          <pc:docMk/>
          <pc:sldMk cId="393521555" sldId="265"/>
        </pc:sldMkLst>
      </pc:sldChg>
      <pc:sldChg chg="del">
        <pc:chgData name="Fabrice Urban" userId="92c2299c-2ab1-4ead-818e-775a50db5742" providerId="ADAL" clId="{9C958AE9-98F0-4932-BC5A-EECC0B558F83}" dt="2022-01-13T21:56:51.133" v="1360" actId="47"/>
        <pc:sldMkLst>
          <pc:docMk/>
          <pc:sldMk cId="952377450" sldId="266"/>
        </pc:sldMkLst>
      </pc:sldChg>
      <pc:sldChg chg="addSp delSp modSp add mod">
        <pc:chgData name="Fabrice Urban" userId="92c2299c-2ab1-4ead-818e-775a50db5742" providerId="ADAL" clId="{9C958AE9-98F0-4932-BC5A-EECC0B558F83}" dt="2022-01-13T22:29:42.644" v="1613" actId="790"/>
        <pc:sldMkLst>
          <pc:docMk/>
          <pc:sldMk cId="2186219253" sldId="267"/>
        </pc:sldMkLst>
        <pc:spChg chg="mod">
          <ac:chgData name="Fabrice Urban" userId="92c2299c-2ab1-4ead-818e-775a50db5742" providerId="ADAL" clId="{9C958AE9-98F0-4932-BC5A-EECC0B558F83}" dt="2022-01-13T22:27:49.482" v="1549" actId="20577"/>
          <ac:spMkLst>
            <pc:docMk/>
            <pc:sldMk cId="2186219253" sldId="267"/>
            <ac:spMk id="3" creationId="{BF539435-514E-42C8-B161-F905A24F8665}"/>
          </ac:spMkLst>
        </pc:spChg>
        <pc:spChg chg="add mod">
          <ac:chgData name="Fabrice Urban" userId="92c2299c-2ab1-4ead-818e-775a50db5742" providerId="ADAL" clId="{9C958AE9-98F0-4932-BC5A-EECC0B558F83}" dt="2022-01-13T22:29:42.644" v="1613" actId="790"/>
          <ac:spMkLst>
            <pc:docMk/>
            <pc:sldMk cId="2186219253" sldId="267"/>
            <ac:spMk id="8" creationId="{6657D5BD-2161-4BA8-9315-655CE14421ED}"/>
          </ac:spMkLst>
        </pc:spChg>
        <pc:spChg chg="add del">
          <ac:chgData name="Fabrice Urban" userId="92c2299c-2ab1-4ead-818e-775a50db5742" providerId="ADAL" clId="{9C958AE9-98F0-4932-BC5A-EECC0B558F83}" dt="2022-01-13T21:41:38.881" v="733"/>
          <ac:spMkLst>
            <pc:docMk/>
            <pc:sldMk cId="2186219253" sldId="267"/>
            <ac:spMk id="8" creationId="{F9562B3D-B6CE-466C-85B7-20A8FCCC9015}"/>
          </ac:spMkLst>
        </pc:spChg>
        <pc:spChg chg="add mod">
          <ac:chgData name="Fabrice Urban" userId="92c2299c-2ab1-4ead-818e-775a50db5742" providerId="ADAL" clId="{9C958AE9-98F0-4932-BC5A-EECC0B558F83}" dt="2022-01-13T21:45:53.264" v="949" actId="20577"/>
          <ac:spMkLst>
            <pc:docMk/>
            <pc:sldMk cId="2186219253" sldId="267"/>
            <ac:spMk id="9" creationId="{FCBA0257-32BD-4022-9869-12EA3F40EFC4}"/>
          </ac:spMkLst>
        </pc:spChg>
        <pc:picChg chg="add mod">
          <ac:chgData name="Fabrice Urban" userId="92c2299c-2ab1-4ead-818e-775a50db5742" providerId="ADAL" clId="{9C958AE9-98F0-4932-BC5A-EECC0B558F83}" dt="2022-01-13T22:28:22.474" v="1550" actId="1076"/>
          <ac:picMkLst>
            <pc:docMk/>
            <pc:sldMk cId="2186219253" sldId="267"/>
            <ac:picMk id="7" creationId="{DBFA7D68-9D77-4333-8B64-B285BF5BFAB0}"/>
          </ac:picMkLst>
        </pc:picChg>
      </pc:sldChg>
      <pc:sldChg chg="addSp delSp modSp add mod">
        <pc:chgData name="Fabrice Urban" userId="92c2299c-2ab1-4ead-818e-775a50db5742" providerId="ADAL" clId="{9C958AE9-98F0-4932-BC5A-EECC0B558F83}" dt="2022-01-13T22:32:54.638" v="1670" actId="20577"/>
        <pc:sldMkLst>
          <pc:docMk/>
          <pc:sldMk cId="2197082052" sldId="268"/>
        </pc:sldMkLst>
        <pc:spChg chg="mod">
          <ac:chgData name="Fabrice Urban" userId="92c2299c-2ab1-4ead-818e-775a50db5742" providerId="ADAL" clId="{9C958AE9-98F0-4932-BC5A-EECC0B558F83}" dt="2022-01-13T21:48:34.029" v="1059" actId="20577"/>
          <ac:spMkLst>
            <pc:docMk/>
            <pc:sldMk cId="2197082052" sldId="268"/>
            <ac:spMk id="2" creationId="{62AFB45A-36A7-4748-A88C-25A32C91689D}"/>
          </ac:spMkLst>
        </pc:spChg>
        <pc:spChg chg="mod">
          <ac:chgData name="Fabrice Urban" userId="92c2299c-2ab1-4ead-818e-775a50db5742" providerId="ADAL" clId="{9C958AE9-98F0-4932-BC5A-EECC0B558F83}" dt="2022-01-13T21:50:00.657" v="1088" actId="20577"/>
          <ac:spMkLst>
            <pc:docMk/>
            <pc:sldMk cId="2197082052" sldId="268"/>
            <ac:spMk id="3" creationId="{BF539435-514E-42C8-B161-F905A24F8665}"/>
          </ac:spMkLst>
        </pc:spChg>
        <pc:spChg chg="mod">
          <ac:chgData name="Fabrice Urban" userId="92c2299c-2ab1-4ead-818e-775a50db5742" providerId="ADAL" clId="{9C958AE9-98F0-4932-BC5A-EECC0B558F83}" dt="2022-01-13T22:32:54.638" v="1670" actId="20577"/>
          <ac:spMkLst>
            <pc:docMk/>
            <pc:sldMk cId="2197082052" sldId="268"/>
            <ac:spMk id="9" creationId="{FCBA0257-32BD-4022-9869-12EA3F40EFC4}"/>
          </ac:spMkLst>
        </pc:spChg>
        <pc:graphicFrameChg chg="add mod">
          <ac:chgData name="Fabrice Urban" userId="92c2299c-2ab1-4ead-818e-775a50db5742" providerId="ADAL" clId="{9C958AE9-98F0-4932-BC5A-EECC0B558F83}" dt="2022-01-13T21:50:34.285" v="1094" actId="1076"/>
          <ac:graphicFrameMkLst>
            <pc:docMk/>
            <pc:sldMk cId="2197082052" sldId="268"/>
            <ac:graphicFrameMk id="10" creationId="{D954C82C-D98C-4B26-8657-78C7B2B8F7AF}"/>
          </ac:graphicFrameMkLst>
        </pc:graphicFrameChg>
        <pc:picChg chg="del">
          <ac:chgData name="Fabrice Urban" userId="92c2299c-2ab1-4ead-818e-775a50db5742" providerId="ADAL" clId="{9C958AE9-98F0-4932-BC5A-EECC0B558F83}" dt="2022-01-13T21:50:19.623" v="1089" actId="478"/>
          <ac:picMkLst>
            <pc:docMk/>
            <pc:sldMk cId="2197082052" sldId="268"/>
            <ac:picMk id="7" creationId="{DBFA7D68-9D77-4333-8B64-B285BF5BFAB0}"/>
          </ac:picMkLst>
        </pc:picChg>
      </pc:sldChg>
      <pc:sldChg chg="addSp delSp modSp add mod">
        <pc:chgData name="Fabrice Urban" userId="92c2299c-2ab1-4ead-818e-775a50db5742" providerId="ADAL" clId="{9C958AE9-98F0-4932-BC5A-EECC0B558F83}" dt="2022-01-13T22:05:55.073" v="1465" actId="6549"/>
        <pc:sldMkLst>
          <pc:docMk/>
          <pc:sldMk cId="888089612" sldId="269"/>
        </pc:sldMkLst>
        <pc:spChg chg="mod">
          <ac:chgData name="Fabrice Urban" userId="92c2299c-2ab1-4ead-818e-775a50db5742" providerId="ADAL" clId="{9C958AE9-98F0-4932-BC5A-EECC0B558F83}" dt="2022-01-13T22:05:55.073" v="1465" actId="6549"/>
          <ac:spMkLst>
            <pc:docMk/>
            <pc:sldMk cId="888089612" sldId="269"/>
            <ac:spMk id="3" creationId="{BF539435-514E-42C8-B161-F905A24F8665}"/>
          </ac:spMkLst>
        </pc:spChg>
        <pc:spChg chg="del mod">
          <ac:chgData name="Fabrice Urban" userId="92c2299c-2ab1-4ead-818e-775a50db5742" providerId="ADAL" clId="{9C958AE9-98F0-4932-BC5A-EECC0B558F83}" dt="2022-01-13T21:59:26.468" v="1430" actId="478"/>
          <ac:spMkLst>
            <pc:docMk/>
            <pc:sldMk cId="888089612" sldId="269"/>
            <ac:spMk id="9" creationId="{FCBA0257-32BD-4022-9869-12EA3F40EFC4}"/>
          </ac:spMkLst>
        </pc:spChg>
        <pc:spChg chg="add del">
          <ac:chgData name="Fabrice Urban" userId="92c2299c-2ab1-4ead-818e-775a50db5742" providerId="ADAL" clId="{9C958AE9-98F0-4932-BC5A-EECC0B558F83}" dt="2022-01-13T22:05:29.867" v="1450"/>
          <ac:spMkLst>
            <pc:docMk/>
            <pc:sldMk cId="888089612" sldId="269"/>
            <ac:spMk id="11" creationId="{25BD870D-07A9-407D-A8D2-DADFA62A4038}"/>
          </ac:spMkLst>
        </pc:spChg>
        <pc:graphicFrameChg chg="add mod modGraphic">
          <ac:chgData name="Fabrice Urban" userId="92c2299c-2ab1-4ead-818e-775a50db5742" providerId="ADAL" clId="{9C958AE9-98F0-4932-BC5A-EECC0B558F83}" dt="2022-01-13T22:00:07.236" v="1437" actId="1076"/>
          <ac:graphicFrameMkLst>
            <pc:docMk/>
            <pc:sldMk cId="888089612" sldId="269"/>
            <ac:graphicFrameMk id="7" creationId="{102C99B7-6428-4BE0-BBC1-FB709BCFE822}"/>
          </ac:graphicFrameMkLst>
        </pc:graphicFrameChg>
        <pc:graphicFrameChg chg="add mod modGraphic">
          <ac:chgData name="Fabrice Urban" userId="92c2299c-2ab1-4ead-818e-775a50db5742" providerId="ADAL" clId="{9C958AE9-98F0-4932-BC5A-EECC0B558F83}" dt="2022-01-13T22:00:45.067" v="1448" actId="1076"/>
          <ac:graphicFrameMkLst>
            <pc:docMk/>
            <pc:sldMk cId="888089612" sldId="269"/>
            <ac:graphicFrameMk id="8" creationId="{7AA44D83-28F1-4782-97CB-E17F9B31606E}"/>
          </ac:graphicFrameMkLst>
        </pc:graphicFrameChg>
        <pc:graphicFrameChg chg="del">
          <ac:chgData name="Fabrice Urban" userId="92c2299c-2ab1-4ead-818e-775a50db5742" providerId="ADAL" clId="{9C958AE9-98F0-4932-BC5A-EECC0B558F83}" dt="2022-01-13T21:59:28.920" v="1431" actId="478"/>
          <ac:graphicFrameMkLst>
            <pc:docMk/>
            <pc:sldMk cId="888089612" sldId="269"/>
            <ac:graphicFrameMk id="10" creationId="{D954C82C-D98C-4B26-8657-78C7B2B8F7AF}"/>
          </ac:graphicFrameMkLst>
        </pc:graphicFrameChg>
      </pc:sldChg>
      <pc:sldChg chg="add del">
        <pc:chgData name="Fabrice Urban" userId="92c2299c-2ab1-4ead-818e-775a50db5742" providerId="ADAL" clId="{9C958AE9-98F0-4932-BC5A-EECC0B558F83}" dt="2022-01-13T22:08:52.676" v="1468" actId="47"/>
        <pc:sldMkLst>
          <pc:docMk/>
          <pc:sldMk cId="1214297567" sldId="270"/>
        </pc:sldMkLst>
      </pc:sldChg>
      <pc:sldChg chg="addSp delSp modSp add mod">
        <pc:chgData name="Fabrice Urban" userId="92c2299c-2ab1-4ead-818e-775a50db5742" providerId="ADAL" clId="{9C958AE9-98F0-4932-BC5A-EECC0B558F83}" dt="2022-01-13T22:09:56.658" v="1476" actId="14100"/>
        <pc:sldMkLst>
          <pc:docMk/>
          <pc:sldMk cId="438863888" sldId="271"/>
        </pc:sldMkLst>
        <pc:spChg chg="del">
          <ac:chgData name="Fabrice Urban" userId="92c2299c-2ab1-4ead-818e-775a50db5742" providerId="ADAL" clId="{9C958AE9-98F0-4932-BC5A-EECC0B558F83}" dt="2022-01-13T22:09:32.219" v="1469" actId="478"/>
          <ac:spMkLst>
            <pc:docMk/>
            <pc:sldMk cId="438863888" sldId="271"/>
            <ac:spMk id="9" creationId="{FCBA0257-32BD-4022-9869-12EA3F40EFC4}"/>
          </ac:spMkLst>
        </pc:spChg>
        <pc:graphicFrameChg chg="mod">
          <ac:chgData name="Fabrice Urban" userId="92c2299c-2ab1-4ead-818e-775a50db5742" providerId="ADAL" clId="{9C958AE9-98F0-4932-BC5A-EECC0B558F83}" dt="2022-01-13T22:09:56.658" v="1476" actId="14100"/>
          <ac:graphicFrameMkLst>
            <pc:docMk/>
            <pc:sldMk cId="438863888" sldId="271"/>
            <ac:graphicFrameMk id="10" creationId="{D954C82C-D98C-4B26-8657-78C7B2B8F7AF}"/>
          </ac:graphicFrameMkLst>
        </pc:graphicFrameChg>
        <pc:graphicFrameChg chg="add mod">
          <ac:chgData name="Fabrice Urban" userId="92c2299c-2ab1-4ead-818e-775a50db5742" providerId="ADAL" clId="{9C958AE9-98F0-4932-BC5A-EECC0B558F83}" dt="2022-01-13T22:09:51.897" v="1475" actId="14100"/>
          <ac:graphicFrameMkLst>
            <pc:docMk/>
            <pc:sldMk cId="438863888" sldId="271"/>
            <ac:graphicFrameMk id="11" creationId="{248CE553-A353-4743-B067-8ECF9FCEAA47}"/>
          </ac:graphicFrameMkLst>
        </pc:graphicFrameChg>
      </pc:sldChg>
    </pc:docChg>
  </pc:docChgLst>
  <pc:docChgLst>
    <pc:chgData name="Saurabh Puri" userId="S::saurabh.puri@interdigital.com::b967bc3c-ecb9-4b15-bfb4-e31a45f0eac8" providerId="AD" clId="Web-{4F9E9167-6C62-6A1A-2B4F-C827E1A9AB7A}"/>
    <pc:docChg chg="addSld delSld modSld">
      <pc:chgData name="Saurabh Puri" userId="S::saurabh.puri@interdigital.com::b967bc3c-ecb9-4b15-bfb4-e31a45f0eac8" providerId="AD" clId="Web-{4F9E9167-6C62-6A1A-2B4F-C827E1A9AB7A}" dt="2022-04-26T00:32:36.781" v="31"/>
      <pc:docMkLst>
        <pc:docMk/>
      </pc:docMkLst>
      <pc:sldChg chg="modSp del">
        <pc:chgData name="Saurabh Puri" userId="S::saurabh.puri@interdigital.com::b967bc3c-ecb9-4b15-bfb4-e31a45f0eac8" providerId="AD" clId="Web-{4F9E9167-6C62-6A1A-2B4F-C827E1A9AB7A}" dt="2022-04-26T00:32:36.781" v="31"/>
        <pc:sldMkLst>
          <pc:docMk/>
          <pc:sldMk cId="535257326" sldId="273"/>
        </pc:sldMkLst>
        <pc:spChg chg="mod">
          <ac:chgData name="Saurabh Puri" userId="S::saurabh.puri@interdigital.com::b967bc3c-ecb9-4b15-bfb4-e31a45f0eac8" providerId="AD" clId="Web-{4F9E9167-6C62-6A1A-2B4F-C827E1A9AB7A}" dt="2022-04-26T00:32:34.234" v="30" actId="20577"/>
          <ac:spMkLst>
            <pc:docMk/>
            <pc:sldMk cId="535257326" sldId="273"/>
            <ac:spMk id="6" creationId="{1260F098-0A09-3FBA-C7FA-8A3269ACD112}"/>
          </ac:spMkLst>
        </pc:spChg>
      </pc:sldChg>
      <pc:sldChg chg="add replId">
        <pc:chgData name="Saurabh Puri" userId="S::saurabh.puri@interdigital.com::b967bc3c-ecb9-4b15-bfb4-e31a45f0eac8" providerId="AD" clId="Web-{4F9E9167-6C62-6A1A-2B4F-C827E1A9AB7A}" dt="2022-04-26T00:31:54.671" v="0"/>
        <pc:sldMkLst>
          <pc:docMk/>
          <pc:sldMk cId="55338267" sldId="289"/>
        </pc:sldMkLst>
      </pc:sldChg>
    </pc:docChg>
  </pc:docChgLst>
  <pc:docChgLst>
    <pc:chgData name="Saurabh Puri" userId="S::saurabh.puri@interdigital.com::b967bc3c-ecb9-4b15-bfb4-e31a45f0eac8" providerId="AD" clId="Web-{5D749E1D-1E81-1926-BF56-DD1FDF4CD6F5}"/>
    <pc:docChg chg="addSld delSld modSld">
      <pc:chgData name="Saurabh Puri" userId="S::saurabh.puri@interdigital.com::b967bc3c-ecb9-4b15-bfb4-e31a45f0eac8" providerId="AD" clId="Web-{5D749E1D-1E81-1926-BF56-DD1FDF4CD6F5}" dt="2022-04-25T21:53:59.885" v="377" actId="1076"/>
      <pc:docMkLst>
        <pc:docMk/>
      </pc:docMkLst>
      <pc:sldChg chg="addSp delSp modSp">
        <pc:chgData name="Saurabh Puri" userId="S::saurabh.puri@interdigital.com::b967bc3c-ecb9-4b15-bfb4-e31a45f0eac8" providerId="AD" clId="Web-{5D749E1D-1E81-1926-BF56-DD1FDF4CD6F5}" dt="2022-04-25T21:53:59.885" v="377" actId="1076"/>
        <pc:sldMkLst>
          <pc:docMk/>
          <pc:sldMk cId="2167344567" sldId="281"/>
        </pc:sldMkLst>
        <pc:spChg chg="add del mod">
          <ac:chgData name="Saurabh Puri" userId="S::saurabh.puri@interdigital.com::b967bc3c-ecb9-4b15-bfb4-e31a45f0eac8" providerId="AD" clId="Web-{5D749E1D-1E81-1926-BF56-DD1FDF4CD6F5}" dt="2022-04-25T21:47:53.078" v="88"/>
          <ac:spMkLst>
            <pc:docMk/>
            <pc:sldMk cId="2167344567" sldId="281"/>
            <ac:spMk id="8" creationId="{79547A4C-0DCB-5DDC-8034-7D98DE4AAAE6}"/>
          </ac:spMkLst>
        </pc:spChg>
        <pc:spChg chg="add del mod">
          <ac:chgData name="Saurabh Puri" userId="S::saurabh.puri@interdigital.com::b967bc3c-ecb9-4b15-bfb4-e31a45f0eac8" providerId="AD" clId="Web-{5D749E1D-1E81-1926-BF56-DD1FDF4CD6F5}" dt="2022-04-25T21:47:58.797" v="94"/>
          <ac:spMkLst>
            <pc:docMk/>
            <pc:sldMk cId="2167344567" sldId="281"/>
            <ac:spMk id="11" creationId="{37016A92-9543-3DA3-4BEE-646875CABDBB}"/>
          </ac:spMkLst>
        </pc:spChg>
        <pc:spChg chg="add del mod">
          <ac:chgData name="Saurabh Puri" userId="S::saurabh.puri@interdigital.com::b967bc3c-ecb9-4b15-bfb4-e31a45f0eac8" providerId="AD" clId="Web-{5D749E1D-1E81-1926-BF56-DD1FDF4CD6F5}" dt="2022-04-25T21:50:09.863" v="239"/>
          <ac:spMkLst>
            <pc:docMk/>
            <pc:sldMk cId="2167344567" sldId="281"/>
            <ac:spMk id="13" creationId="{3288C0E2-651A-5D73-A450-A19850D14BDA}"/>
          </ac:spMkLst>
        </pc:spChg>
        <pc:graphicFrameChg chg="add del mod">
          <ac:chgData name="Saurabh Puri" userId="S::saurabh.puri@interdigital.com::b967bc3c-ecb9-4b15-bfb4-e31a45f0eac8" providerId="AD" clId="Web-{5D749E1D-1E81-1926-BF56-DD1FDF4CD6F5}" dt="2022-04-25T21:47:53.078" v="89"/>
          <ac:graphicFrameMkLst>
            <pc:docMk/>
            <pc:sldMk cId="2167344567" sldId="281"/>
            <ac:graphicFrameMk id="6" creationId="{B2607E23-45F0-B1FE-4DE9-FB90CC28AEA7}"/>
          </ac:graphicFrameMkLst>
        </pc:graphicFrameChg>
        <pc:graphicFrameChg chg="del mod modGraphic">
          <ac:chgData name="Saurabh Puri" userId="S::saurabh.puri@interdigital.com::b967bc3c-ecb9-4b15-bfb4-e31a45f0eac8" providerId="AD" clId="Web-{5D749E1D-1E81-1926-BF56-DD1FDF4CD6F5}" dt="2022-04-25T21:50:07.097" v="238"/>
          <ac:graphicFrameMkLst>
            <pc:docMk/>
            <pc:sldMk cId="2167344567" sldId="281"/>
            <ac:graphicFrameMk id="7" creationId="{C3E5F01E-A42E-1429-BFA9-93F3EE09AFED}"/>
          </ac:graphicFrameMkLst>
        </pc:graphicFrameChg>
        <pc:graphicFrameChg chg="add del mod">
          <ac:chgData name="Saurabh Puri" userId="S::saurabh.puri@interdigital.com::b967bc3c-ecb9-4b15-bfb4-e31a45f0eac8" providerId="AD" clId="Web-{5D749E1D-1E81-1926-BF56-DD1FDF4CD6F5}" dt="2022-04-25T21:47:58.797" v="95"/>
          <ac:graphicFrameMkLst>
            <pc:docMk/>
            <pc:sldMk cId="2167344567" sldId="281"/>
            <ac:graphicFrameMk id="10" creationId="{2F5C5126-38C2-FB7F-9960-67B9EF7CD3BF}"/>
          </ac:graphicFrameMkLst>
        </pc:graphicFrameChg>
        <pc:graphicFrameChg chg="add mod ord modGraphic">
          <ac:chgData name="Saurabh Puri" userId="S::saurabh.puri@interdigital.com::b967bc3c-ecb9-4b15-bfb4-e31a45f0eac8" providerId="AD" clId="Web-{5D749E1D-1E81-1926-BF56-DD1FDF4CD6F5}" dt="2022-04-25T21:53:59.885" v="377" actId="1076"/>
          <ac:graphicFrameMkLst>
            <pc:docMk/>
            <pc:sldMk cId="2167344567" sldId="281"/>
            <ac:graphicFrameMk id="15" creationId="{1F2E6583-A731-FAAF-66BC-161C1F01FCBC}"/>
          </ac:graphicFrameMkLst>
        </pc:graphicFrameChg>
      </pc:sldChg>
      <pc:sldChg chg="addSp delSp modSp new del">
        <pc:chgData name="Saurabh Puri" userId="S::saurabh.puri@interdigital.com::b967bc3c-ecb9-4b15-bfb4-e31a45f0eac8" providerId="AD" clId="Web-{5D749E1D-1E81-1926-BF56-DD1FDF4CD6F5}" dt="2022-04-25T21:51:25.568" v="370"/>
        <pc:sldMkLst>
          <pc:docMk/>
          <pc:sldMk cId="1679440247" sldId="285"/>
        </pc:sldMkLst>
        <pc:spChg chg="del">
          <ac:chgData name="Saurabh Puri" userId="S::saurabh.puri@interdigital.com::b967bc3c-ecb9-4b15-bfb4-e31a45f0eac8" providerId="AD" clId="Web-{5D749E1D-1E81-1926-BF56-DD1FDF4CD6F5}" dt="2022-04-25T21:49:40.331" v="233"/>
          <ac:spMkLst>
            <pc:docMk/>
            <pc:sldMk cId="1679440247" sldId="285"/>
            <ac:spMk id="6" creationId="{8E0B7B1D-786C-0FE5-9550-98937C4E57C2}"/>
          </ac:spMkLst>
        </pc:spChg>
        <pc:spChg chg="add mod">
          <ac:chgData name="Saurabh Puri" userId="S::saurabh.puri@interdigital.com::b967bc3c-ecb9-4b15-bfb4-e31a45f0eac8" providerId="AD" clId="Web-{5D749E1D-1E81-1926-BF56-DD1FDF4CD6F5}" dt="2022-04-25T21:50:03.644" v="237"/>
          <ac:spMkLst>
            <pc:docMk/>
            <pc:sldMk cId="1679440247" sldId="285"/>
            <ac:spMk id="10" creationId="{AFF59282-206A-4124-A8FE-1379F88CA9A3}"/>
          </ac:spMkLst>
        </pc:spChg>
        <pc:graphicFrameChg chg="add del mod ord modGraphic">
          <ac:chgData name="Saurabh Puri" userId="S::saurabh.puri@interdigital.com::b967bc3c-ecb9-4b15-bfb4-e31a45f0eac8" providerId="AD" clId="Web-{5D749E1D-1E81-1926-BF56-DD1FDF4CD6F5}" dt="2022-04-25T21:50:03.644" v="237"/>
          <ac:graphicFrameMkLst>
            <pc:docMk/>
            <pc:sldMk cId="1679440247" sldId="285"/>
            <ac:graphicFrameMk id="8" creationId="{329945F7-0786-6BF0-5EF4-9BF406DEC92A}"/>
          </ac:graphicFrameMkLst>
        </pc:graphicFrameChg>
      </pc:sldChg>
    </pc:docChg>
  </pc:docChgLst>
  <pc:docChgLst>
    <pc:chgData name="Saurabh Puri" userId="S::saurabh.puri@interdigital.com::b967bc3c-ecb9-4b15-bfb4-e31a45f0eac8" providerId="AD" clId="Web-{525B180A-5594-C014-8B44-FDEAF5CEA2D5}"/>
    <pc:docChg chg="modSld">
      <pc:chgData name="Saurabh Puri" userId="S::saurabh.puri@interdigital.com::b967bc3c-ecb9-4b15-bfb4-e31a45f0eac8" providerId="AD" clId="Web-{525B180A-5594-C014-8B44-FDEAF5CEA2D5}" dt="2022-04-25T19:19:38.719" v="1" actId="20577"/>
      <pc:docMkLst>
        <pc:docMk/>
      </pc:docMkLst>
      <pc:sldChg chg="modSp">
        <pc:chgData name="Saurabh Puri" userId="S::saurabh.puri@interdigital.com::b967bc3c-ecb9-4b15-bfb4-e31a45f0eac8" providerId="AD" clId="Web-{525B180A-5594-C014-8B44-FDEAF5CEA2D5}" dt="2022-04-25T19:19:38.719" v="1" actId="20577"/>
        <pc:sldMkLst>
          <pc:docMk/>
          <pc:sldMk cId="3460973808" sldId="278"/>
        </pc:sldMkLst>
        <pc:spChg chg="mod">
          <ac:chgData name="Saurabh Puri" userId="S::saurabh.puri@interdigital.com::b967bc3c-ecb9-4b15-bfb4-e31a45f0eac8" providerId="AD" clId="Web-{525B180A-5594-C014-8B44-FDEAF5CEA2D5}" dt="2022-04-25T19:19:38.719" v="1" actId="20577"/>
          <ac:spMkLst>
            <pc:docMk/>
            <pc:sldMk cId="3460973808" sldId="278"/>
            <ac:spMk id="7" creationId="{2FE775C7-C370-17E9-E807-B78183A898D3}"/>
          </ac:spMkLst>
        </pc:spChg>
      </pc:sldChg>
    </pc:docChg>
  </pc:docChgLst>
  <pc:docChgLst>
    <pc:chgData name="Saurabh Puri" userId="b967bc3c-ecb9-4b15-bfb4-e31a45f0eac8" providerId="ADAL" clId="{9B16CF6B-A010-449D-824F-A0C07FE02F5B}"/>
    <pc:docChg chg="undo redo custSel addSld delSld modSld">
      <pc:chgData name="Saurabh Puri" userId="b967bc3c-ecb9-4b15-bfb4-e31a45f0eac8" providerId="ADAL" clId="{9B16CF6B-A010-449D-824F-A0C07FE02F5B}" dt="2022-04-25T22:46:37.994" v="1611" actId="20577"/>
      <pc:docMkLst>
        <pc:docMk/>
      </pc:docMkLst>
      <pc:sldChg chg="modSp mod">
        <pc:chgData name="Saurabh Puri" userId="b967bc3c-ecb9-4b15-bfb4-e31a45f0eac8" providerId="ADAL" clId="{9B16CF6B-A010-449D-824F-A0C07FE02F5B}" dt="2022-04-25T22:46:37.994" v="1611" actId="20577"/>
        <pc:sldMkLst>
          <pc:docMk/>
          <pc:sldMk cId="683616418" sldId="272"/>
        </pc:sldMkLst>
        <pc:spChg chg="mod">
          <ac:chgData name="Saurabh Puri" userId="b967bc3c-ecb9-4b15-bfb4-e31a45f0eac8" providerId="ADAL" clId="{9B16CF6B-A010-449D-824F-A0C07FE02F5B}" dt="2022-04-25T22:46:37.994" v="1611" actId="20577"/>
          <ac:spMkLst>
            <pc:docMk/>
            <pc:sldMk cId="683616418" sldId="272"/>
            <ac:spMk id="6" creationId="{FB4EA399-4734-45F9-B4A6-86FC4F2F50D0}"/>
          </ac:spMkLst>
        </pc:spChg>
      </pc:sldChg>
      <pc:sldChg chg="modSp mod">
        <pc:chgData name="Saurabh Puri" userId="b967bc3c-ecb9-4b15-bfb4-e31a45f0eac8" providerId="ADAL" clId="{9B16CF6B-A010-449D-824F-A0C07FE02F5B}" dt="2022-04-25T22:08:34.390" v="231" actId="20577"/>
        <pc:sldMkLst>
          <pc:docMk/>
          <pc:sldMk cId="2194411183" sldId="275"/>
        </pc:sldMkLst>
        <pc:spChg chg="mod">
          <ac:chgData name="Saurabh Puri" userId="b967bc3c-ecb9-4b15-bfb4-e31a45f0eac8" providerId="ADAL" clId="{9B16CF6B-A010-449D-824F-A0C07FE02F5B}" dt="2022-04-25T22:08:34.390" v="231" actId="20577"/>
          <ac:spMkLst>
            <pc:docMk/>
            <pc:sldMk cId="2194411183" sldId="275"/>
            <ac:spMk id="7" creationId="{2FE775C7-C370-17E9-E807-B78183A898D3}"/>
          </ac:spMkLst>
        </pc:spChg>
      </pc:sldChg>
      <pc:sldChg chg="modSp mod">
        <pc:chgData name="Saurabh Puri" userId="b967bc3c-ecb9-4b15-bfb4-e31a45f0eac8" providerId="ADAL" clId="{9B16CF6B-A010-449D-824F-A0C07FE02F5B}" dt="2022-04-25T22:10:54.439" v="417" actId="20577"/>
        <pc:sldMkLst>
          <pc:docMk/>
          <pc:sldMk cId="3460973808" sldId="278"/>
        </pc:sldMkLst>
        <pc:spChg chg="mod">
          <ac:chgData name="Saurabh Puri" userId="b967bc3c-ecb9-4b15-bfb4-e31a45f0eac8" providerId="ADAL" clId="{9B16CF6B-A010-449D-824F-A0C07FE02F5B}" dt="2022-04-25T22:10:54.439" v="417" actId="20577"/>
          <ac:spMkLst>
            <pc:docMk/>
            <pc:sldMk cId="3460973808" sldId="278"/>
            <ac:spMk id="7" creationId="{2FE775C7-C370-17E9-E807-B78183A898D3}"/>
          </ac:spMkLst>
        </pc:spChg>
      </pc:sldChg>
      <pc:sldChg chg="addSp delSp modSp del mod">
        <pc:chgData name="Saurabh Puri" userId="b967bc3c-ecb9-4b15-bfb4-e31a45f0eac8" providerId="ADAL" clId="{9B16CF6B-A010-449D-824F-A0C07FE02F5B}" dt="2022-04-25T22:08:18.255" v="226" actId="47"/>
        <pc:sldMkLst>
          <pc:docMk/>
          <pc:sldMk cId="413011859" sldId="280"/>
        </pc:sldMkLst>
        <pc:spChg chg="mod">
          <ac:chgData name="Saurabh Puri" userId="b967bc3c-ecb9-4b15-bfb4-e31a45f0eac8" providerId="ADAL" clId="{9B16CF6B-A010-449D-824F-A0C07FE02F5B}" dt="2022-04-25T22:04:07.952" v="174" actId="1076"/>
          <ac:spMkLst>
            <pc:docMk/>
            <pc:sldMk cId="413011859" sldId="280"/>
            <ac:spMk id="2" creationId="{2CEBB70F-AFED-9449-C485-D39CDEA9C29F}"/>
          </ac:spMkLst>
        </pc:spChg>
        <pc:spChg chg="del">
          <ac:chgData name="Saurabh Puri" userId="b967bc3c-ecb9-4b15-bfb4-e31a45f0eac8" providerId="ADAL" clId="{9B16CF6B-A010-449D-824F-A0C07FE02F5B}" dt="2022-04-25T21:56:45.723" v="105" actId="478"/>
          <ac:spMkLst>
            <pc:docMk/>
            <pc:sldMk cId="413011859" sldId="280"/>
            <ac:spMk id="6" creationId="{62AFA452-DFF4-0A3F-8577-6BB02EEE9791}"/>
          </ac:spMkLst>
        </pc:spChg>
        <pc:spChg chg="add del mod">
          <ac:chgData name="Saurabh Puri" userId="b967bc3c-ecb9-4b15-bfb4-e31a45f0eac8" providerId="ADAL" clId="{9B16CF6B-A010-449D-824F-A0C07FE02F5B}" dt="2022-04-25T21:56:48.002" v="106" actId="478"/>
          <ac:spMkLst>
            <pc:docMk/>
            <pc:sldMk cId="413011859" sldId="280"/>
            <ac:spMk id="8" creationId="{D8B501BA-9730-5B2B-AFDE-5242A5CA1018}"/>
          </ac:spMkLst>
        </pc:spChg>
        <pc:spChg chg="add mod">
          <ac:chgData name="Saurabh Puri" userId="b967bc3c-ecb9-4b15-bfb4-e31a45f0eac8" providerId="ADAL" clId="{9B16CF6B-A010-449D-824F-A0C07FE02F5B}" dt="2022-04-25T22:04:24.636" v="206" actId="6549"/>
          <ac:spMkLst>
            <pc:docMk/>
            <pc:sldMk cId="413011859" sldId="280"/>
            <ac:spMk id="12" creationId="{35ACEEE3-39C5-AB07-ABA8-2EEA8C5B8B9B}"/>
          </ac:spMkLst>
        </pc:spChg>
        <pc:grpChg chg="add mod">
          <ac:chgData name="Saurabh Puri" userId="b967bc3c-ecb9-4b15-bfb4-e31a45f0eac8" providerId="ADAL" clId="{9B16CF6B-A010-449D-824F-A0C07FE02F5B}" dt="2022-04-25T22:04:11.321" v="175" actId="1076"/>
          <ac:grpSpMkLst>
            <pc:docMk/>
            <pc:sldMk cId="413011859" sldId="280"/>
            <ac:grpSpMk id="11" creationId="{4D36F5AB-A63A-15E5-AA6E-09441D271DF7}"/>
          </ac:grpSpMkLst>
        </pc:grpChg>
        <pc:picChg chg="add del mod">
          <ac:chgData name="Saurabh Puri" userId="b967bc3c-ecb9-4b15-bfb4-e31a45f0eac8" providerId="ADAL" clId="{9B16CF6B-A010-449D-824F-A0C07FE02F5B}" dt="2022-04-25T21:55:48.376" v="99"/>
          <ac:picMkLst>
            <pc:docMk/>
            <pc:sldMk cId="413011859" sldId="280"/>
            <ac:picMk id="4" creationId="{DEBB8119-8B95-FA73-8773-5F58A8F51F4F}"/>
          </ac:picMkLst>
        </pc:picChg>
        <pc:picChg chg="add mod">
          <ac:chgData name="Saurabh Puri" userId="b967bc3c-ecb9-4b15-bfb4-e31a45f0eac8" providerId="ADAL" clId="{9B16CF6B-A010-449D-824F-A0C07FE02F5B}" dt="2022-04-25T22:04:11.321" v="175" actId="1076"/>
          <ac:picMkLst>
            <pc:docMk/>
            <pc:sldMk cId="413011859" sldId="280"/>
            <ac:picMk id="10" creationId="{BF5DEA4B-7517-278D-3A0D-2549ED2656B5}"/>
          </ac:picMkLst>
        </pc:picChg>
        <pc:picChg chg="add mod">
          <ac:chgData name="Saurabh Puri" userId="b967bc3c-ecb9-4b15-bfb4-e31a45f0eac8" providerId="ADAL" clId="{9B16CF6B-A010-449D-824F-A0C07FE02F5B}" dt="2022-04-25T22:06:52.918" v="213" actId="1076"/>
          <ac:picMkLst>
            <pc:docMk/>
            <pc:sldMk cId="413011859" sldId="280"/>
            <ac:picMk id="14" creationId="{279038B1-590E-6CAE-4D80-0A9938CB7C4B}"/>
          </ac:picMkLst>
        </pc:picChg>
        <pc:picChg chg="del mod">
          <ac:chgData name="Saurabh Puri" userId="b967bc3c-ecb9-4b15-bfb4-e31a45f0eac8" providerId="ADAL" clId="{9B16CF6B-A010-449D-824F-A0C07FE02F5B}" dt="2022-04-25T21:56:28.532" v="104" actId="478"/>
          <ac:picMkLst>
            <pc:docMk/>
            <pc:sldMk cId="413011859" sldId="280"/>
            <ac:picMk id="1026" creationId="{6555C7B5-FB3B-B156-B3AD-EDB56388B149}"/>
          </ac:picMkLst>
        </pc:picChg>
        <pc:picChg chg="add mod">
          <ac:chgData name="Saurabh Puri" userId="b967bc3c-ecb9-4b15-bfb4-e31a45f0eac8" providerId="ADAL" clId="{9B16CF6B-A010-449D-824F-A0C07FE02F5B}" dt="2022-04-25T22:04:11.321" v="175" actId="1076"/>
          <ac:picMkLst>
            <pc:docMk/>
            <pc:sldMk cId="413011859" sldId="280"/>
            <ac:picMk id="1028" creationId="{0A36C33D-8C6F-A038-4FE3-C7A38857CCE3}"/>
          </ac:picMkLst>
        </pc:picChg>
      </pc:sldChg>
      <pc:sldChg chg="addSp modSp mod">
        <pc:chgData name="Saurabh Puri" userId="b967bc3c-ecb9-4b15-bfb4-e31a45f0eac8" providerId="ADAL" clId="{9B16CF6B-A010-449D-824F-A0C07FE02F5B}" dt="2022-04-25T21:55:20.251" v="95" actId="20577"/>
        <pc:sldMkLst>
          <pc:docMk/>
          <pc:sldMk cId="2167344567" sldId="281"/>
        </pc:sldMkLst>
        <pc:spChg chg="add mod">
          <ac:chgData name="Saurabh Puri" userId="b967bc3c-ecb9-4b15-bfb4-e31a45f0eac8" providerId="ADAL" clId="{9B16CF6B-A010-449D-824F-A0C07FE02F5B}" dt="2022-04-25T21:55:20.251" v="95" actId="20577"/>
          <ac:spMkLst>
            <pc:docMk/>
            <pc:sldMk cId="2167344567" sldId="281"/>
            <ac:spMk id="4" creationId="{F3465374-2100-CB2C-329B-34808810776D}"/>
          </ac:spMkLst>
        </pc:spChg>
      </pc:sldChg>
      <pc:sldChg chg="addSp modSp mod">
        <pc:chgData name="Saurabh Puri" userId="b967bc3c-ecb9-4b15-bfb4-e31a45f0eac8" providerId="ADAL" clId="{9B16CF6B-A010-449D-824F-A0C07FE02F5B}" dt="2022-04-25T22:35:01.299" v="849" actId="20577"/>
        <pc:sldMkLst>
          <pc:docMk/>
          <pc:sldMk cId="2366920856" sldId="282"/>
        </pc:sldMkLst>
        <pc:spChg chg="add mod">
          <ac:chgData name="Saurabh Puri" userId="b967bc3c-ecb9-4b15-bfb4-e31a45f0eac8" providerId="ADAL" clId="{9B16CF6B-A010-449D-824F-A0C07FE02F5B}" dt="2022-04-25T22:30:58.439" v="807" actId="1076"/>
          <ac:spMkLst>
            <pc:docMk/>
            <pc:sldMk cId="2366920856" sldId="282"/>
            <ac:spMk id="6" creationId="{3F475961-40BB-B5CC-4015-8FC90AB6DD01}"/>
          </ac:spMkLst>
        </pc:spChg>
        <pc:graphicFrameChg chg="mod modGraphic">
          <ac:chgData name="Saurabh Puri" userId="b967bc3c-ecb9-4b15-bfb4-e31a45f0eac8" providerId="ADAL" clId="{9B16CF6B-A010-449D-824F-A0C07FE02F5B}" dt="2022-04-25T22:35:01.299" v="849" actId="20577"/>
          <ac:graphicFrameMkLst>
            <pc:docMk/>
            <pc:sldMk cId="2366920856" sldId="282"/>
            <ac:graphicFrameMk id="7" creationId="{C3E5F01E-A42E-1429-BFA9-93F3EE09AFED}"/>
          </ac:graphicFrameMkLst>
        </pc:graphicFrameChg>
      </pc:sldChg>
      <pc:sldChg chg="addSp delSp add del">
        <pc:chgData name="Saurabh Puri" userId="b967bc3c-ecb9-4b15-bfb4-e31a45f0eac8" providerId="ADAL" clId="{9B16CF6B-A010-449D-824F-A0C07FE02F5B}" dt="2022-04-25T22:03:58.729" v="173" actId="47"/>
        <pc:sldMkLst>
          <pc:docMk/>
          <pc:sldMk cId="2694748236" sldId="285"/>
        </pc:sldMkLst>
        <pc:picChg chg="del">
          <ac:chgData name="Saurabh Puri" userId="b967bc3c-ecb9-4b15-bfb4-e31a45f0eac8" providerId="ADAL" clId="{9B16CF6B-A010-449D-824F-A0C07FE02F5B}" dt="2022-04-25T21:57:17.259" v="108" actId="478"/>
          <ac:picMkLst>
            <pc:docMk/>
            <pc:sldMk cId="2694748236" sldId="285"/>
            <ac:picMk id="1028" creationId="{0A36C33D-8C6F-A038-4FE3-C7A38857CCE3}"/>
          </ac:picMkLst>
        </pc:picChg>
        <pc:picChg chg="add">
          <ac:chgData name="Saurabh Puri" userId="b967bc3c-ecb9-4b15-bfb4-e31a45f0eac8" providerId="ADAL" clId="{9B16CF6B-A010-449D-824F-A0C07FE02F5B}" dt="2022-04-25T21:57:17.926" v="109"/>
          <ac:picMkLst>
            <pc:docMk/>
            <pc:sldMk cId="2694748236" sldId="285"/>
            <ac:picMk id="2050" creationId="{952D4FA5-667D-CC69-06B1-01A3B864BE32}"/>
          </ac:picMkLst>
        </pc:picChg>
      </pc:sldChg>
      <pc:sldChg chg="addSp delSp modSp new mod">
        <pc:chgData name="Saurabh Puri" userId="b967bc3c-ecb9-4b15-bfb4-e31a45f0eac8" providerId="ADAL" clId="{9B16CF6B-A010-449D-824F-A0C07FE02F5B}" dt="2022-04-25T22:31:50.698" v="813" actId="1076"/>
        <pc:sldMkLst>
          <pc:docMk/>
          <pc:sldMk cId="2490584860" sldId="286"/>
        </pc:sldMkLst>
        <pc:spChg chg="del mod">
          <ac:chgData name="Saurabh Puri" userId="b967bc3c-ecb9-4b15-bfb4-e31a45f0eac8" providerId="ADAL" clId="{9B16CF6B-A010-449D-824F-A0C07FE02F5B}" dt="2022-04-25T22:31:36.619" v="810" actId="478"/>
          <ac:spMkLst>
            <pc:docMk/>
            <pc:sldMk cId="2490584860" sldId="286"/>
            <ac:spMk id="2" creationId="{4BF8F870-8F34-B861-6194-5B0D8427E758}"/>
          </ac:spMkLst>
        </pc:spChg>
        <pc:spChg chg="del">
          <ac:chgData name="Saurabh Puri" userId="b967bc3c-ecb9-4b15-bfb4-e31a45f0eac8" providerId="ADAL" clId="{9B16CF6B-A010-449D-824F-A0C07FE02F5B}" dt="2022-04-25T21:59:05.968" v="155" actId="478"/>
          <ac:spMkLst>
            <pc:docMk/>
            <pc:sldMk cId="2490584860" sldId="286"/>
            <ac:spMk id="4" creationId="{57B4FC40-D160-07BF-6994-4EB3A758AF9A}"/>
          </ac:spMkLst>
        </pc:spChg>
        <pc:spChg chg="del">
          <ac:chgData name="Saurabh Puri" userId="b967bc3c-ecb9-4b15-bfb4-e31a45f0eac8" providerId="ADAL" clId="{9B16CF6B-A010-449D-824F-A0C07FE02F5B}" dt="2022-04-25T21:58:47.685" v="151" actId="478"/>
          <ac:spMkLst>
            <pc:docMk/>
            <pc:sldMk cId="2490584860" sldId="286"/>
            <ac:spMk id="6" creationId="{19D779F2-7BB0-15B6-7D3F-4E20C9692916}"/>
          </ac:spMkLst>
        </pc:spChg>
        <pc:spChg chg="add del mod">
          <ac:chgData name="Saurabh Puri" userId="b967bc3c-ecb9-4b15-bfb4-e31a45f0eac8" providerId="ADAL" clId="{9B16CF6B-A010-449D-824F-A0C07FE02F5B}" dt="2022-04-25T22:31:38.338" v="811"/>
          <ac:spMkLst>
            <pc:docMk/>
            <pc:sldMk cId="2490584860" sldId="286"/>
            <ac:spMk id="8" creationId="{7568CA87-6EB9-8E2E-846A-5DAC171DF85B}"/>
          </ac:spMkLst>
        </pc:spChg>
        <pc:spChg chg="add mod">
          <ac:chgData name="Saurabh Puri" userId="b967bc3c-ecb9-4b15-bfb4-e31a45f0eac8" providerId="ADAL" clId="{9B16CF6B-A010-449D-824F-A0C07FE02F5B}" dt="2022-04-25T22:31:50.698" v="813" actId="1076"/>
          <ac:spMkLst>
            <pc:docMk/>
            <pc:sldMk cId="2490584860" sldId="286"/>
            <ac:spMk id="11" creationId="{F514EBB8-95AD-F665-D7CD-CC82BE192533}"/>
          </ac:spMkLst>
        </pc:spChg>
        <pc:picChg chg="add mod">
          <ac:chgData name="Saurabh Puri" userId="b967bc3c-ecb9-4b15-bfb4-e31a45f0eac8" providerId="ADAL" clId="{9B16CF6B-A010-449D-824F-A0C07FE02F5B}" dt="2022-04-25T21:59:23.976" v="160" actId="14100"/>
          <ac:picMkLst>
            <pc:docMk/>
            <pc:sldMk cId="2490584860" sldId="286"/>
            <ac:picMk id="3074" creationId="{1984F291-3354-F3E4-134A-9D044B746AA4}"/>
          </ac:picMkLst>
        </pc:picChg>
        <pc:picChg chg="add mod">
          <ac:chgData name="Saurabh Puri" userId="b967bc3c-ecb9-4b15-bfb4-e31a45f0eac8" providerId="ADAL" clId="{9B16CF6B-A010-449D-824F-A0C07FE02F5B}" dt="2022-04-25T21:59:30.893" v="163" actId="1076"/>
          <ac:picMkLst>
            <pc:docMk/>
            <pc:sldMk cId="2490584860" sldId="286"/>
            <ac:picMk id="3076" creationId="{441B31D3-BCBD-ED35-902E-8CA1D7BA4432}"/>
          </ac:picMkLst>
        </pc:picChg>
      </pc:sldChg>
      <pc:sldChg chg="addSp delSp modSp add del">
        <pc:chgData name="Saurabh Puri" userId="b967bc3c-ecb9-4b15-bfb4-e31a45f0eac8" providerId="ADAL" clId="{9B16CF6B-A010-449D-824F-A0C07FE02F5B}" dt="2022-04-25T22:08:20.185" v="227" actId="47"/>
        <pc:sldMkLst>
          <pc:docMk/>
          <pc:sldMk cId="2011357782" sldId="287"/>
        </pc:sldMkLst>
        <pc:grpChg chg="del">
          <ac:chgData name="Saurabh Puri" userId="b967bc3c-ecb9-4b15-bfb4-e31a45f0eac8" providerId="ADAL" clId="{9B16CF6B-A010-449D-824F-A0C07FE02F5B}" dt="2022-04-25T22:05:35.601" v="208" actId="478"/>
          <ac:grpSpMkLst>
            <pc:docMk/>
            <pc:sldMk cId="2011357782" sldId="287"/>
            <ac:grpSpMk id="11" creationId="{4D36F5AB-A63A-15E5-AA6E-09441D271DF7}"/>
          </ac:grpSpMkLst>
        </pc:grpChg>
        <pc:picChg chg="add mod">
          <ac:chgData name="Saurabh Puri" userId="b967bc3c-ecb9-4b15-bfb4-e31a45f0eac8" providerId="ADAL" clId="{9B16CF6B-A010-449D-824F-A0C07FE02F5B}" dt="2022-04-25T22:05:48.522" v="211" actId="1076"/>
          <ac:picMkLst>
            <pc:docMk/>
            <pc:sldMk cId="2011357782" sldId="287"/>
            <ac:picMk id="4098" creationId="{E7CEB23A-F712-A56A-A533-BEAE34415379}"/>
          </ac:picMkLst>
        </pc:picChg>
      </pc:sldChg>
      <pc:sldChg chg="addSp delSp modSp add mod">
        <pc:chgData name="Saurabh Puri" userId="b967bc3c-ecb9-4b15-bfb4-e31a45f0eac8" providerId="ADAL" clId="{9B16CF6B-A010-449D-824F-A0C07FE02F5B}" dt="2022-04-25T22:43:43.598" v="1255" actId="1076"/>
        <pc:sldMkLst>
          <pc:docMk/>
          <pc:sldMk cId="2252917112" sldId="288"/>
        </pc:sldMkLst>
        <pc:spChg chg="mod">
          <ac:chgData name="Saurabh Puri" userId="b967bc3c-ecb9-4b15-bfb4-e31a45f0eac8" providerId="ADAL" clId="{9B16CF6B-A010-449D-824F-A0C07FE02F5B}" dt="2022-04-25T22:22:57.557" v="432" actId="20577"/>
          <ac:spMkLst>
            <pc:docMk/>
            <pc:sldMk cId="2252917112" sldId="288"/>
            <ac:spMk id="2" creationId="{2CEBB70F-AFED-9449-C485-D39CDEA9C29F}"/>
          </ac:spMkLst>
        </pc:spChg>
        <pc:spChg chg="mod">
          <ac:chgData name="Saurabh Puri" userId="b967bc3c-ecb9-4b15-bfb4-e31a45f0eac8" providerId="ADAL" clId="{9B16CF6B-A010-449D-824F-A0C07FE02F5B}" dt="2022-04-25T22:43:43.598" v="1255" actId="1076"/>
          <ac:spMkLst>
            <pc:docMk/>
            <pc:sldMk cId="2252917112" sldId="288"/>
            <ac:spMk id="12" creationId="{35ACEEE3-39C5-AB07-ABA8-2EEA8C5B8B9B}"/>
          </ac:spMkLst>
        </pc:spChg>
        <pc:grpChg chg="add mod">
          <ac:chgData name="Saurabh Puri" userId="b967bc3c-ecb9-4b15-bfb4-e31a45f0eac8" providerId="ADAL" clId="{9B16CF6B-A010-449D-824F-A0C07FE02F5B}" dt="2022-04-25T22:43:40.947" v="1254" actId="1076"/>
          <ac:grpSpMkLst>
            <pc:docMk/>
            <pc:sldMk cId="2252917112" sldId="288"/>
            <ac:grpSpMk id="7" creationId="{FAAF47E1-C727-978A-FAF9-AFD34E873264}"/>
          </ac:grpSpMkLst>
        </pc:grpChg>
        <pc:grpChg chg="del">
          <ac:chgData name="Saurabh Puri" userId="b967bc3c-ecb9-4b15-bfb4-e31a45f0eac8" providerId="ADAL" clId="{9B16CF6B-A010-449D-824F-A0C07FE02F5B}" dt="2022-04-25T22:07:02.688" v="215" actId="165"/>
          <ac:grpSpMkLst>
            <pc:docMk/>
            <pc:sldMk cId="2252917112" sldId="288"/>
            <ac:grpSpMk id="11" creationId="{4D36F5AB-A63A-15E5-AA6E-09441D271DF7}"/>
          </ac:grpSpMkLst>
        </pc:grpChg>
        <pc:picChg chg="add mod">
          <ac:chgData name="Saurabh Puri" userId="b967bc3c-ecb9-4b15-bfb4-e31a45f0eac8" providerId="ADAL" clId="{9B16CF6B-A010-449D-824F-A0C07FE02F5B}" dt="2022-04-25T22:43:40.947" v="1254" actId="1076"/>
          <ac:picMkLst>
            <pc:docMk/>
            <pc:sldMk cId="2252917112" sldId="288"/>
            <ac:picMk id="6" creationId="{DF8E1D0A-F86F-17A3-8543-2099DCC5153F}"/>
          </ac:picMkLst>
        </pc:picChg>
        <pc:picChg chg="del mod topLvl">
          <ac:chgData name="Saurabh Puri" userId="b967bc3c-ecb9-4b15-bfb4-e31a45f0eac8" providerId="ADAL" clId="{9B16CF6B-A010-449D-824F-A0C07FE02F5B}" dt="2022-04-25T22:07:37.340" v="220" actId="478"/>
          <ac:picMkLst>
            <pc:docMk/>
            <pc:sldMk cId="2252917112" sldId="288"/>
            <ac:picMk id="10" creationId="{BF5DEA4B-7517-278D-3A0D-2549ED2656B5}"/>
          </ac:picMkLst>
        </pc:picChg>
        <pc:picChg chg="mod">
          <ac:chgData name="Saurabh Puri" userId="b967bc3c-ecb9-4b15-bfb4-e31a45f0eac8" providerId="ADAL" clId="{9B16CF6B-A010-449D-824F-A0C07FE02F5B}" dt="2022-04-25T22:43:40.947" v="1254" actId="1076"/>
          <ac:picMkLst>
            <pc:docMk/>
            <pc:sldMk cId="2252917112" sldId="288"/>
            <ac:picMk id="14" creationId="{279038B1-590E-6CAE-4D80-0A9938CB7C4B}"/>
          </ac:picMkLst>
        </pc:picChg>
        <pc:picChg chg="mod topLvl">
          <ac:chgData name="Saurabh Puri" userId="b967bc3c-ecb9-4b15-bfb4-e31a45f0eac8" providerId="ADAL" clId="{9B16CF6B-A010-449D-824F-A0C07FE02F5B}" dt="2022-04-25T22:43:40.947" v="1254" actId="1076"/>
          <ac:picMkLst>
            <pc:docMk/>
            <pc:sldMk cId="2252917112" sldId="288"/>
            <ac:picMk id="1028" creationId="{0A36C33D-8C6F-A038-4FE3-C7A38857CCE3}"/>
          </ac:picMkLst>
        </pc:picChg>
      </pc:sldChg>
    </pc:docChg>
  </pc:docChgLst>
  <pc:docChgLst>
    <pc:chgData name="Philippe Bordes" userId="b457e2e2-a1f9-466e-b260-17ef36ea9048" providerId="ADAL" clId="{88A0B08F-FDC3-493B-9B9E-1738337D0731}"/>
    <pc:docChg chg="undo custSel addSld delSld modSld modMainMaster">
      <pc:chgData name="Philippe Bordes" userId="b457e2e2-a1f9-466e-b260-17ef36ea9048" providerId="ADAL" clId="{88A0B08F-FDC3-493B-9B9E-1738337D0731}" dt="2022-04-20T05:16:14.678" v="1159" actId="1076"/>
      <pc:docMkLst>
        <pc:docMk/>
      </pc:docMkLst>
      <pc:sldChg chg="modSp mod">
        <pc:chgData name="Philippe Bordes" userId="b457e2e2-a1f9-466e-b260-17ef36ea9048" providerId="ADAL" clId="{88A0B08F-FDC3-493B-9B9E-1738337D0731}" dt="2022-04-19T12:00:52.277" v="69" actId="27636"/>
        <pc:sldMkLst>
          <pc:docMk/>
          <pc:sldMk cId="1530877451" sldId="256"/>
        </pc:sldMkLst>
        <pc:spChg chg="mod">
          <ac:chgData name="Philippe Bordes" userId="b457e2e2-a1f9-466e-b260-17ef36ea9048" providerId="ADAL" clId="{88A0B08F-FDC3-493B-9B9E-1738337D0731}" dt="2022-04-19T11:59:42.155" v="16" actId="20577"/>
          <ac:spMkLst>
            <pc:docMk/>
            <pc:sldMk cId="1530877451" sldId="256"/>
            <ac:spMk id="2" creationId="{0E2ED5DC-9CFB-4955-9CD6-0CC2886690B4}"/>
          </ac:spMkLst>
        </pc:spChg>
        <pc:spChg chg="mod">
          <ac:chgData name="Philippe Bordes" userId="b457e2e2-a1f9-466e-b260-17ef36ea9048" providerId="ADAL" clId="{88A0B08F-FDC3-493B-9B9E-1738337D0731}" dt="2022-04-19T12:00:52.277" v="69" actId="27636"/>
          <ac:spMkLst>
            <pc:docMk/>
            <pc:sldMk cId="1530877451" sldId="256"/>
            <ac:spMk id="3" creationId="{7D56F4E5-4107-4C89-A768-724ECE7F7B91}"/>
          </ac:spMkLst>
        </pc:spChg>
      </pc:sldChg>
      <pc:sldChg chg="delSp del mod">
        <pc:chgData name="Philippe Bordes" userId="b457e2e2-a1f9-466e-b260-17ef36ea9048" providerId="ADAL" clId="{88A0B08F-FDC3-493B-9B9E-1738337D0731}" dt="2022-04-19T12:08:20.928" v="154" actId="47"/>
        <pc:sldMkLst>
          <pc:docMk/>
          <pc:sldMk cId="4094471197" sldId="259"/>
        </pc:sldMkLst>
        <pc:spChg chg="del">
          <ac:chgData name="Philippe Bordes" userId="b457e2e2-a1f9-466e-b260-17ef36ea9048" providerId="ADAL" clId="{88A0B08F-FDC3-493B-9B9E-1738337D0731}" dt="2022-04-19T11:58:03.301" v="0" actId="478"/>
          <ac:spMkLst>
            <pc:docMk/>
            <pc:sldMk cId="4094471197" sldId="259"/>
            <ac:spMk id="5" creationId="{08E2D616-343F-4234-B480-CD50CD762EF6}"/>
          </ac:spMkLst>
        </pc:spChg>
      </pc:sldChg>
      <pc:sldChg chg="del">
        <pc:chgData name="Philippe Bordes" userId="b457e2e2-a1f9-466e-b260-17ef36ea9048" providerId="ADAL" clId="{88A0B08F-FDC3-493B-9B9E-1738337D0731}" dt="2022-04-19T11:58:17.542" v="2" actId="47"/>
        <pc:sldMkLst>
          <pc:docMk/>
          <pc:sldMk cId="3100265379" sldId="264"/>
        </pc:sldMkLst>
      </pc:sldChg>
      <pc:sldChg chg="delSp modSp del mod">
        <pc:chgData name="Philippe Bordes" userId="b457e2e2-a1f9-466e-b260-17ef36ea9048" providerId="ADAL" clId="{88A0B08F-FDC3-493B-9B9E-1738337D0731}" dt="2022-04-19T12:08:20.928" v="154" actId="47"/>
        <pc:sldMkLst>
          <pc:docMk/>
          <pc:sldMk cId="2186219253" sldId="267"/>
        </pc:sldMkLst>
        <pc:spChg chg="mod">
          <ac:chgData name="Philippe Bordes" userId="b457e2e2-a1f9-466e-b260-17ef36ea9048" providerId="ADAL" clId="{88A0B08F-FDC3-493B-9B9E-1738337D0731}" dt="2022-04-19T12:03:03.076" v="104" actId="20577"/>
          <ac:spMkLst>
            <pc:docMk/>
            <pc:sldMk cId="2186219253" sldId="267"/>
            <ac:spMk id="2" creationId="{62AFB45A-36A7-4748-A88C-25A32C91689D}"/>
          </ac:spMkLst>
        </pc:spChg>
        <pc:spChg chg="mod">
          <ac:chgData name="Philippe Bordes" userId="b457e2e2-a1f9-466e-b260-17ef36ea9048" providerId="ADAL" clId="{88A0B08F-FDC3-493B-9B9E-1738337D0731}" dt="2022-04-19T12:03:19.906" v="107" actId="27636"/>
          <ac:spMkLst>
            <pc:docMk/>
            <pc:sldMk cId="2186219253" sldId="267"/>
            <ac:spMk id="3" creationId="{BF539435-514E-42C8-B161-F905A24F8665}"/>
          </ac:spMkLst>
        </pc:spChg>
        <pc:spChg chg="del">
          <ac:chgData name="Philippe Bordes" userId="b457e2e2-a1f9-466e-b260-17ef36ea9048" providerId="ADAL" clId="{88A0B08F-FDC3-493B-9B9E-1738337D0731}" dt="2022-04-19T11:58:09.898" v="1" actId="478"/>
          <ac:spMkLst>
            <pc:docMk/>
            <pc:sldMk cId="2186219253" sldId="267"/>
            <ac:spMk id="5" creationId="{08E2D616-343F-4234-B480-CD50CD762EF6}"/>
          </ac:spMkLst>
        </pc:spChg>
        <pc:picChg chg="del">
          <ac:chgData name="Philippe Bordes" userId="b457e2e2-a1f9-466e-b260-17ef36ea9048" providerId="ADAL" clId="{88A0B08F-FDC3-493B-9B9E-1738337D0731}" dt="2022-04-19T12:03:15.981" v="105" actId="478"/>
          <ac:picMkLst>
            <pc:docMk/>
            <pc:sldMk cId="2186219253" sldId="267"/>
            <ac:picMk id="7" creationId="{DBFA7D68-9D77-4333-8B64-B285BF5BFAB0}"/>
          </ac:picMkLst>
        </pc:picChg>
      </pc:sldChg>
      <pc:sldChg chg="addSp delSp modSp new mod">
        <pc:chgData name="Philippe Bordes" userId="b457e2e2-a1f9-466e-b260-17ef36ea9048" providerId="ADAL" clId="{88A0B08F-FDC3-493B-9B9E-1738337D0731}" dt="2022-04-19T12:37:29.424" v="733" actId="20577"/>
        <pc:sldMkLst>
          <pc:docMk/>
          <pc:sldMk cId="495446988" sldId="268"/>
        </pc:sldMkLst>
        <pc:spChg chg="mod">
          <ac:chgData name="Philippe Bordes" userId="b457e2e2-a1f9-466e-b260-17ef36ea9048" providerId="ADAL" clId="{88A0B08F-FDC3-493B-9B9E-1738337D0731}" dt="2022-04-19T12:37:29.424" v="733" actId="20577"/>
          <ac:spMkLst>
            <pc:docMk/>
            <pc:sldMk cId="495446988" sldId="268"/>
            <ac:spMk id="2" creationId="{4903531D-6D3B-4625-AF9F-D2C39ADA2DC6}"/>
          </ac:spMkLst>
        </pc:spChg>
        <pc:spChg chg="del">
          <ac:chgData name="Philippe Bordes" userId="b457e2e2-a1f9-466e-b260-17ef36ea9048" providerId="ADAL" clId="{88A0B08F-FDC3-493B-9B9E-1738337D0731}" dt="2022-04-19T12:03:33.883" v="110" actId="478"/>
          <ac:spMkLst>
            <pc:docMk/>
            <pc:sldMk cId="495446988" sldId="268"/>
            <ac:spMk id="4" creationId="{08AF6177-B63D-435F-92D1-83E19FB5D0C1}"/>
          </ac:spMkLst>
        </pc:spChg>
        <pc:spChg chg="mod">
          <ac:chgData name="Philippe Bordes" userId="b457e2e2-a1f9-466e-b260-17ef36ea9048" providerId="ADAL" clId="{88A0B08F-FDC3-493B-9B9E-1738337D0731}" dt="2022-04-19T12:08:10.714" v="153" actId="113"/>
          <ac:spMkLst>
            <pc:docMk/>
            <pc:sldMk cId="495446988" sldId="268"/>
            <ac:spMk id="6" creationId="{FB4EA399-4734-45F9-B4A6-86FC4F2F50D0}"/>
          </ac:spMkLst>
        </pc:spChg>
        <pc:spChg chg="add mod ord">
          <ac:chgData name="Philippe Bordes" userId="b457e2e2-a1f9-466e-b260-17ef36ea9048" providerId="ADAL" clId="{88A0B08F-FDC3-493B-9B9E-1738337D0731}" dt="2022-04-19T12:11:10.818" v="187" actId="14100"/>
          <ac:spMkLst>
            <pc:docMk/>
            <pc:sldMk cId="495446988" sldId="268"/>
            <ac:spMk id="7" creationId="{83BE52DA-9797-4355-92A7-BFA776771374}"/>
          </ac:spMkLst>
        </pc:spChg>
        <pc:spChg chg="add del mod">
          <ac:chgData name="Philippe Bordes" userId="b457e2e2-a1f9-466e-b260-17ef36ea9048" providerId="ADAL" clId="{88A0B08F-FDC3-493B-9B9E-1738337D0731}" dt="2022-04-19T12:11:41.774" v="189"/>
          <ac:spMkLst>
            <pc:docMk/>
            <pc:sldMk cId="495446988" sldId="268"/>
            <ac:spMk id="8" creationId="{00923F4C-BFCD-4A31-B7FE-8A71F9F469A0}"/>
          </ac:spMkLst>
        </pc:spChg>
      </pc:sldChg>
      <pc:sldChg chg="delSp new del mod">
        <pc:chgData name="Philippe Bordes" userId="b457e2e2-a1f9-466e-b260-17ef36ea9048" providerId="ADAL" clId="{88A0B08F-FDC3-493B-9B9E-1738337D0731}" dt="2022-04-19T12:03:21.728" v="108" actId="47"/>
        <pc:sldMkLst>
          <pc:docMk/>
          <pc:sldMk cId="1864846503" sldId="268"/>
        </pc:sldMkLst>
        <pc:spChg chg="del">
          <ac:chgData name="Philippe Bordes" userId="b457e2e2-a1f9-466e-b260-17ef36ea9048" providerId="ADAL" clId="{88A0B08F-FDC3-493B-9B9E-1738337D0731}" dt="2022-04-19T11:59:21.897" v="9" actId="478"/>
          <ac:spMkLst>
            <pc:docMk/>
            <pc:sldMk cId="1864846503" sldId="268"/>
            <ac:spMk id="4" creationId="{1082AA32-7722-429D-AF69-069200A0293C}"/>
          </ac:spMkLst>
        </pc:spChg>
      </pc:sldChg>
      <pc:sldChg chg="del">
        <pc:chgData name="Philippe Bordes" userId="b457e2e2-a1f9-466e-b260-17ef36ea9048" providerId="ADAL" clId="{88A0B08F-FDC3-493B-9B9E-1738337D0731}" dt="2022-04-19T11:58:17.542" v="2" actId="47"/>
        <pc:sldMkLst>
          <pc:docMk/>
          <pc:sldMk cId="2197082052" sldId="268"/>
        </pc:sldMkLst>
      </pc:sldChg>
      <pc:sldChg chg="addSp delSp modSp new del mod modClrScheme chgLayout">
        <pc:chgData name="Philippe Bordes" userId="b457e2e2-a1f9-466e-b260-17ef36ea9048" providerId="ADAL" clId="{88A0B08F-FDC3-493B-9B9E-1738337D0731}" dt="2022-04-19T11:58:50.326" v="6" actId="47"/>
        <pc:sldMkLst>
          <pc:docMk/>
          <pc:sldMk cId="3014552957" sldId="268"/>
        </pc:sldMkLst>
        <pc:spChg chg="del 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2" creationId="{D8D44AED-A9C0-455B-9F8C-F11441064CCD}"/>
          </ac:spMkLst>
        </pc:spChg>
        <pc:spChg chg="del 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3" creationId="{6F0C4778-2BB2-429F-B0A5-886D222BAA3F}"/>
          </ac:spMkLst>
        </pc:spChg>
        <pc:spChg chg="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4" creationId="{6390C491-E8DF-4CA3-9872-AB5E3DAC9416}"/>
          </ac:spMkLst>
        </pc:spChg>
        <pc:spChg chg="del mod ord">
          <ac:chgData name="Philippe Bordes" userId="b457e2e2-a1f9-466e-b260-17ef36ea9048" providerId="ADAL" clId="{88A0B08F-FDC3-493B-9B9E-1738337D0731}" dt="2022-04-19T11:58:47.395" v="5" actId="478"/>
          <ac:spMkLst>
            <pc:docMk/>
            <pc:sldMk cId="3014552957" sldId="268"/>
            <ac:spMk id="5" creationId="{D77C406A-7C43-4DA4-A871-E647738E866D}"/>
          </ac:spMkLst>
        </pc:spChg>
        <pc:spChg chg="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6" creationId="{EA5F5216-F0B0-480B-AAC3-5BEE64D6E137}"/>
          </ac:spMkLst>
        </pc:spChg>
        <pc:spChg chg="add 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7" creationId="{378DFABC-FD09-43E3-B5AC-50EB5C1D5E2D}"/>
          </ac:spMkLst>
        </pc:spChg>
        <pc:spChg chg="add 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8" creationId="{A45C4B11-ABA7-4480-A8A7-A999530DC0A1}"/>
          </ac:spMkLst>
        </pc:spChg>
      </pc:sldChg>
      <pc:sldChg chg="del">
        <pc:chgData name="Philippe Bordes" userId="b457e2e2-a1f9-466e-b260-17ef36ea9048" providerId="ADAL" clId="{88A0B08F-FDC3-493B-9B9E-1738337D0731}" dt="2022-04-19T11:58:17.542" v="2" actId="47"/>
        <pc:sldMkLst>
          <pc:docMk/>
          <pc:sldMk cId="888089612" sldId="269"/>
        </pc:sldMkLst>
      </pc:sldChg>
      <pc:sldChg chg="addSp delSp modSp add mod">
        <pc:chgData name="Philippe Bordes" userId="b457e2e2-a1f9-466e-b260-17ef36ea9048" providerId="ADAL" clId="{88A0B08F-FDC3-493B-9B9E-1738337D0731}" dt="2022-04-19T12:21:47.403" v="455" actId="27636"/>
        <pc:sldMkLst>
          <pc:docMk/>
          <pc:sldMk cId="2614323396" sldId="269"/>
        </pc:sldMkLst>
        <pc:spChg chg="mod">
          <ac:chgData name="Philippe Bordes" userId="b457e2e2-a1f9-466e-b260-17ef36ea9048" providerId="ADAL" clId="{88A0B08F-FDC3-493B-9B9E-1738337D0731}" dt="2022-04-19T12:12:12.431" v="211" actId="6549"/>
          <ac:spMkLst>
            <pc:docMk/>
            <pc:sldMk cId="2614323396" sldId="269"/>
            <ac:spMk id="2" creationId="{4903531D-6D3B-4625-AF9F-D2C39ADA2DC6}"/>
          </ac:spMkLst>
        </pc:spChg>
        <pc:spChg chg="mod">
          <ac:chgData name="Philippe Bordes" userId="b457e2e2-a1f9-466e-b260-17ef36ea9048" providerId="ADAL" clId="{88A0B08F-FDC3-493B-9B9E-1738337D0731}" dt="2022-04-19T12:21:47.403" v="455" actId="27636"/>
          <ac:spMkLst>
            <pc:docMk/>
            <pc:sldMk cId="2614323396" sldId="269"/>
            <ac:spMk id="6" creationId="{FB4EA399-4734-45F9-B4A6-86FC4F2F50D0}"/>
          </ac:spMkLst>
        </pc:spChg>
        <pc:spChg chg="add del">
          <ac:chgData name="Philippe Bordes" userId="b457e2e2-a1f9-466e-b260-17ef36ea9048" providerId="ADAL" clId="{88A0B08F-FDC3-493B-9B9E-1738337D0731}" dt="2022-04-19T12:18:37.711" v="395" actId="22"/>
          <ac:spMkLst>
            <pc:docMk/>
            <pc:sldMk cId="2614323396" sldId="269"/>
            <ac:spMk id="8" creationId="{8052AA01-1CC4-41E0-AE6A-21AC2F0D162F}"/>
          </ac:spMkLst>
        </pc:spChg>
      </pc:sldChg>
      <pc:sldChg chg="addSp modSp add mod">
        <pc:chgData name="Philippe Bordes" userId="b457e2e2-a1f9-466e-b260-17ef36ea9048" providerId="ADAL" clId="{88A0B08F-FDC3-493B-9B9E-1738337D0731}" dt="2022-04-19T12:31:05.500" v="629" actId="14100"/>
        <pc:sldMkLst>
          <pc:docMk/>
          <pc:sldMk cId="1463960564" sldId="270"/>
        </pc:sldMkLst>
        <pc:spChg chg="mod">
          <ac:chgData name="Philippe Bordes" userId="b457e2e2-a1f9-466e-b260-17ef36ea9048" providerId="ADAL" clId="{88A0B08F-FDC3-493B-9B9E-1738337D0731}" dt="2022-04-19T12:19:05.236" v="418" actId="20577"/>
          <ac:spMkLst>
            <pc:docMk/>
            <pc:sldMk cId="1463960564" sldId="270"/>
            <ac:spMk id="2" creationId="{4903531D-6D3B-4625-AF9F-D2C39ADA2DC6}"/>
          </ac:spMkLst>
        </pc:spChg>
        <pc:spChg chg="mod">
          <ac:chgData name="Philippe Bordes" userId="b457e2e2-a1f9-466e-b260-17ef36ea9048" providerId="ADAL" clId="{88A0B08F-FDC3-493B-9B9E-1738337D0731}" dt="2022-04-19T12:31:05.500" v="629" actId="14100"/>
          <ac:spMkLst>
            <pc:docMk/>
            <pc:sldMk cId="1463960564" sldId="270"/>
            <ac:spMk id="6" creationId="{FB4EA399-4734-45F9-B4A6-86FC4F2F50D0}"/>
          </ac:spMkLst>
        </pc:spChg>
        <pc:picChg chg="add mod">
          <ac:chgData name="Philippe Bordes" userId="b457e2e2-a1f9-466e-b260-17ef36ea9048" providerId="ADAL" clId="{88A0B08F-FDC3-493B-9B9E-1738337D0731}" dt="2022-04-19T12:31:00.619" v="628" actId="1076"/>
          <ac:picMkLst>
            <pc:docMk/>
            <pc:sldMk cId="1463960564" sldId="270"/>
            <ac:picMk id="8" creationId="{0F58F0CD-178F-404B-90E9-AD59710CD7BD}"/>
          </ac:picMkLst>
        </pc:picChg>
      </pc:sldChg>
      <pc:sldChg chg="del">
        <pc:chgData name="Philippe Bordes" userId="b457e2e2-a1f9-466e-b260-17ef36ea9048" providerId="ADAL" clId="{88A0B08F-FDC3-493B-9B9E-1738337D0731}" dt="2022-04-19T11:58:17.542" v="2" actId="47"/>
        <pc:sldMkLst>
          <pc:docMk/>
          <pc:sldMk cId="438863888" sldId="271"/>
        </pc:sldMkLst>
      </pc:sldChg>
      <pc:sldChg chg="addSp delSp modSp add mod">
        <pc:chgData name="Philippe Bordes" userId="b457e2e2-a1f9-466e-b260-17ef36ea9048" providerId="ADAL" clId="{88A0B08F-FDC3-493B-9B9E-1738337D0731}" dt="2022-04-20T05:16:14.678" v="1159" actId="1076"/>
        <pc:sldMkLst>
          <pc:docMk/>
          <pc:sldMk cId="2615528204" sldId="271"/>
        </pc:sldMkLst>
        <pc:spChg chg="mod">
          <ac:chgData name="Philippe Bordes" userId="b457e2e2-a1f9-466e-b260-17ef36ea9048" providerId="ADAL" clId="{88A0B08F-FDC3-493B-9B9E-1738337D0731}" dt="2022-04-19T12:35:23.276" v="682" actId="404"/>
          <ac:spMkLst>
            <pc:docMk/>
            <pc:sldMk cId="2615528204" sldId="271"/>
            <ac:spMk id="2" creationId="{4903531D-6D3B-4625-AF9F-D2C39ADA2DC6}"/>
          </ac:spMkLst>
        </pc:spChg>
        <pc:spChg chg="add mod">
          <ac:chgData name="Philippe Bordes" userId="b457e2e2-a1f9-466e-b260-17ef36ea9048" providerId="ADAL" clId="{88A0B08F-FDC3-493B-9B9E-1738337D0731}" dt="2022-04-20T05:16:14.678" v="1159" actId="1076"/>
          <ac:spMkLst>
            <pc:docMk/>
            <pc:sldMk cId="2615528204" sldId="271"/>
            <ac:spMk id="4" creationId="{302BEA9D-8263-459C-B4A4-996273B50933}"/>
          </ac:spMkLst>
        </pc:spChg>
        <pc:spChg chg="del">
          <ac:chgData name="Philippe Bordes" userId="b457e2e2-a1f9-466e-b260-17ef36ea9048" providerId="ADAL" clId="{88A0B08F-FDC3-493B-9B9E-1738337D0731}" dt="2022-04-19T12:33:12.255" v="638" actId="478"/>
          <ac:spMkLst>
            <pc:docMk/>
            <pc:sldMk cId="2615528204" sldId="271"/>
            <ac:spMk id="6" creationId="{FB4EA399-4734-45F9-B4A6-86FC4F2F50D0}"/>
          </ac:spMkLst>
        </pc:spChg>
        <pc:spChg chg="add del mod">
          <ac:chgData name="Philippe Bordes" userId="b457e2e2-a1f9-466e-b260-17ef36ea9048" providerId="ADAL" clId="{88A0B08F-FDC3-493B-9B9E-1738337D0731}" dt="2022-04-19T12:33:15.185" v="639" actId="478"/>
          <ac:spMkLst>
            <pc:docMk/>
            <pc:sldMk cId="2615528204" sldId="271"/>
            <ac:spMk id="8" creationId="{9433B545-023E-4816-B7B2-A12512F320BB}"/>
          </ac:spMkLst>
        </pc:spChg>
        <pc:spChg chg="add del">
          <ac:chgData name="Philippe Bordes" userId="b457e2e2-a1f9-466e-b260-17ef36ea9048" providerId="ADAL" clId="{88A0B08F-FDC3-493B-9B9E-1738337D0731}" dt="2022-04-19T12:40:51.966" v="772" actId="22"/>
          <ac:spMkLst>
            <pc:docMk/>
            <pc:sldMk cId="2615528204" sldId="271"/>
            <ac:spMk id="14" creationId="{28798C82-53FF-4FB1-95A2-B56797BDB00C}"/>
          </ac:spMkLst>
        </pc:spChg>
        <pc:picChg chg="add mod">
          <ac:chgData name="Philippe Bordes" userId="b457e2e2-a1f9-466e-b260-17ef36ea9048" providerId="ADAL" clId="{88A0B08F-FDC3-493B-9B9E-1738337D0731}" dt="2022-04-19T12:34:48.384" v="669" actId="1038"/>
          <ac:picMkLst>
            <pc:docMk/>
            <pc:sldMk cId="2615528204" sldId="271"/>
            <ac:picMk id="10" creationId="{E1827CA7-4E63-457F-85A0-6D87762B1B35}"/>
          </ac:picMkLst>
        </pc:picChg>
        <pc:picChg chg="add mod">
          <ac:chgData name="Philippe Bordes" userId="b457e2e2-a1f9-466e-b260-17ef36ea9048" providerId="ADAL" clId="{88A0B08F-FDC3-493B-9B9E-1738337D0731}" dt="2022-04-19T12:34:48.384" v="669" actId="1038"/>
          <ac:picMkLst>
            <pc:docMk/>
            <pc:sldMk cId="2615528204" sldId="271"/>
            <ac:picMk id="12" creationId="{E2676951-443B-47AE-9588-86F722A1C4B4}"/>
          </ac:picMkLst>
        </pc:picChg>
      </pc:sldChg>
      <pc:sldChg chg="modSp add mod">
        <pc:chgData name="Philippe Bordes" userId="b457e2e2-a1f9-466e-b260-17ef36ea9048" providerId="ADAL" clId="{88A0B08F-FDC3-493B-9B9E-1738337D0731}" dt="2022-04-19T12:49:45.126" v="1120" actId="403"/>
        <pc:sldMkLst>
          <pc:docMk/>
          <pc:sldMk cId="683616418" sldId="272"/>
        </pc:sldMkLst>
        <pc:spChg chg="mod">
          <ac:chgData name="Philippe Bordes" userId="b457e2e2-a1f9-466e-b260-17ef36ea9048" providerId="ADAL" clId="{88A0B08F-FDC3-493B-9B9E-1738337D0731}" dt="2022-04-19T12:37:47.069" v="741" actId="20577"/>
          <ac:spMkLst>
            <pc:docMk/>
            <pc:sldMk cId="683616418" sldId="272"/>
            <ac:spMk id="2" creationId="{4903531D-6D3B-4625-AF9F-D2C39ADA2DC6}"/>
          </ac:spMkLst>
        </pc:spChg>
        <pc:spChg chg="mod">
          <ac:chgData name="Philippe Bordes" userId="b457e2e2-a1f9-466e-b260-17ef36ea9048" providerId="ADAL" clId="{88A0B08F-FDC3-493B-9B9E-1738337D0731}" dt="2022-04-19T12:49:45.126" v="1120" actId="403"/>
          <ac:spMkLst>
            <pc:docMk/>
            <pc:sldMk cId="683616418" sldId="272"/>
            <ac:spMk id="6" creationId="{FB4EA399-4734-45F9-B4A6-86FC4F2F50D0}"/>
          </ac:spMkLst>
        </pc:spChg>
      </pc:sldChg>
      <pc:sldChg chg="addSp delSp modSp add mod">
        <pc:chgData name="Philippe Bordes" userId="b457e2e2-a1f9-466e-b260-17ef36ea9048" providerId="ADAL" clId="{88A0B08F-FDC3-493B-9B9E-1738337D0731}" dt="2022-04-19T12:44:08.693" v="917" actId="114"/>
        <pc:sldMkLst>
          <pc:docMk/>
          <pc:sldMk cId="335801372" sldId="273"/>
        </pc:sldMkLst>
        <pc:spChg chg="mod">
          <ac:chgData name="Philippe Bordes" userId="b457e2e2-a1f9-466e-b260-17ef36ea9048" providerId="ADAL" clId="{88A0B08F-FDC3-493B-9B9E-1738337D0731}" dt="2022-04-19T12:41:09.160" v="781" actId="20577"/>
          <ac:spMkLst>
            <pc:docMk/>
            <pc:sldMk cId="335801372" sldId="273"/>
            <ac:spMk id="2" creationId="{4903531D-6D3B-4625-AF9F-D2C39ADA2DC6}"/>
          </ac:spMkLst>
        </pc:spChg>
        <pc:spChg chg="add mod">
          <ac:chgData name="Philippe Bordes" userId="b457e2e2-a1f9-466e-b260-17ef36ea9048" providerId="ADAL" clId="{88A0B08F-FDC3-493B-9B9E-1738337D0731}" dt="2022-04-19T12:42:46.557" v="846" actId="108"/>
          <ac:spMkLst>
            <pc:docMk/>
            <pc:sldMk cId="335801372" sldId="273"/>
            <ac:spMk id="8" creationId="{1238381A-651D-4877-9534-A098BDF1B787}"/>
          </ac:spMkLst>
        </pc:spChg>
        <pc:spChg chg="add mod">
          <ac:chgData name="Philippe Bordes" userId="b457e2e2-a1f9-466e-b260-17ef36ea9048" providerId="ADAL" clId="{88A0B08F-FDC3-493B-9B9E-1738337D0731}" dt="2022-04-19T12:44:08.693" v="917" actId="114"/>
          <ac:spMkLst>
            <pc:docMk/>
            <pc:sldMk cId="335801372" sldId="273"/>
            <ac:spMk id="11" creationId="{D4888D97-5B0E-4618-AE88-ADBC7A431DA3}"/>
          </ac:spMkLst>
        </pc:spChg>
        <pc:spChg chg="add mod">
          <ac:chgData name="Philippe Bordes" userId="b457e2e2-a1f9-466e-b260-17ef36ea9048" providerId="ADAL" clId="{88A0B08F-FDC3-493B-9B9E-1738337D0731}" dt="2022-04-19T12:44:08.693" v="917" actId="114"/>
          <ac:spMkLst>
            <pc:docMk/>
            <pc:sldMk cId="335801372" sldId="273"/>
            <ac:spMk id="13" creationId="{AED72400-1953-41F9-8E20-4E21AC59CD98}"/>
          </ac:spMkLst>
        </pc:spChg>
        <pc:spChg chg="add mod">
          <ac:chgData name="Philippe Bordes" userId="b457e2e2-a1f9-466e-b260-17ef36ea9048" providerId="ADAL" clId="{88A0B08F-FDC3-493B-9B9E-1738337D0731}" dt="2022-04-19T12:44:08.693" v="917" actId="114"/>
          <ac:spMkLst>
            <pc:docMk/>
            <pc:sldMk cId="335801372" sldId="273"/>
            <ac:spMk id="14" creationId="{873EDB97-C80B-48F9-97E6-93DA3C66BBAF}"/>
          </ac:spMkLst>
        </pc:spChg>
        <pc:picChg chg="add mod">
          <ac:chgData name="Philippe Bordes" userId="b457e2e2-a1f9-466e-b260-17ef36ea9048" providerId="ADAL" clId="{88A0B08F-FDC3-493B-9B9E-1738337D0731}" dt="2022-04-19T12:42:29.574" v="843" actId="1036"/>
          <ac:picMkLst>
            <pc:docMk/>
            <pc:sldMk cId="335801372" sldId="273"/>
            <ac:picMk id="6" creationId="{2E2F3456-FE5D-4F14-927F-79A5B6836E3D}"/>
          </ac:picMkLst>
        </pc:picChg>
        <pc:picChg chg="del">
          <ac:chgData name="Philippe Bordes" userId="b457e2e2-a1f9-466e-b260-17ef36ea9048" providerId="ADAL" clId="{88A0B08F-FDC3-493B-9B9E-1738337D0731}" dt="2022-04-19T12:41:11.959" v="782" actId="478"/>
          <ac:picMkLst>
            <pc:docMk/>
            <pc:sldMk cId="335801372" sldId="273"/>
            <ac:picMk id="10" creationId="{E1827CA7-4E63-457F-85A0-6D87762B1B35}"/>
          </ac:picMkLst>
        </pc:picChg>
        <pc:picChg chg="del">
          <ac:chgData name="Philippe Bordes" userId="b457e2e2-a1f9-466e-b260-17ef36ea9048" providerId="ADAL" clId="{88A0B08F-FDC3-493B-9B9E-1738337D0731}" dt="2022-04-19T12:41:12.720" v="783" actId="478"/>
          <ac:picMkLst>
            <pc:docMk/>
            <pc:sldMk cId="335801372" sldId="273"/>
            <ac:picMk id="12" creationId="{E2676951-443B-47AE-9588-86F722A1C4B4}"/>
          </ac:picMkLst>
        </pc:picChg>
      </pc:sldChg>
      <pc:sldChg chg="addSp delSp modSp add mod">
        <pc:chgData name="Philippe Bordes" userId="b457e2e2-a1f9-466e-b260-17ef36ea9048" providerId="ADAL" clId="{88A0B08F-FDC3-493B-9B9E-1738337D0731}" dt="2022-04-19T12:45:50.935" v="1000" actId="6549"/>
        <pc:sldMkLst>
          <pc:docMk/>
          <pc:sldMk cId="4274786013" sldId="274"/>
        </pc:sldMkLst>
        <pc:spChg chg="mod">
          <ac:chgData name="Philippe Bordes" userId="b457e2e2-a1f9-466e-b260-17ef36ea9048" providerId="ADAL" clId="{88A0B08F-FDC3-493B-9B9E-1738337D0731}" dt="2022-04-19T12:45:50.935" v="1000" actId="6549"/>
          <ac:spMkLst>
            <pc:docMk/>
            <pc:sldMk cId="4274786013" sldId="274"/>
            <ac:spMk id="8" creationId="{1238381A-651D-4877-9534-A098BDF1B787}"/>
          </ac:spMkLst>
        </pc:spChg>
        <pc:picChg chg="del">
          <ac:chgData name="Philippe Bordes" userId="b457e2e2-a1f9-466e-b260-17ef36ea9048" providerId="ADAL" clId="{88A0B08F-FDC3-493B-9B9E-1738337D0731}" dt="2022-04-19T12:45:24.064" v="976" actId="478"/>
          <ac:picMkLst>
            <pc:docMk/>
            <pc:sldMk cId="4274786013" sldId="274"/>
            <ac:picMk id="6" creationId="{2E2F3456-FE5D-4F14-927F-79A5B6836E3D}"/>
          </ac:picMkLst>
        </pc:picChg>
        <pc:picChg chg="add mod">
          <ac:chgData name="Philippe Bordes" userId="b457e2e2-a1f9-466e-b260-17ef36ea9048" providerId="ADAL" clId="{88A0B08F-FDC3-493B-9B9E-1738337D0731}" dt="2022-04-19T12:45:27.161" v="986" actId="1036"/>
          <ac:picMkLst>
            <pc:docMk/>
            <pc:sldMk cId="4274786013" sldId="274"/>
            <ac:picMk id="9" creationId="{90F03943-A4D1-4837-B042-929C01139903}"/>
          </ac:picMkLst>
        </pc:picChg>
      </pc:sldChg>
      <pc:sldChg chg="addSp delSp modSp add mod">
        <pc:chgData name="Philippe Bordes" userId="b457e2e2-a1f9-466e-b260-17ef36ea9048" providerId="ADAL" clId="{88A0B08F-FDC3-493B-9B9E-1738337D0731}" dt="2022-04-19T12:47:24.354" v="1062" actId="20577"/>
        <pc:sldMkLst>
          <pc:docMk/>
          <pc:sldMk cId="2310654954" sldId="275"/>
        </pc:sldMkLst>
        <pc:spChg chg="mod">
          <ac:chgData name="Philippe Bordes" userId="b457e2e2-a1f9-466e-b260-17ef36ea9048" providerId="ADAL" clId="{88A0B08F-FDC3-493B-9B9E-1738337D0731}" dt="2022-04-19T12:47:24.354" v="1062" actId="20577"/>
          <ac:spMkLst>
            <pc:docMk/>
            <pc:sldMk cId="2310654954" sldId="275"/>
            <ac:spMk id="8" creationId="{1238381A-651D-4877-9534-A098BDF1B787}"/>
          </ac:spMkLst>
        </pc:spChg>
        <pc:picChg chg="add mod">
          <ac:chgData name="Philippe Bordes" userId="b457e2e2-a1f9-466e-b260-17ef36ea9048" providerId="ADAL" clId="{88A0B08F-FDC3-493B-9B9E-1738337D0731}" dt="2022-04-19T12:47:02.061" v="1050" actId="1036"/>
          <ac:picMkLst>
            <pc:docMk/>
            <pc:sldMk cId="2310654954" sldId="275"/>
            <ac:picMk id="6" creationId="{DD269D9E-38E0-4798-B6E1-DFAF6205A5C7}"/>
          </ac:picMkLst>
        </pc:picChg>
        <pc:picChg chg="del">
          <ac:chgData name="Philippe Bordes" userId="b457e2e2-a1f9-466e-b260-17ef36ea9048" providerId="ADAL" clId="{88A0B08F-FDC3-493B-9B9E-1738337D0731}" dt="2022-04-19T12:46:58.505" v="1040" actId="478"/>
          <ac:picMkLst>
            <pc:docMk/>
            <pc:sldMk cId="2310654954" sldId="275"/>
            <ac:picMk id="9" creationId="{90F03943-A4D1-4837-B042-929C01139903}"/>
          </ac:picMkLst>
        </pc:picChg>
      </pc:sldChg>
      <pc:sldChg chg="addSp delSp modSp add mod">
        <pc:chgData name="Philippe Bordes" userId="b457e2e2-a1f9-466e-b260-17ef36ea9048" providerId="ADAL" clId="{88A0B08F-FDC3-493B-9B9E-1738337D0731}" dt="2022-04-19T12:48:43.223" v="1118" actId="20577"/>
        <pc:sldMkLst>
          <pc:docMk/>
          <pc:sldMk cId="947715976" sldId="276"/>
        </pc:sldMkLst>
        <pc:spChg chg="mod">
          <ac:chgData name="Philippe Bordes" userId="b457e2e2-a1f9-466e-b260-17ef36ea9048" providerId="ADAL" clId="{88A0B08F-FDC3-493B-9B9E-1738337D0731}" dt="2022-04-19T12:48:43.223" v="1118" actId="20577"/>
          <ac:spMkLst>
            <pc:docMk/>
            <pc:sldMk cId="947715976" sldId="276"/>
            <ac:spMk id="8" creationId="{1238381A-651D-4877-9534-A098BDF1B787}"/>
          </ac:spMkLst>
        </pc:spChg>
        <pc:picChg chg="del">
          <ac:chgData name="Philippe Bordes" userId="b457e2e2-a1f9-466e-b260-17ef36ea9048" providerId="ADAL" clId="{88A0B08F-FDC3-493B-9B9E-1738337D0731}" dt="2022-04-19T12:48:01.664" v="1095" actId="478"/>
          <ac:picMkLst>
            <pc:docMk/>
            <pc:sldMk cId="947715976" sldId="276"/>
            <ac:picMk id="6" creationId="{DD269D9E-38E0-4798-B6E1-DFAF6205A5C7}"/>
          </ac:picMkLst>
        </pc:picChg>
        <pc:picChg chg="add mod">
          <ac:chgData name="Philippe Bordes" userId="b457e2e2-a1f9-466e-b260-17ef36ea9048" providerId="ADAL" clId="{88A0B08F-FDC3-493B-9B9E-1738337D0731}" dt="2022-04-19T12:48:04.997" v="1105" actId="1036"/>
          <ac:picMkLst>
            <pc:docMk/>
            <pc:sldMk cId="947715976" sldId="276"/>
            <ac:picMk id="9" creationId="{9D2FC3A7-D1FD-47DC-B5FA-2D1A9D42BFA9}"/>
          </ac:picMkLst>
        </pc:picChg>
      </pc:sldChg>
      <pc:sldMasterChg chg="delSp mod modSldLayout">
        <pc:chgData name="Philippe Bordes" userId="b457e2e2-a1f9-466e-b260-17ef36ea9048" providerId="ADAL" clId="{88A0B08F-FDC3-493B-9B9E-1738337D0731}" dt="2022-04-19T12:02:08.906" v="80" actId="478"/>
        <pc:sldMasterMkLst>
          <pc:docMk/>
          <pc:sldMasterMk cId="2459077443" sldId="2147483677"/>
        </pc:sldMasterMkLst>
        <pc:spChg chg="del">
          <ac:chgData name="Philippe Bordes" userId="b457e2e2-a1f9-466e-b260-17ef36ea9048" providerId="ADAL" clId="{88A0B08F-FDC3-493B-9B9E-1738337D0731}" dt="2022-04-19T11:59:05.494" v="7" actId="478"/>
          <ac:spMkLst>
            <pc:docMk/>
            <pc:sldMasterMk cId="2459077443" sldId="2147483677"/>
            <ac:spMk id="5" creationId="{103EFBD3-D414-1A4D-9832-22C1D11E4755}"/>
          </ac:spMkLst>
        </pc:spChg>
        <pc:sldLayoutChg chg="delSp mod">
          <pc:chgData name="Philippe Bordes" userId="b457e2e2-a1f9-466e-b260-17ef36ea9048" providerId="ADAL" clId="{88A0B08F-FDC3-493B-9B9E-1738337D0731}" dt="2022-04-19T12:01:37.520" v="70" actId="478"/>
          <pc:sldLayoutMkLst>
            <pc:docMk/>
            <pc:sldMasterMk cId="2459077443" sldId="2147483677"/>
            <pc:sldLayoutMk cId="1901881044" sldId="2147483683"/>
          </pc:sldLayoutMkLst>
          <pc:spChg chg="del">
            <ac:chgData name="Philippe Bordes" userId="b457e2e2-a1f9-466e-b260-17ef36ea9048" providerId="ADAL" clId="{88A0B08F-FDC3-493B-9B9E-1738337D0731}" dt="2022-04-19T12:01:37.520" v="70" actId="478"/>
            <ac:spMkLst>
              <pc:docMk/>
              <pc:sldMasterMk cId="2459077443" sldId="2147483677"/>
              <pc:sldLayoutMk cId="1901881044" sldId="2147483683"/>
              <ac:spMk id="4" creationId="{95CAD969-5B4E-0D48-9E5E-74C37FEB53C8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41.516" v="71" actId="478"/>
          <pc:sldLayoutMkLst>
            <pc:docMk/>
            <pc:sldMasterMk cId="2459077443" sldId="2147483677"/>
            <pc:sldLayoutMk cId="1665540121" sldId="2147483684"/>
          </pc:sldLayoutMkLst>
          <pc:spChg chg="del">
            <ac:chgData name="Philippe Bordes" userId="b457e2e2-a1f9-466e-b260-17ef36ea9048" providerId="ADAL" clId="{88A0B08F-FDC3-493B-9B9E-1738337D0731}" dt="2022-04-19T12:01:41.516" v="71" actId="478"/>
            <ac:spMkLst>
              <pc:docMk/>
              <pc:sldMasterMk cId="2459077443" sldId="2147483677"/>
              <pc:sldLayoutMk cId="1665540121" sldId="2147483684"/>
              <ac:spMk id="4" creationId="{95CAD969-5B4E-0D48-9E5E-74C37FEB53C8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44.120" v="72" actId="478"/>
          <pc:sldLayoutMkLst>
            <pc:docMk/>
            <pc:sldMasterMk cId="2459077443" sldId="2147483677"/>
            <pc:sldLayoutMk cId="237401962" sldId="2147483685"/>
          </pc:sldLayoutMkLst>
          <pc:spChg chg="del">
            <ac:chgData name="Philippe Bordes" userId="b457e2e2-a1f9-466e-b260-17ef36ea9048" providerId="ADAL" clId="{88A0B08F-FDC3-493B-9B9E-1738337D0731}" dt="2022-04-19T12:01:44.120" v="72" actId="478"/>
            <ac:spMkLst>
              <pc:docMk/>
              <pc:sldMasterMk cId="2459077443" sldId="2147483677"/>
              <pc:sldLayoutMk cId="237401962" sldId="2147483685"/>
              <ac:spMk id="8" creationId="{81A609A6-9CE6-2D4F-A800-80E36D12A3CB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47.432" v="73" actId="478"/>
          <pc:sldLayoutMkLst>
            <pc:docMk/>
            <pc:sldMasterMk cId="2459077443" sldId="2147483677"/>
            <pc:sldLayoutMk cId="371291463" sldId="2147483686"/>
          </pc:sldLayoutMkLst>
          <pc:spChg chg="del">
            <ac:chgData name="Philippe Bordes" userId="b457e2e2-a1f9-466e-b260-17ef36ea9048" providerId="ADAL" clId="{88A0B08F-FDC3-493B-9B9E-1738337D0731}" dt="2022-04-19T12:01:47.432" v="73" actId="478"/>
            <ac:spMkLst>
              <pc:docMk/>
              <pc:sldMasterMk cId="2459077443" sldId="2147483677"/>
              <pc:sldLayoutMk cId="371291463" sldId="2147483686"/>
              <ac:spMk id="6" creationId="{DC302DB9-C088-0147-AD86-CA1E50955DE7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50.920" v="74" actId="478"/>
          <pc:sldLayoutMkLst>
            <pc:docMk/>
            <pc:sldMasterMk cId="2459077443" sldId="2147483677"/>
            <pc:sldLayoutMk cId="3911816388" sldId="2147483687"/>
          </pc:sldLayoutMkLst>
          <pc:spChg chg="del">
            <ac:chgData name="Philippe Bordes" userId="b457e2e2-a1f9-466e-b260-17ef36ea9048" providerId="ADAL" clId="{88A0B08F-FDC3-493B-9B9E-1738337D0731}" dt="2022-04-19T12:01:50.920" v="74" actId="478"/>
            <ac:spMkLst>
              <pc:docMk/>
              <pc:sldMasterMk cId="2459077443" sldId="2147483677"/>
              <pc:sldLayoutMk cId="3911816388" sldId="2147483687"/>
              <ac:spMk id="6" creationId="{28A911EA-3A87-7543-AA45-38B2F3728FB5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53.855" v="75" actId="478"/>
          <pc:sldLayoutMkLst>
            <pc:docMk/>
            <pc:sldMasterMk cId="2459077443" sldId="2147483677"/>
            <pc:sldLayoutMk cId="3612357721" sldId="2147483688"/>
          </pc:sldLayoutMkLst>
          <pc:spChg chg="del">
            <ac:chgData name="Philippe Bordes" userId="b457e2e2-a1f9-466e-b260-17ef36ea9048" providerId="ADAL" clId="{88A0B08F-FDC3-493B-9B9E-1738337D0731}" dt="2022-04-19T12:01:53.855" v="75" actId="478"/>
            <ac:spMkLst>
              <pc:docMk/>
              <pc:sldMasterMk cId="2459077443" sldId="2147483677"/>
              <pc:sldLayoutMk cId="3612357721" sldId="2147483688"/>
              <ac:spMk id="6" creationId="{28A911EA-3A87-7543-AA45-38B2F3728FB5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56.784" v="76" actId="478"/>
          <pc:sldLayoutMkLst>
            <pc:docMk/>
            <pc:sldMasterMk cId="2459077443" sldId="2147483677"/>
            <pc:sldLayoutMk cId="2297340327" sldId="2147483689"/>
          </pc:sldLayoutMkLst>
          <pc:spChg chg="del">
            <ac:chgData name="Philippe Bordes" userId="b457e2e2-a1f9-466e-b260-17ef36ea9048" providerId="ADAL" clId="{88A0B08F-FDC3-493B-9B9E-1738337D0731}" dt="2022-04-19T12:01:56.784" v="76" actId="478"/>
            <ac:spMkLst>
              <pc:docMk/>
              <pc:sldMasterMk cId="2459077443" sldId="2147483677"/>
              <pc:sldLayoutMk cId="2297340327" sldId="2147483689"/>
              <ac:spMk id="6" creationId="{28A911EA-3A87-7543-AA45-38B2F3728FB5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2:00.692" v="77" actId="478"/>
          <pc:sldLayoutMkLst>
            <pc:docMk/>
            <pc:sldMasterMk cId="2459077443" sldId="2147483677"/>
            <pc:sldLayoutMk cId="216864410" sldId="2147483690"/>
          </pc:sldLayoutMkLst>
          <pc:spChg chg="del">
            <ac:chgData name="Philippe Bordes" userId="b457e2e2-a1f9-466e-b260-17ef36ea9048" providerId="ADAL" clId="{88A0B08F-FDC3-493B-9B9E-1738337D0731}" dt="2022-04-19T12:02:00.692" v="77" actId="478"/>
            <ac:spMkLst>
              <pc:docMk/>
              <pc:sldMasterMk cId="2459077443" sldId="2147483677"/>
              <pc:sldLayoutMk cId="216864410" sldId="2147483690"/>
              <ac:spMk id="6" creationId="{28A911EA-3A87-7543-AA45-38B2F3728FB5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2:03.346" v="78" actId="478"/>
          <pc:sldLayoutMkLst>
            <pc:docMk/>
            <pc:sldMasterMk cId="2459077443" sldId="2147483677"/>
            <pc:sldLayoutMk cId="1985853834" sldId="2147483691"/>
          </pc:sldLayoutMkLst>
          <pc:spChg chg="del">
            <ac:chgData name="Philippe Bordes" userId="b457e2e2-a1f9-466e-b260-17ef36ea9048" providerId="ADAL" clId="{88A0B08F-FDC3-493B-9B9E-1738337D0731}" dt="2022-04-19T12:02:03.346" v="78" actId="478"/>
            <ac:spMkLst>
              <pc:docMk/>
              <pc:sldMasterMk cId="2459077443" sldId="2147483677"/>
              <pc:sldLayoutMk cId="1985853834" sldId="2147483691"/>
              <ac:spMk id="6" creationId="{C198A5DC-D7CC-DB43-98BB-9E510C87247F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2:05.896" v="79" actId="478"/>
          <pc:sldLayoutMkLst>
            <pc:docMk/>
            <pc:sldMasterMk cId="2459077443" sldId="2147483677"/>
            <pc:sldLayoutMk cId="955977950" sldId="2147483692"/>
          </pc:sldLayoutMkLst>
          <pc:spChg chg="del">
            <ac:chgData name="Philippe Bordes" userId="b457e2e2-a1f9-466e-b260-17ef36ea9048" providerId="ADAL" clId="{88A0B08F-FDC3-493B-9B9E-1738337D0731}" dt="2022-04-19T12:02:05.896" v="79" actId="478"/>
            <ac:spMkLst>
              <pc:docMk/>
              <pc:sldMasterMk cId="2459077443" sldId="2147483677"/>
              <pc:sldLayoutMk cId="955977950" sldId="2147483692"/>
              <ac:spMk id="6" creationId="{28A911EA-3A87-7543-AA45-38B2F3728FB5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2:08.906" v="80" actId="478"/>
          <pc:sldLayoutMkLst>
            <pc:docMk/>
            <pc:sldMasterMk cId="2459077443" sldId="2147483677"/>
            <pc:sldLayoutMk cId="2918222979" sldId="2147483693"/>
          </pc:sldLayoutMkLst>
          <pc:spChg chg="del">
            <ac:chgData name="Philippe Bordes" userId="b457e2e2-a1f9-466e-b260-17ef36ea9048" providerId="ADAL" clId="{88A0B08F-FDC3-493B-9B9E-1738337D0731}" dt="2022-04-19T12:02:08.906" v="80" actId="478"/>
            <ac:spMkLst>
              <pc:docMk/>
              <pc:sldMasterMk cId="2459077443" sldId="2147483677"/>
              <pc:sldLayoutMk cId="2918222979" sldId="2147483693"/>
              <ac:spMk id="5" creationId="{8C1B975F-673B-D04E-862C-0BB78EF2978B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D1BC94B-E501-4A67-91FB-6322F2FD32E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7A49F8-9E4A-41CE-9C1B-240DA943639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4A07D1-B53D-4B44-A707-BA8029736E0F}" type="datetimeFigureOut">
              <a:rPr lang="fr-FR" smtClean="0"/>
              <a:t>25/04/2022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A71E9C-CEF4-4A76-9D7A-D036AE93711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C77B46-D003-4D18-85EF-7DC1DEB4631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9F6C7E-AA46-4C79-89A2-CA08C4037CA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3812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E48851-0A82-4D15-9ACD-3A8351B3319F}" type="datetimeFigureOut">
              <a:rPr lang="fr-FR" smtClean="0"/>
              <a:t>25/04/2022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3430E9-0AC9-40F3-8D02-5FBC12FDD18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49755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3430E9-0AC9-40F3-8D02-5FBC12FDD18F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602363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B6B641-DAA4-8E4F-A8A4-468946EE20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4653945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D44F0-2191-4C17-A38A-455FF1EDC6AC}" type="datetime1">
              <a:rPr lang="en-US" smtClean="0"/>
              <a:t>4/25/2022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8163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12" y="758824"/>
            <a:ext cx="3150019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29112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E84D0-BF27-45BB-A0AC-6F6FCE1278A1}" type="datetime1">
              <a:rPr lang="en-US" smtClean="0"/>
              <a:t>4/25/2022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8161"/>
            <a:ext cx="4358107" cy="683983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67F3B925-47E3-4E47-9783-EBF7B25CD5AC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8541576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76304DA-058E-C04B-8D81-D84DEDA839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50137" y="772213"/>
            <a:ext cx="3154680" cy="1069848"/>
          </a:xfrm>
        </p:spPr>
        <p:txBody>
          <a:bodyPr anchor="b" anchorCtr="0">
            <a:normAutofit/>
          </a:bodyPr>
          <a:lstStyle>
            <a:lvl1pPr marL="0" indent="0">
              <a:buNone/>
              <a:defRPr lang="en-US" sz="3000" b="1" i="0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123577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944" y="376862"/>
            <a:ext cx="3150019" cy="1069975"/>
          </a:xfrm>
        </p:spPr>
        <p:txBody>
          <a:bodyPr anchor="b">
            <a:normAutofit/>
          </a:bodyPr>
          <a:lstStyle>
            <a:lvl1pPr>
              <a:defRPr sz="2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90944" y="170244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723BB-6B2C-4404-ADC7-6A7B4B269CAA}" type="datetime1">
              <a:rPr lang="en-US" smtClean="0"/>
              <a:t>4/25/2022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" y="558800"/>
            <a:ext cx="5486400" cy="55743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ectangle: Rounded Corners 1">
            <a:extLst>
              <a:ext uri="{FF2B5EF4-FFF2-40B4-BE49-F238E27FC236}">
                <a16:creationId xmlns:a16="http://schemas.microsoft.com/office/drawing/2014/main" id="{B1A281A8-1257-2B43-81D1-024CB9B636FF}"/>
              </a:ext>
            </a:extLst>
          </p:cNvPr>
          <p:cNvSpPr/>
          <p:nvPr/>
        </p:nvSpPr>
        <p:spPr>
          <a:xfrm>
            <a:off x="1784172" y="2210093"/>
            <a:ext cx="3137255" cy="2271736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5400000" sx="1000" sy="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B3A7FF0-F1D3-BF45-A17B-C3656EF1CDF7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298439" y="2991089"/>
            <a:ext cx="2113216" cy="1490740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436FD96-F3B0-BE46-BA96-33F2CE018E47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288788" y="2525704"/>
            <a:ext cx="2122867" cy="365125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Rectangle: Rounded Corners 24">
            <a:extLst>
              <a:ext uri="{FF2B5EF4-FFF2-40B4-BE49-F238E27FC236}">
                <a16:creationId xmlns:a16="http://schemas.microsoft.com/office/drawing/2014/main" id="{FC5AE0E6-4F12-EB48-992D-4D72EB90D13E}"/>
              </a:ext>
            </a:extLst>
          </p:cNvPr>
          <p:cNvSpPr/>
          <p:nvPr/>
        </p:nvSpPr>
        <p:spPr>
          <a:xfrm>
            <a:off x="6788197" y="352884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4">
            <a:extLst>
              <a:ext uri="{FF2B5EF4-FFF2-40B4-BE49-F238E27FC236}">
                <a16:creationId xmlns:a16="http://schemas.microsoft.com/office/drawing/2014/main" id="{93801E28-94B9-3040-80FF-5C05F99F07F0}"/>
              </a:ext>
            </a:extLst>
          </p:cNvPr>
          <p:cNvSpPr/>
          <p:nvPr/>
        </p:nvSpPr>
        <p:spPr>
          <a:xfrm>
            <a:off x="6788197" y="491060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391CA483-CE13-1F41-AB93-5DC923BD8FE0}"/>
              </a:ext>
            </a:extLst>
          </p:cNvPr>
          <p:cNvSpPr>
            <a:spLocks noEditPoints="1"/>
          </p:cNvSpPr>
          <p:nvPr/>
        </p:nvSpPr>
        <p:spPr bwMode="auto">
          <a:xfrm>
            <a:off x="7032619" y="3715519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B9FB0B79-BCF1-E246-ADA2-930495D91539}"/>
              </a:ext>
            </a:extLst>
          </p:cNvPr>
          <p:cNvSpPr>
            <a:spLocks noEditPoints="1"/>
          </p:cNvSpPr>
          <p:nvPr/>
        </p:nvSpPr>
        <p:spPr bwMode="auto">
          <a:xfrm>
            <a:off x="7032619" y="5093056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E57196E2-F244-BE4C-8B2B-57EA89A0DE49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7832941" y="3878771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086DBF13-CA08-6542-9195-8240362F1E29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7832941" y="5280059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D61FE13-F568-654D-B48B-9D3C384F38D6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7832941" y="3457621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824D8438-6135-584B-B67E-8714BE01BB56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7832941" y="4853870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973403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5D1C2-A686-412E-9479-5C52E2499F9F}" type="datetime1">
              <a:rPr lang="en-US" smtClean="0"/>
              <a:t>4/25/2022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060650"/>
            <a:ext cx="6520132" cy="43702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30390E-079E-564C-A5AF-D5F79C41AF8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746" y="4128363"/>
            <a:ext cx="3135564" cy="990523"/>
          </a:xfrm>
          <a:prstGeom prst="rect">
            <a:avLst/>
          </a:prstGeom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661F3D9-773B-1A42-B742-BCB11AAC293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6870574" y="2644583"/>
            <a:ext cx="4828666" cy="2786361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D3CB060-F0E5-C642-91D9-D4C0129C2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0574" y="1583367"/>
            <a:ext cx="4960355" cy="542241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68644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1.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1135F-0CE0-ED4A-BA8F-31832AE54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AA39B2-72D2-B146-BBCF-BBCB90E82A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47775-EB7A-2441-A7A9-50D87CC46A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91245E-1E97-C349-BFF5-D1C4DEB2F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6BD6A-C6BF-4858-8523-0AE5AE56C698}" type="datetime1">
              <a:rPr lang="en-US" smtClean="0"/>
              <a:t>4/25/2022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B1E81A-10FF-2A49-99D9-6842C0F8B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58538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56E92-F028-4FFF-B2EC-6598DCF33BE1}" type="datetime1">
              <a:rPr lang="en-US" smtClean="0"/>
              <a:t>4/25/2022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-1"/>
            <a:ext cx="4114800" cy="68564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C24E201F-5C0F-3449-90E6-9572F1B98AF4}"/>
              </a:ext>
            </a:extLst>
          </p:cNvPr>
          <p:cNvSpPr/>
          <p:nvPr/>
        </p:nvSpPr>
        <p:spPr>
          <a:xfrm>
            <a:off x="1528881" y="764770"/>
            <a:ext cx="4287918" cy="4831226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53">
            <a:extLst>
              <a:ext uri="{FF2B5EF4-FFF2-40B4-BE49-F238E27FC236}">
                <a16:creationId xmlns:a16="http://schemas.microsoft.com/office/drawing/2014/main" id="{230A0B43-BACC-B246-B6B4-333A5028E5C2}"/>
              </a:ext>
            </a:extLst>
          </p:cNvPr>
          <p:cNvSpPr/>
          <p:nvPr/>
        </p:nvSpPr>
        <p:spPr>
          <a:xfrm>
            <a:off x="6635089" y="1168269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53">
            <a:extLst>
              <a:ext uri="{FF2B5EF4-FFF2-40B4-BE49-F238E27FC236}">
                <a16:creationId xmlns:a16="http://schemas.microsoft.com/office/drawing/2014/main" id="{E2577D53-1BCF-8D4E-9CDC-E15049FC6E8B}"/>
              </a:ext>
            </a:extLst>
          </p:cNvPr>
          <p:cNvSpPr/>
          <p:nvPr/>
        </p:nvSpPr>
        <p:spPr>
          <a:xfrm>
            <a:off x="6635089" y="2686471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53">
            <a:extLst>
              <a:ext uri="{FF2B5EF4-FFF2-40B4-BE49-F238E27FC236}">
                <a16:creationId xmlns:a16="http://schemas.microsoft.com/office/drawing/2014/main" id="{7FA252E4-A399-9046-AAF8-D20A5A1B40BA}"/>
              </a:ext>
            </a:extLst>
          </p:cNvPr>
          <p:cNvSpPr/>
          <p:nvPr/>
        </p:nvSpPr>
        <p:spPr>
          <a:xfrm>
            <a:off x="6635089" y="4204673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527B8A51-D592-F74F-B1BD-129D9113FB0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8153400" y="1681124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313FEF3B-D231-B64E-8A63-CDB88424A343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8153400" y="319769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84CCF97-9BD2-0042-AE04-66C9D408EDF3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8153400" y="4680802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9668D26C-5E7D-A842-AA9A-4B0806BE5C9B}"/>
              </a:ext>
            </a:extLst>
          </p:cNvPr>
          <p:cNvSpPr>
            <a:spLocks noEditPoints="1"/>
          </p:cNvSpPr>
          <p:nvPr/>
        </p:nvSpPr>
        <p:spPr bwMode="auto">
          <a:xfrm>
            <a:off x="7001172" y="1459997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1DA6C3F2-189B-8049-A301-54CDD51F893A}"/>
              </a:ext>
            </a:extLst>
          </p:cNvPr>
          <p:cNvSpPr>
            <a:spLocks noEditPoints="1"/>
          </p:cNvSpPr>
          <p:nvPr/>
        </p:nvSpPr>
        <p:spPr bwMode="auto">
          <a:xfrm>
            <a:off x="7001172" y="2976563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3E9A5A33-BED3-1A4C-9975-1044E55B7AF5}"/>
              </a:ext>
            </a:extLst>
          </p:cNvPr>
          <p:cNvSpPr>
            <a:spLocks noEditPoints="1"/>
          </p:cNvSpPr>
          <p:nvPr/>
        </p:nvSpPr>
        <p:spPr bwMode="auto">
          <a:xfrm>
            <a:off x="7001172" y="4481978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A4729C87-2B7B-194D-A852-31328240F2D9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166525" y="2518505"/>
            <a:ext cx="2113216" cy="1490740"/>
          </a:xfrm>
        </p:spPr>
        <p:txBody>
          <a:bodyPr>
            <a:normAutofit/>
          </a:bodyPr>
          <a:lstStyle>
            <a:lvl1pPr marL="0" indent="0" algn="l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F0DF157D-82F8-334D-A803-338A1BCF983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156874" y="1438717"/>
            <a:ext cx="2122867" cy="884360"/>
          </a:xfrm>
        </p:spPr>
        <p:txBody>
          <a:bodyPr anchor="b">
            <a:noAutofit/>
          </a:bodyPr>
          <a:lstStyle>
            <a:lvl1pPr marL="0" indent="0" algn="l">
              <a:buNone/>
              <a:defRPr sz="3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48BA459-D587-7D47-B858-C05232FAB0C1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8153400" y="12592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30C369B-C957-2740-AB9D-0E1C1032AE04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8153400" y="27740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9E2A875B-6447-564D-80A5-AFB638742F73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8153400" y="425117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559779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. Title/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6E5B4A1C-24CC-CF4D-9D47-04A8DE6D2E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530" y="-559076"/>
            <a:ext cx="11310938" cy="4343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9AC1B6-A8D5-FA4C-A346-56656AF35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35344"/>
            <a:ext cx="9144000" cy="794195"/>
          </a:xfrm>
        </p:spPr>
        <p:txBody>
          <a:bodyPr anchor="b">
            <a:normAutofit/>
          </a:bodyPr>
          <a:lstStyle>
            <a:lvl1pPr algn="ctr">
              <a:defRPr sz="3000" baseline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27A6F4-00D2-B84B-8AE8-2E399317F8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1119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A7CC9-82CA-4122-90AF-38A5901D94E5}" type="datetime1">
              <a:rPr lang="en-US" smtClean="0"/>
              <a:t>4/25/2022</a:t>
            </a:fld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82229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89" y="0"/>
            <a:ext cx="12195589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BF4E5-B427-4241-A425-17722E4AC9D1}" type="datetime1">
              <a:rPr lang="en-US" smtClean="0"/>
              <a:t>4/25/2022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©2022 InterDigital, Inc. All Rights Reserved.</a:t>
            </a:r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3999951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A11451-C914-A24D-873A-1E2F49FD44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/>
              <a:t>©2022 InterDigital,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>
                <a:solidFill>
                  <a:schemeClr val="bg1"/>
                </a:solidFill>
              </a:rPr>
              <a:t>make life boundless.</a:t>
            </a:r>
            <a:br>
              <a:rPr lang="en-US" sz="6000" b="1">
                <a:solidFill>
                  <a:schemeClr val="bg1"/>
                </a:solidFill>
              </a:rPr>
            </a:br>
            <a:endParaRPr lang="en-US" sz="6000" b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698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4/25/2022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©2022 </a:t>
            </a:r>
            <a:r>
              <a:rPr lang="en-US" err="1"/>
              <a:t>InterDigital</a:t>
            </a:r>
            <a:r>
              <a:rPr lang="en-US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46647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. Title and Conten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A58AC-A91A-5043-9E58-7E1A7CCA7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6E9EE-213F-B643-B3D1-BB1610F920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59" y="1825625"/>
            <a:ext cx="1123187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1DF21-E05C-3E4B-BB4D-A9CA879F1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BB478-D3F6-407D-A907-69ECEF7A7D10}" type="datetime1">
              <a:rPr lang="en-US" smtClean="0"/>
              <a:t>4/25/2022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A7266C-F013-D942-99C4-A831DA9F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©2022 </a:t>
            </a:r>
            <a:r>
              <a:rPr lang="en-US" err="1"/>
              <a:t>InterDigital</a:t>
            </a:r>
            <a:r>
              <a:rPr lang="en-US"/>
              <a:t>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6D246-E908-E747-A644-AC7F3C5F3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4028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. Title Only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A528F-269E-4E1F-BFFF-AC668EA56053}" type="datetime1">
              <a:rPr lang="en-US" smtClean="0"/>
              <a:t>4/25/2022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1881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. Title Only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E25F1-CB05-44A1-ACEA-1EF86E78691E}" type="datetime1">
              <a:rPr lang="en-US" smtClean="0"/>
              <a:t>4/25/2022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5540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.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A43D5-4E3B-7F49-A6EF-95D9F0BAD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3296-3D15-4907-8712-688ED283E5A1}" type="datetime1">
              <a:rPr lang="en-US" smtClean="0"/>
              <a:t>4/25/2022</a:t>
            </a:fld>
            <a:endParaRPr lang="fr-F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401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6.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9B2FC-9583-5B44-BE9E-9DE606F29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32067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BE812-F608-944E-A4FE-F2D0043EB3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98FEC1-90A3-C34C-9BEC-29B6A76E0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FE9B32-2195-D341-8BF6-B85E01EBD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47F1D-4859-4C57-A032-21EE7A9FB92A}" type="datetime1">
              <a:rPr lang="en-US" smtClean="0"/>
              <a:t>4/25/2022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51141B-2DD9-AB45-B94C-BA14277DD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291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6570795A-8DFD-47A8-B2EE-E3360021C2B6}" type="datetime1">
              <a:rPr lang="en-US" smtClean="0"/>
              <a:t>4/25/2022</a:t>
            </a:fld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34B36-BB75-BD44-A6F2-AEC6244952C8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7"/>
            <a:ext cx="130175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077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2ED5DC-9CFB-4955-9CD6-0CC2886690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sz="4800"/>
              <a:t>JVET-Z0114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56F4E5-4107-4C89-A768-724ECE7F7B9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pPr algn="ctr"/>
            <a:r>
              <a:rPr lang="en-US" sz="4600"/>
              <a:t>AHG7: Low Delay Configuration for cloud gaming</a:t>
            </a:r>
            <a:endParaRPr lang="en-CA"/>
          </a:p>
          <a:p>
            <a:pPr algn="ctr"/>
            <a:r>
              <a:rPr lang="en-CA" sz="2600"/>
              <a:t>S. Puri, P. Le Guyadec, K. Naser, G. Martin-Cocher, T. Poirier</a:t>
            </a:r>
          </a:p>
        </p:txBody>
      </p:sp>
    </p:spTree>
    <p:extLst>
      <p:ext uri="{BB962C8B-B14F-4D97-AF65-F5344CB8AC3E}">
        <p14:creationId xmlns:p14="http://schemas.microsoft.com/office/powerpoint/2010/main" val="15308774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84399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6FB190-E89B-4D3B-EDBA-9C686C0402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Additional Results (Anchor: LDB-4Ref)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136985-A2EB-488D-C545-53A075FF54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4/25/2022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4CD0F5-D8FB-4992-59BA-2F7A7DB243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11</a:t>
            </a:fld>
            <a:endParaRPr lang="fr-FR"/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C3E5F01E-A42E-1429-BFA9-93F3EE09AFED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185196929"/>
              </p:ext>
            </p:extLst>
          </p:nvPr>
        </p:nvGraphicFramePr>
        <p:xfrm>
          <a:off x="2064470" y="2177592"/>
          <a:ext cx="8241579" cy="33842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68153">
                  <a:extLst>
                    <a:ext uri="{9D8B030D-6E8A-4147-A177-3AD203B41FA5}">
                      <a16:colId xmlns:a16="http://schemas.microsoft.com/office/drawing/2014/main" val="1606283057"/>
                    </a:ext>
                  </a:extLst>
                </a:gridCol>
                <a:gridCol w="1768153">
                  <a:extLst>
                    <a:ext uri="{9D8B030D-6E8A-4147-A177-3AD203B41FA5}">
                      <a16:colId xmlns:a16="http://schemas.microsoft.com/office/drawing/2014/main" val="3814321997"/>
                    </a:ext>
                  </a:extLst>
                </a:gridCol>
                <a:gridCol w="940709">
                  <a:extLst>
                    <a:ext uri="{9D8B030D-6E8A-4147-A177-3AD203B41FA5}">
                      <a16:colId xmlns:a16="http://schemas.microsoft.com/office/drawing/2014/main" val="2199385979"/>
                    </a:ext>
                  </a:extLst>
                </a:gridCol>
                <a:gridCol w="940709">
                  <a:extLst>
                    <a:ext uri="{9D8B030D-6E8A-4147-A177-3AD203B41FA5}">
                      <a16:colId xmlns:a16="http://schemas.microsoft.com/office/drawing/2014/main" val="2156935466"/>
                    </a:ext>
                  </a:extLst>
                </a:gridCol>
                <a:gridCol w="940709">
                  <a:extLst>
                    <a:ext uri="{9D8B030D-6E8A-4147-A177-3AD203B41FA5}">
                      <a16:colId xmlns:a16="http://schemas.microsoft.com/office/drawing/2014/main" val="886050152"/>
                    </a:ext>
                  </a:extLst>
                </a:gridCol>
                <a:gridCol w="941573">
                  <a:extLst>
                    <a:ext uri="{9D8B030D-6E8A-4147-A177-3AD203B41FA5}">
                      <a16:colId xmlns:a16="http://schemas.microsoft.com/office/drawing/2014/main" val="4252775202"/>
                    </a:ext>
                  </a:extLst>
                </a:gridCol>
                <a:gridCol w="941573">
                  <a:extLst>
                    <a:ext uri="{9D8B030D-6E8A-4147-A177-3AD203B41FA5}">
                      <a16:colId xmlns:a16="http://schemas.microsoft.com/office/drawing/2014/main" val="666926097"/>
                    </a:ext>
                  </a:extLst>
                </a:gridCol>
              </a:tblGrid>
              <a:tr h="376025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Config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Class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BDR 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BDR 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BDR 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Enc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Dec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92333983"/>
                  </a:ext>
                </a:extLst>
              </a:tr>
              <a:tr h="376025">
                <a:tc rowSpan="4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LDB-2Ref </a:t>
                      </a: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(symmetric case)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Class CTC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6.92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8.51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8.72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84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101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95418345"/>
                  </a:ext>
                </a:extLst>
              </a:tr>
              <a:tr h="376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100">
                          <a:effectLst/>
                        </a:rPr>
                        <a:t>8.15​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100">
                          <a:effectLst/>
                        </a:rPr>
                        <a:t>10.43​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100">
                          <a:effectLst/>
                        </a:rPr>
                        <a:t>10.28​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100">
                          <a:effectLst/>
                        </a:rPr>
                        <a:t>87​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100">
                          <a:effectLst/>
                        </a:rPr>
                        <a:t>100​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6746094"/>
                  </a:ext>
                </a:extLst>
              </a:tr>
              <a:tr h="376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Class 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100">
                          <a:effectLst/>
                        </a:rPr>
                        <a:t>11.21​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100">
                          <a:effectLst/>
                        </a:rPr>
                        <a:t>10.46​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100">
                          <a:effectLst/>
                        </a:rPr>
                        <a:t>10.23​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100">
                          <a:effectLst/>
                        </a:rPr>
                        <a:t>97​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100">
                          <a:effectLst/>
                        </a:rPr>
                        <a:t>104​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8735209"/>
                  </a:ext>
                </a:extLst>
              </a:tr>
              <a:tr h="376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Class Gaming*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100">
                          <a:effectLst/>
                        </a:rPr>
                        <a:t>2.17​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100">
                          <a:effectLst/>
                        </a:rPr>
                        <a:t>2.95​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100">
                          <a:effectLst/>
                        </a:rPr>
                        <a:t>2.95​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100">
                          <a:effectLst/>
                        </a:rPr>
                        <a:t>83​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100">
                          <a:effectLst/>
                        </a:rPr>
                        <a:t>99​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6442071"/>
                  </a:ext>
                </a:extLst>
              </a:tr>
              <a:tr h="376025">
                <a:tc rowSpan="4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LDB-2Ref </a:t>
                      </a: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(asymmetric case)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Class CTC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</a:rPr>
                        <a:t>1.98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</a:rPr>
                        <a:t>1.80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</a:rPr>
                        <a:t>1.80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</a:rPr>
                        <a:t>84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</a:rPr>
                        <a:t>95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14292401"/>
                  </a:ext>
                </a:extLst>
              </a:tr>
              <a:tr h="376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Class F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1.81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1.58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2.27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87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99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88823342"/>
                  </a:ext>
                </a:extLst>
              </a:tr>
              <a:tr h="376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Class TGM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</a:rPr>
                        <a:t>1.27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</a:rPr>
                        <a:t>1.14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</a:rPr>
                        <a:t>1.12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</a:rPr>
                        <a:t>91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</a:rPr>
                        <a:t>102</a:t>
                      </a:r>
                      <a:endParaRPr lang="en-US" sz="11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09974743"/>
                  </a:ext>
                </a:extLst>
              </a:tr>
              <a:tr h="3760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Class Gaming*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 0.92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0.88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0.74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83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92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80310043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3F475961-40BB-B5CC-4015-8FC90AB6DD01}"/>
              </a:ext>
            </a:extLst>
          </p:cNvPr>
          <p:cNvSpPr txBox="1"/>
          <p:nvPr/>
        </p:nvSpPr>
        <p:spPr>
          <a:xfrm>
            <a:off x="2971485" y="5774417"/>
            <a:ext cx="5141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/>
              <a:t>*minus 3DGamingToolKitLevel1 4K sequence</a:t>
            </a:r>
          </a:p>
        </p:txBody>
      </p:sp>
    </p:spTree>
    <p:extLst>
      <p:ext uri="{BB962C8B-B14F-4D97-AF65-F5344CB8AC3E}">
        <p14:creationId xmlns:p14="http://schemas.microsoft.com/office/powerpoint/2010/main" val="23669208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D2F759-0B71-DF84-BAC9-6E4C3D0C07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LDB-2Ref-asymmetric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6CA34E-C040-BD95-9B66-974614D695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4/25/2022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03DB266-FBAF-E273-6C3D-87948A201D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12</a:t>
            </a:fld>
            <a:endParaRPr lang="fr-FR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260F098-0A09-3FBA-C7FA-8A3269ACD11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900"/>
              <a:t>#        Type POC </a:t>
            </a:r>
            <a:r>
              <a:rPr lang="en-US" sz="900" err="1"/>
              <a:t>QPoffset</a:t>
            </a:r>
            <a:r>
              <a:rPr lang="en-US" sz="900"/>
              <a:t> </a:t>
            </a:r>
            <a:r>
              <a:rPr lang="en-US" sz="900" err="1"/>
              <a:t>QPOffsetModelOff</a:t>
            </a:r>
            <a:r>
              <a:rPr lang="en-US" sz="900"/>
              <a:t> </a:t>
            </a:r>
            <a:r>
              <a:rPr lang="en-US" sz="900" err="1"/>
              <a:t>QPOffsetModelScale</a:t>
            </a:r>
            <a:r>
              <a:rPr lang="en-US" sz="900"/>
              <a:t> </a:t>
            </a:r>
            <a:r>
              <a:rPr lang="en-US" sz="900" err="1"/>
              <a:t>CbQPoffset</a:t>
            </a:r>
            <a:r>
              <a:rPr lang="en-US" sz="900"/>
              <a:t> </a:t>
            </a:r>
            <a:r>
              <a:rPr lang="en-US" sz="900" err="1"/>
              <a:t>CrQPoffset</a:t>
            </a:r>
            <a:r>
              <a:rPr lang="en-US" sz="900"/>
              <a:t> </a:t>
            </a:r>
            <a:r>
              <a:rPr lang="en-US" sz="900" err="1"/>
              <a:t>QPfactor</a:t>
            </a:r>
            <a:r>
              <a:rPr lang="en-US" sz="900"/>
              <a:t> tcOffsetDiv2 betaOffsetDiv2 CbTcOffsetDiv2 CbBetaOffsetDiv2 CrTcOffsetDiv2 CrBetaOffsetDiv2 </a:t>
            </a:r>
            <a:r>
              <a:rPr lang="en-US" sz="900" err="1"/>
              <a:t>temporal_id</a:t>
            </a:r>
            <a:r>
              <a:rPr lang="en-US" sz="900"/>
              <a:t> #ref_pics_active_L0 #ref_pics_L0   reference_pictures_L0 #ref_pics_active_L1 #ref_pics_L1   reference_pictures_L1</a:t>
            </a:r>
          </a:p>
          <a:p>
            <a:pPr marL="0" indent="0">
              <a:buNone/>
            </a:pPr>
            <a:r>
              <a:rPr lang="en-US" sz="900"/>
              <a:t>Frame1:    B   1   5       -6.5                      0.2590         0          0          1.0      0            0               0              0                0               0               0             </a:t>
            </a:r>
            <a:r>
              <a:rPr lang="en-US" sz="900">
                <a:highlight>
                  <a:srgbClr val="FFFF00"/>
                </a:highlight>
              </a:rPr>
              <a:t>2</a:t>
            </a:r>
            <a:r>
              <a:rPr lang="en-US" sz="900"/>
              <a:t>                </a:t>
            </a:r>
            <a:r>
              <a:rPr lang="en-US" sz="900">
                <a:highlight>
                  <a:srgbClr val="FFFF00"/>
                </a:highlight>
              </a:rPr>
              <a:t>2</a:t>
            </a:r>
            <a:r>
              <a:rPr lang="en-US" sz="900"/>
              <a:t>         1 9 	 </a:t>
            </a:r>
            <a:r>
              <a:rPr lang="en-US" sz="900">
                <a:highlight>
                  <a:srgbClr val="FFFF00"/>
                </a:highlight>
              </a:rPr>
              <a:t>2</a:t>
            </a:r>
            <a:r>
              <a:rPr lang="en-US" sz="900"/>
              <a:t>                   </a:t>
            </a:r>
            <a:r>
              <a:rPr lang="en-US" sz="900">
                <a:highlight>
                  <a:srgbClr val="FFFF00"/>
                </a:highlight>
              </a:rPr>
              <a:t>2</a:t>
            </a:r>
            <a:r>
              <a:rPr lang="en-US" sz="900"/>
              <a:t>      </a:t>
            </a:r>
            <a:r>
              <a:rPr lang="en-US" sz="900">
                <a:highlight>
                  <a:srgbClr val="FFFF00"/>
                </a:highlight>
              </a:rPr>
              <a:t>17</a:t>
            </a:r>
            <a:r>
              <a:rPr lang="en-US" sz="900"/>
              <a:t> </a:t>
            </a:r>
            <a:r>
              <a:rPr lang="en-US" sz="900">
                <a:highlight>
                  <a:srgbClr val="FFFF00"/>
                </a:highlight>
              </a:rPr>
              <a:t>25</a:t>
            </a:r>
          </a:p>
          <a:p>
            <a:pPr marL="0" indent="0">
              <a:buNone/>
            </a:pPr>
            <a:r>
              <a:rPr lang="en-US" sz="900"/>
              <a:t>Frame2:    B   2   4       -6.5                      0.2590         0          0          1.0      0            0               0              0                0               0               0             </a:t>
            </a:r>
            <a:r>
              <a:rPr lang="en-US" sz="900">
                <a:highlight>
                  <a:srgbClr val="FFFF00"/>
                </a:highlight>
              </a:rPr>
              <a:t>2</a:t>
            </a:r>
            <a:r>
              <a:rPr lang="en-US" sz="900"/>
              <a:t>                </a:t>
            </a:r>
            <a:r>
              <a:rPr lang="en-US" sz="900">
                <a:highlight>
                  <a:srgbClr val="FFFF00"/>
                </a:highlight>
              </a:rPr>
              <a:t>2</a:t>
            </a:r>
            <a:r>
              <a:rPr lang="en-US" sz="900"/>
              <a:t>         1 2                     </a:t>
            </a:r>
            <a:r>
              <a:rPr lang="en-US" sz="900">
                <a:highlight>
                  <a:srgbClr val="FFFF00"/>
                </a:highlight>
              </a:rPr>
              <a:t>2</a:t>
            </a:r>
            <a:r>
              <a:rPr lang="en-US" sz="900"/>
              <a:t>                   </a:t>
            </a:r>
            <a:r>
              <a:rPr lang="en-US" sz="900">
                <a:highlight>
                  <a:srgbClr val="FFFF00"/>
                </a:highlight>
              </a:rPr>
              <a:t>2</a:t>
            </a:r>
            <a:r>
              <a:rPr lang="en-US" sz="900"/>
              <a:t>      </a:t>
            </a:r>
            <a:r>
              <a:rPr lang="en-US" sz="900">
                <a:highlight>
                  <a:srgbClr val="FFFF00"/>
                </a:highlight>
              </a:rPr>
              <a:t>10</a:t>
            </a:r>
            <a:r>
              <a:rPr lang="en-US" sz="900"/>
              <a:t> </a:t>
            </a:r>
            <a:r>
              <a:rPr lang="en-US" sz="900">
                <a:highlight>
                  <a:srgbClr val="FFFF00"/>
                </a:highlight>
              </a:rPr>
              <a:t>18</a:t>
            </a:r>
          </a:p>
          <a:p>
            <a:pPr marL="0" indent="0">
              <a:buNone/>
            </a:pPr>
            <a:r>
              <a:rPr lang="en-US" sz="900"/>
              <a:t>Frame3:    B   3   5       -6.5                      0.2590         0          0          1.0      0            0               0              0                0               0               0             </a:t>
            </a:r>
            <a:r>
              <a:rPr lang="en-US" sz="900">
                <a:highlight>
                  <a:srgbClr val="FFFF00"/>
                </a:highlight>
              </a:rPr>
              <a:t>2</a:t>
            </a:r>
            <a:r>
              <a:rPr lang="en-US" sz="900"/>
              <a:t>                </a:t>
            </a:r>
            <a:r>
              <a:rPr lang="en-US" sz="900">
                <a:highlight>
                  <a:srgbClr val="FFFF00"/>
                </a:highlight>
              </a:rPr>
              <a:t>2</a:t>
            </a:r>
            <a:r>
              <a:rPr lang="en-US" sz="900"/>
              <a:t>         1 3                     </a:t>
            </a:r>
            <a:r>
              <a:rPr lang="en-US" sz="900">
                <a:highlight>
                  <a:srgbClr val="FFFF00"/>
                </a:highlight>
              </a:rPr>
              <a:t>2</a:t>
            </a:r>
            <a:r>
              <a:rPr lang="en-US" sz="900"/>
              <a:t>                   </a:t>
            </a:r>
            <a:r>
              <a:rPr lang="en-US" sz="900">
                <a:highlight>
                  <a:srgbClr val="FFFF00"/>
                </a:highlight>
              </a:rPr>
              <a:t>2</a:t>
            </a:r>
            <a:r>
              <a:rPr lang="en-US" sz="900"/>
              <a:t>      </a:t>
            </a:r>
            <a:r>
              <a:rPr lang="en-US" sz="900">
                <a:highlight>
                  <a:srgbClr val="FFFF00"/>
                </a:highlight>
              </a:rPr>
              <a:t>11</a:t>
            </a:r>
            <a:r>
              <a:rPr lang="en-US" sz="900"/>
              <a:t> </a:t>
            </a:r>
            <a:r>
              <a:rPr lang="en-US" sz="900">
                <a:highlight>
                  <a:srgbClr val="FFFF00"/>
                </a:highlight>
              </a:rPr>
              <a:t>19</a:t>
            </a:r>
          </a:p>
          <a:p>
            <a:pPr marL="0" indent="0">
              <a:buNone/>
            </a:pPr>
            <a:r>
              <a:rPr lang="en-US" sz="900"/>
              <a:t>Frame4:    B   4   4       -6.5                      0.2590         0          0          1.0      0            0               0              0                0               0               0             </a:t>
            </a:r>
            <a:r>
              <a:rPr lang="en-US" sz="900">
                <a:highlight>
                  <a:srgbClr val="FFFF00"/>
                </a:highlight>
              </a:rPr>
              <a:t>2</a:t>
            </a:r>
            <a:r>
              <a:rPr lang="en-US" sz="900"/>
              <a:t>                </a:t>
            </a:r>
            <a:r>
              <a:rPr lang="en-US" sz="900">
                <a:highlight>
                  <a:srgbClr val="FFFF00"/>
                </a:highlight>
              </a:rPr>
              <a:t>2</a:t>
            </a:r>
            <a:r>
              <a:rPr lang="en-US" sz="900"/>
              <a:t>         1 4                     </a:t>
            </a:r>
            <a:r>
              <a:rPr lang="en-US" sz="900">
                <a:highlight>
                  <a:srgbClr val="FFFF00"/>
                </a:highlight>
              </a:rPr>
              <a:t>2</a:t>
            </a:r>
            <a:r>
              <a:rPr lang="en-US" sz="900"/>
              <a:t>                   </a:t>
            </a:r>
            <a:r>
              <a:rPr lang="en-US" sz="900">
                <a:highlight>
                  <a:srgbClr val="FFFF00"/>
                </a:highlight>
              </a:rPr>
              <a:t>2</a:t>
            </a:r>
            <a:r>
              <a:rPr lang="en-US" sz="900"/>
              <a:t>      </a:t>
            </a:r>
            <a:r>
              <a:rPr lang="en-US" sz="900">
                <a:highlight>
                  <a:srgbClr val="FFFF00"/>
                </a:highlight>
              </a:rPr>
              <a:t>12</a:t>
            </a:r>
            <a:r>
              <a:rPr lang="en-US" sz="900"/>
              <a:t> </a:t>
            </a:r>
            <a:r>
              <a:rPr lang="en-US" sz="900">
                <a:highlight>
                  <a:srgbClr val="FFFF00"/>
                </a:highlight>
              </a:rPr>
              <a:t>20</a:t>
            </a:r>
          </a:p>
          <a:p>
            <a:pPr marL="0" indent="0">
              <a:buNone/>
            </a:pPr>
            <a:r>
              <a:rPr lang="en-US" sz="900"/>
              <a:t>Frame5:    B   5   5       -6.5                      0.2590         0          0          1.0      0            0               0              0                0               0               0             </a:t>
            </a:r>
            <a:r>
              <a:rPr lang="en-US" sz="900">
                <a:highlight>
                  <a:srgbClr val="FFFF00"/>
                </a:highlight>
              </a:rPr>
              <a:t>2</a:t>
            </a:r>
            <a:r>
              <a:rPr lang="en-US" sz="900"/>
              <a:t>                </a:t>
            </a:r>
            <a:r>
              <a:rPr lang="en-US" sz="900">
                <a:highlight>
                  <a:srgbClr val="FFFF00"/>
                </a:highlight>
              </a:rPr>
              <a:t>2</a:t>
            </a:r>
            <a:r>
              <a:rPr lang="en-US" sz="900"/>
              <a:t>         1 5                     </a:t>
            </a:r>
            <a:r>
              <a:rPr lang="en-US" sz="900">
                <a:highlight>
                  <a:srgbClr val="FFFF00"/>
                </a:highlight>
              </a:rPr>
              <a:t>2</a:t>
            </a:r>
            <a:r>
              <a:rPr lang="en-US" sz="900"/>
              <a:t>                   </a:t>
            </a:r>
            <a:r>
              <a:rPr lang="en-US" sz="900">
                <a:highlight>
                  <a:srgbClr val="FFFF00"/>
                </a:highlight>
              </a:rPr>
              <a:t>2</a:t>
            </a:r>
            <a:r>
              <a:rPr lang="en-US" sz="900"/>
              <a:t>      </a:t>
            </a:r>
            <a:r>
              <a:rPr lang="en-US" sz="900">
                <a:highlight>
                  <a:srgbClr val="FFFF00"/>
                </a:highlight>
              </a:rPr>
              <a:t>13</a:t>
            </a:r>
            <a:r>
              <a:rPr lang="en-US" sz="900"/>
              <a:t> </a:t>
            </a:r>
            <a:r>
              <a:rPr lang="en-US" sz="900">
                <a:highlight>
                  <a:srgbClr val="FFFF00"/>
                </a:highlight>
              </a:rPr>
              <a:t>21</a:t>
            </a:r>
          </a:p>
          <a:p>
            <a:pPr marL="0" indent="0">
              <a:buNone/>
            </a:pPr>
            <a:r>
              <a:rPr lang="en-US" sz="900"/>
              <a:t>Frame6:    B   6   4       -6.5                      0.2590         0          0          1.0      0            0               0              0                0               0               0             </a:t>
            </a:r>
            <a:r>
              <a:rPr lang="en-US" sz="900">
                <a:highlight>
                  <a:srgbClr val="FFFF00"/>
                </a:highlight>
              </a:rPr>
              <a:t>2</a:t>
            </a:r>
            <a:r>
              <a:rPr lang="en-US" sz="900"/>
              <a:t>                </a:t>
            </a:r>
            <a:r>
              <a:rPr lang="en-US" sz="900">
                <a:highlight>
                  <a:srgbClr val="FFFF00"/>
                </a:highlight>
              </a:rPr>
              <a:t>2</a:t>
            </a:r>
            <a:r>
              <a:rPr lang="en-US" sz="900"/>
              <a:t>         1 6                     </a:t>
            </a:r>
            <a:r>
              <a:rPr lang="en-US" sz="900">
                <a:highlight>
                  <a:srgbClr val="FFFF00"/>
                </a:highlight>
              </a:rPr>
              <a:t>2</a:t>
            </a:r>
            <a:r>
              <a:rPr lang="en-US" sz="900"/>
              <a:t>                   </a:t>
            </a:r>
            <a:r>
              <a:rPr lang="en-US" sz="900">
                <a:highlight>
                  <a:srgbClr val="FFFF00"/>
                </a:highlight>
              </a:rPr>
              <a:t>2</a:t>
            </a:r>
            <a:r>
              <a:rPr lang="en-US" sz="900"/>
              <a:t>      </a:t>
            </a:r>
            <a:r>
              <a:rPr lang="en-US" sz="900">
                <a:highlight>
                  <a:srgbClr val="FFFF00"/>
                </a:highlight>
              </a:rPr>
              <a:t>14</a:t>
            </a:r>
            <a:r>
              <a:rPr lang="en-US" sz="900"/>
              <a:t> </a:t>
            </a:r>
            <a:r>
              <a:rPr lang="en-US" sz="900">
                <a:highlight>
                  <a:srgbClr val="FFFF00"/>
                </a:highlight>
              </a:rPr>
              <a:t>22</a:t>
            </a:r>
          </a:p>
          <a:p>
            <a:pPr marL="0" indent="0">
              <a:buNone/>
            </a:pPr>
            <a:r>
              <a:rPr lang="en-US" sz="900"/>
              <a:t>Frame7:    B   7   5       -6.5                      0.2590         0          0          1.0      0            0               0              0                0               0               0             </a:t>
            </a:r>
            <a:r>
              <a:rPr lang="en-US" sz="900">
                <a:highlight>
                  <a:srgbClr val="FFFF00"/>
                </a:highlight>
              </a:rPr>
              <a:t>2</a:t>
            </a:r>
            <a:r>
              <a:rPr lang="en-US" sz="900"/>
              <a:t>                </a:t>
            </a:r>
            <a:r>
              <a:rPr lang="en-US" sz="900">
                <a:highlight>
                  <a:srgbClr val="FFFF00"/>
                </a:highlight>
              </a:rPr>
              <a:t>2</a:t>
            </a:r>
            <a:r>
              <a:rPr lang="en-US" sz="900"/>
              <a:t>         1 7                     </a:t>
            </a:r>
            <a:r>
              <a:rPr lang="en-US" sz="900">
                <a:highlight>
                  <a:srgbClr val="FFFF00"/>
                </a:highlight>
              </a:rPr>
              <a:t>2</a:t>
            </a:r>
            <a:r>
              <a:rPr lang="en-US" sz="900"/>
              <a:t>                   </a:t>
            </a:r>
            <a:r>
              <a:rPr lang="en-US" sz="900">
                <a:highlight>
                  <a:srgbClr val="FFFF00"/>
                </a:highlight>
              </a:rPr>
              <a:t>2</a:t>
            </a:r>
            <a:r>
              <a:rPr lang="en-US" sz="900"/>
              <a:t>      </a:t>
            </a:r>
            <a:r>
              <a:rPr lang="en-US" sz="900">
                <a:highlight>
                  <a:srgbClr val="FFFF00"/>
                </a:highlight>
              </a:rPr>
              <a:t>15</a:t>
            </a:r>
            <a:r>
              <a:rPr lang="en-US" sz="900"/>
              <a:t> </a:t>
            </a:r>
            <a:r>
              <a:rPr lang="en-US" sz="900">
                <a:highlight>
                  <a:srgbClr val="FFFF00"/>
                </a:highlight>
              </a:rPr>
              <a:t>23</a:t>
            </a:r>
          </a:p>
          <a:p>
            <a:pPr marL="0" indent="0">
              <a:buNone/>
            </a:pPr>
            <a:r>
              <a:rPr lang="en-US" sz="900"/>
              <a:t>Frame8:    B   8   1        0.0                      0.0               0          0          1.0      0            0               0              0                0               0               0             </a:t>
            </a:r>
            <a:r>
              <a:rPr lang="en-US" sz="900">
                <a:highlight>
                  <a:srgbClr val="FFFF00"/>
                </a:highlight>
              </a:rPr>
              <a:t>2</a:t>
            </a:r>
            <a:r>
              <a:rPr lang="en-US" sz="900"/>
              <a:t>                </a:t>
            </a:r>
            <a:r>
              <a:rPr lang="en-US" sz="900">
                <a:highlight>
                  <a:srgbClr val="FFFF00"/>
                </a:highlight>
              </a:rPr>
              <a:t>2</a:t>
            </a:r>
            <a:r>
              <a:rPr lang="en-US" sz="900"/>
              <a:t>         1 8                     </a:t>
            </a:r>
            <a:r>
              <a:rPr lang="en-US" sz="900">
                <a:highlight>
                  <a:srgbClr val="FFFF00"/>
                </a:highlight>
              </a:rPr>
              <a:t>2</a:t>
            </a:r>
            <a:r>
              <a:rPr lang="en-US" sz="900"/>
              <a:t>                   </a:t>
            </a:r>
            <a:r>
              <a:rPr lang="en-US" sz="900">
                <a:highlight>
                  <a:srgbClr val="FFFF00"/>
                </a:highlight>
              </a:rPr>
              <a:t>2</a:t>
            </a:r>
            <a:r>
              <a:rPr lang="en-US" sz="900"/>
              <a:t>      </a:t>
            </a:r>
            <a:r>
              <a:rPr lang="en-US" sz="900">
                <a:highlight>
                  <a:srgbClr val="FFFF00"/>
                </a:highlight>
              </a:rPr>
              <a:t>16</a:t>
            </a:r>
            <a:r>
              <a:rPr lang="en-US" sz="900"/>
              <a:t> </a:t>
            </a:r>
            <a:r>
              <a:rPr lang="en-US" sz="900">
                <a:highlight>
                  <a:srgbClr val="FFFF00"/>
                </a:highlight>
              </a:rPr>
              <a:t>24</a:t>
            </a:r>
          </a:p>
          <a:p>
            <a:pPr marL="0" indent="0">
              <a:buNone/>
            </a:pPr>
            <a:endParaRPr lang="en-US" sz="90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FE775C7-C370-17E9-E807-B78183A898D3}"/>
              </a:ext>
            </a:extLst>
          </p:cNvPr>
          <p:cNvSpPr txBox="1"/>
          <p:nvPr/>
        </p:nvSpPr>
        <p:spPr>
          <a:xfrm>
            <a:off x="493395" y="4961387"/>
            <a:ext cx="1120521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/>
              <a:t>2Ref-asymmetric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/>
              <a:t>List 0 contains different frames than in List 1 removing duplicates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>
                <a:solidFill>
                  <a:srgbClr val="00B050"/>
                </a:solidFill>
              </a:rPr>
              <a:t>Benefit</a:t>
            </a:r>
            <a:r>
              <a:rPr lang="en-US"/>
              <a:t>: better performance than LDB-2Ref at slight increase in Encoder Time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>
                <a:solidFill>
                  <a:srgbClr val="FF0000"/>
                </a:solidFill>
              </a:rPr>
              <a:t>Downside</a:t>
            </a:r>
            <a:r>
              <a:rPr lang="en-US"/>
              <a:t>: need more memory to store 4 reference frames (set hard constraints for high density encoding chips employed in cloud gaming)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FC769A6-384C-4D3B-C15C-6FD5829B1F6F}"/>
              </a:ext>
            </a:extLst>
          </p:cNvPr>
          <p:cNvSpPr/>
          <p:nvPr/>
        </p:nvSpPr>
        <p:spPr>
          <a:xfrm>
            <a:off x="10529740" y="2083324"/>
            <a:ext cx="622169" cy="232842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27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A46FF4-C84B-A3A4-CEA3-5C44484D70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4/25/2022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0B99273-393B-63C1-13B4-291AE70CF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13</a:t>
            </a:fld>
            <a:endParaRPr lang="fr-FR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1984F291-3354-F3E4-134A-9D044B746A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3470" y="1071317"/>
            <a:ext cx="6117248" cy="2538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441B31D3-BCBD-ED35-902E-8CA1D7BA44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8690" y="3754682"/>
            <a:ext cx="6610985" cy="27421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F514EBB8-95AD-F665-D7CD-CC82BE1925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950" y="0"/>
            <a:ext cx="11233150" cy="1325563"/>
          </a:xfrm>
        </p:spPr>
        <p:txBody>
          <a:bodyPr/>
          <a:lstStyle/>
          <a:p>
            <a:r>
              <a:rPr lang="en-US"/>
              <a:t>LDB-2Ref-asymmetric</a:t>
            </a:r>
          </a:p>
        </p:txBody>
      </p:sp>
    </p:spTree>
    <p:extLst>
      <p:ext uri="{BB962C8B-B14F-4D97-AF65-F5344CB8AC3E}">
        <p14:creationId xmlns:p14="http://schemas.microsoft.com/office/powerpoint/2010/main" val="24905848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8D9072-5CE3-B069-0FDF-499C633FE5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0060" y="136525"/>
            <a:ext cx="11231880" cy="1325563"/>
          </a:xfrm>
        </p:spPr>
        <p:txBody>
          <a:bodyPr>
            <a:normAutofit/>
          </a:bodyPr>
          <a:lstStyle/>
          <a:p>
            <a:r>
              <a:rPr lang="en-US" sz="3600"/>
              <a:t>Results on one intra-period (includes SA4)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4848A9F-385F-75B1-D823-77A0DE7ED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4/25/2022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CFF762F-21C2-B530-2389-C6664B3FEF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dirty="0" smtClean="0"/>
              <a:t>14</a:t>
            </a:fld>
            <a:endParaRPr lang="fr-FR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72FEAC06-C718-B578-6B79-81845913BF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4321" y="1336675"/>
            <a:ext cx="6261144" cy="2596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Chart, scatter chart&#10;&#10;Description automatically generated">
            <a:extLst>
              <a:ext uri="{FF2B5EF4-FFF2-40B4-BE49-F238E27FC236}">
                <a16:creationId xmlns:a16="http://schemas.microsoft.com/office/drawing/2014/main" id="{A9D4B847-2C66-F8E9-5092-1AAD972D28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4320" y="4135799"/>
            <a:ext cx="6440253" cy="267274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51675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3BE52DA-9797-4355-92A7-BFA776771374}"/>
              </a:ext>
            </a:extLst>
          </p:cNvPr>
          <p:cNvSpPr txBox="1"/>
          <p:nvPr/>
        </p:nvSpPr>
        <p:spPr>
          <a:xfrm>
            <a:off x="0" y="600015"/>
            <a:ext cx="12192000" cy="8343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03531D-6D3B-4625-AF9F-D2C39ADA2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400"/>
              <a:t>Introduction</a:t>
            </a:r>
            <a:endParaRPr lang="fr-F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29D4F-2421-41CA-B0FC-B09911290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4/25/2022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CAB99-F8E7-4253-A763-B2C172B4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2</a:t>
            </a:fld>
            <a:endParaRPr lang="fr-FR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B4EA399-4734-45F9-B4A6-86FC4F2F50D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568825"/>
            <a:ext cx="11231880" cy="5038164"/>
          </a:xfrm>
        </p:spPr>
        <p:txBody>
          <a:bodyPr>
            <a:normAutofit/>
          </a:bodyPr>
          <a:lstStyle/>
          <a:p>
            <a:pPr lvl="1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/>
              <a:t>Cloud gaming is inherently unicast</a:t>
            </a:r>
          </a:p>
          <a:p>
            <a:pPr lvl="1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/>
              <a:t>Key factors for achieving successful deployment of low latency video applications such as cloud gaming are:</a:t>
            </a:r>
          </a:p>
          <a:p>
            <a:pPr lvl="2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600"/>
              <a:t>Density  (4, 8, 16 or more HD encodes per chip)</a:t>
            </a:r>
          </a:p>
          <a:p>
            <a:pPr lvl="2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600"/>
              <a:t>Low end-to-end latency (usually sub 80ms)</a:t>
            </a:r>
          </a:p>
          <a:p>
            <a:pPr lvl="2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600"/>
              <a:t>Good video quality</a:t>
            </a:r>
          </a:p>
          <a:p>
            <a:pPr lvl="2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600"/>
              <a:t>Lower cost per encode</a:t>
            </a:r>
          </a:p>
          <a:p>
            <a:pPr lvl="2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600"/>
              <a:t>Reduced carbon emission</a:t>
            </a:r>
          </a:p>
          <a:p>
            <a:pPr lvl="1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/>
              <a:t>Number of reference per frame has direct impact on density and latency as motion estimation stage poses a bottleneck</a:t>
            </a:r>
          </a:p>
          <a:p>
            <a:pPr lvl="1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/>
              <a:t>Proposal: modify number of reference frames per list in the new LLCC configuration targeting low delay applications such as cloud gaming</a:t>
            </a:r>
          </a:p>
        </p:txBody>
      </p:sp>
    </p:spTree>
    <p:extLst>
      <p:ext uri="{BB962C8B-B14F-4D97-AF65-F5344CB8AC3E}">
        <p14:creationId xmlns:p14="http://schemas.microsoft.com/office/powerpoint/2010/main" val="26143233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D2F759-0B71-DF84-BAC9-6E4C3D0C07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LDB-4Ref (CTC)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6CA34E-C040-BD95-9B66-974614D695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4/25/2022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03DB266-FBAF-E273-6C3D-87948A201D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3</a:t>
            </a:fld>
            <a:endParaRPr lang="fr-FR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260F098-0A09-3FBA-C7FA-8A3269ACD11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900"/>
              <a:t>#        Type POC </a:t>
            </a:r>
            <a:r>
              <a:rPr lang="en-US" sz="900" err="1"/>
              <a:t>QPoffset</a:t>
            </a:r>
            <a:r>
              <a:rPr lang="en-US" sz="900"/>
              <a:t> </a:t>
            </a:r>
            <a:r>
              <a:rPr lang="en-US" sz="900" err="1"/>
              <a:t>QPOffsetModelOff</a:t>
            </a:r>
            <a:r>
              <a:rPr lang="en-US" sz="900"/>
              <a:t> </a:t>
            </a:r>
            <a:r>
              <a:rPr lang="en-US" sz="900" err="1"/>
              <a:t>QPOffsetModelScale</a:t>
            </a:r>
            <a:r>
              <a:rPr lang="en-US" sz="900"/>
              <a:t> </a:t>
            </a:r>
            <a:r>
              <a:rPr lang="en-US" sz="900" err="1"/>
              <a:t>CbQPoffset</a:t>
            </a:r>
            <a:r>
              <a:rPr lang="en-US" sz="900"/>
              <a:t> </a:t>
            </a:r>
            <a:r>
              <a:rPr lang="en-US" sz="900" err="1"/>
              <a:t>CrQPoffset</a:t>
            </a:r>
            <a:r>
              <a:rPr lang="en-US" sz="900"/>
              <a:t> </a:t>
            </a:r>
            <a:r>
              <a:rPr lang="en-US" sz="900" err="1"/>
              <a:t>QPfactor</a:t>
            </a:r>
            <a:r>
              <a:rPr lang="en-US" sz="900"/>
              <a:t> tcOffsetDiv2 betaOffsetDiv2 CbTcOffsetDiv2 CbBetaOffsetDiv2 CrTcOffsetDiv2 CrBetaOffsetDiv2 </a:t>
            </a:r>
            <a:r>
              <a:rPr lang="en-US" sz="900" err="1"/>
              <a:t>temporal_id</a:t>
            </a:r>
            <a:r>
              <a:rPr lang="en-US" sz="900"/>
              <a:t> #ref_pics_active_L0 #ref_pics_L0   reference_pictures_L0 #ref_pics_active_L1 #ref_pics_L1   reference_pictures_L1</a:t>
            </a:r>
          </a:p>
          <a:p>
            <a:pPr marL="0" indent="0">
              <a:buNone/>
            </a:pPr>
            <a:r>
              <a:rPr lang="en-US" sz="900"/>
              <a:t>Frame1:    B   1   5       -6.5                      0.2590         0          0          1.0      0            0               0              0                0               0               0             4                4         1 9 17 25                     4                   4      1 9 17 25</a:t>
            </a:r>
          </a:p>
          <a:p>
            <a:pPr marL="0" indent="0">
              <a:buNone/>
            </a:pPr>
            <a:r>
              <a:rPr lang="en-US" sz="900"/>
              <a:t>Frame2:    B   2   4       -6.5                      0.2590         0          0          1.0      0            0               0              0                0               0               0             4                4         1 2 10 18                     4                   4      1 2 10 18</a:t>
            </a:r>
          </a:p>
          <a:p>
            <a:pPr marL="0" indent="0">
              <a:buNone/>
            </a:pPr>
            <a:r>
              <a:rPr lang="en-US" sz="900"/>
              <a:t>Frame3:    B   3   5       -6.5                      0.2590         0          0          1.0      0            0               0              0                0               0               0             4                4         1 3 11 19                     4                   4      1 3 11 19</a:t>
            </a:r>
          </a:p>
          <a:p>
            <a:pPr marL="0" indent="0">
              <a:buNone/>
            </a:pPr>
            <a:r>
              <a:rPr lang="en-US" sz="900"/>
              <a:t>Frame4:    B   4   4       -6.5                      0.2590         0          0          1.0      0            0               0              0                0               0               0             4                4         1 4 12 20                     4                   4      1 4 12 20</a:t>
            </a:r>
          </a:p>
          <a:p>
            <a:pPr marL="0" indent="0">
              <a:buNone/>
            </a:pPr>
            <a:r>
              <a:rPr lang="en-US" sz="900"/>
              <a:t>Frame5:    B   5   5       -6.5                      0.2590         0          0          1.0      0            0               0              0                0               0               0             4                4         1 5 13 21                     4                   4      1 5 13 21</a:t>
            </a:r>
          </a:p>
          <a:p>
            <a:pPr marL="0" indent="0">
              <a:buNone/>
            </a:pPr>
            <a:r>
              <a:rPr lang="en-US" sz="900"/>
              <a:t>Frame6:    B   6   4       -6.5                      0.2590         0          0          1.0      0            0               0              0                0               0               0             4                4         1 6 14 22                     4                   4      1 6 14 22</a:t>
            </a:r>
          </a:p>
          <a:p>
            <a:pPr marL="0" indent="0">
              <a:buNone/>
            </a:pPr>
            <a:r>
              <a:rPr lang="en-US" sz="900"/>
              <a:t>Frame7:    B   7   5       -6.5                      0.2590         0          0          1.0      0            0               0              0                0               0               0             4                4         1 7 15 23                     4                   4      1 7 15 23</a:t>
            </a:r>
          </a:p>
          <a:p>
            <a:pPr marL="0" indent="0">
              <a:buNone/>
            </a:pPr>
            <a:r>
              <a:rPr lang="en-US" sz="900"/>
              <a:t>Frame8:    B   8   1        0.0                      0.0               0          0          1.0      0            0               0              0                0               0               0             4                4         1 8 16 24                     4                   4      1 8 16 24</a:t>
            </a:r>
          </a:p>
          <a:p>
            <a:pPr marL="0" indent="0">
              <a:buNone/>
            </a:pPr>
            <a:endParaRPr lang="en-US" sz="90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F149DED6-D6F8-9492-C29A-547B5C017D93}"/>
              </a:ext>
            </a:extLst>
          </p:cNvPr>
          <p:cNvSpPr/>
          <p:nvPr/>
        </p:nvSpPr>
        <p:spPr>
          <a:xfrm>
            <a:off x="10850252" y="2111604"/>
            <a:ext cx="763572" cy="219640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34B9F0FD-F917-7022-D036-CA30B39B80DB}"/>
              </a:ext>
            </a:extLst>
          </p:cNvPr>
          <p:cNvSpPr/>
          <p:nvPr/>
        </p:nvSpPr>
        <p:spPr>
          <a:xfrm>
            <a:off x="8768500" y="2111604"/>
            <a:ext cx="763572" cy="2196401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382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D2F759-0B71-DF84-BAC9-6E4C3D0C07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LDB-2Ref (current agreed LLCC config)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6CA34E-C040-BD95-9B66-974614D695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4/25/2022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03DB266-FBAF-E273-6C3D-87948A201D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4</a:t>
            </a:fld>
            <a:endParaRPr lang="fr-FR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260F098-0A09-3FBA-C7FA-8A3269ACD11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900"/>
              <a:t>#        Type POC </a:t>
            </a:r>
            <a:r>
              <a:rPr lang="en-US" sz="900" err="1"/>
              <a:t>QPoffset</a:t>
            </a:r>
            <a:r>
              <a:rPr lang="en-US" sz="900"/>
              <a:t> </a:t>
            </a:r>
            <a:r>
              <a:rPr lang="en-US" sz="900" err="1"/>
              <a:t>QPOffsetModelOff</a:t>
            </a:r>
            <a:r>
              <a:rPr lang="en-US" sz="900"/>
              <a:t> </a:t>
            </a:r>
            <a:r>
              <a:rPr lang="en-US" sz="900" err="1"/>
              <a:t>QPOffsetModelScale</a:t>
            </a:r>
            <a:r>
              <a:rPr lang="en-US" sz="900"/>
              <a:t> </a:t>
            </a:r>
            <a:r>
              <a:rPr lang="en-US" sz="900" err="1"/>
              <a:t>CbQPoffset</a:t>
            </a:r>
            <a:r>
              <a:rPr lang="en-US" sz="900"/>
              <a:t> </a:t>
            </a:r>
            <a:r>
              <a:rPr lang="en-US" sz="900" err="1"/>
              <a:t>CrQPoffset</a:t>
            </a:r>
            <a:r>
              <a:rPr lang="en-US" sz="900"/>
              <a:t> </a:t>
            </a:r>
            <a:r>
              <a:rPr lang="en-US" sz="900" err="1"/>
              <a:t>QPfactor</a:t>
            </a:r>
            <a:r>
              <a:rPr lang="en-US" sz="900"/>
              <a:t> tcOffsetDiv2 betaOffsetDiv2 CbTcOffsetDiv2 CbBetaOffsetDiv2 CrTcOffsetDiv2 CrBetaOffsetDiv2 </a:t>
            </a:r>
            <a:r>
              <a:rPr lang="en-US" sz="900" err="1"/>
              <a:t>temporal_id</a:t>
            </a:r>
            <a:r>
              <a:rPr lang="en-US" sz="900"/>
              <a:t> #ref_pics_active_L0 #ref_pics_L0   reference_pictures_L0 #ref_pics_active_L1 #ref_pics_L1   reference_pictures_L1</a:t>
            </a:r>
          </a:p>
          <a:p>
            <a:pPr marL="0" indent="0">
              <a:buNone/>
            </a:pPr>
            <a:r>
              <a:rPr lang="en-US" sz="900"/>
              <a:t>Frame1:    B   1   5       -6.5                      0.2590         0          0          1.0      0            0               0              0                0               0               0             </a:t>
            </a:r>
            <a:r>
              <a:rPr lang="en-US" sz="900">
                <a:highlight>
                  <a:srgbClr val="FFFF00"/>
                </a:highlight>
              </a:rPr>
              <a:t>2</a:t>
            </a:r>
            <a:r>
              <a:rPr lang="en-US" sz="900"/>
              <a:t>                </a:t>
            </a:r>
            <a:r>
              <a:rPr lang="en-US" sz="900">
                <a:highlight>
                  <a:srgbClr val="FFFF00"/>
                </a:highlight>
              </a:rPr>
              <a:t>2</a:t>
            </a:r>
            <a:r>
              <a:rPr lang="en-US" sz="900"/>
              <a:t>         1 9 	 </a:t>
            </a:r>
            <a:r>
              <a:rPr lang="en-US" sz="900">
                <a:highlight>
                  <a:srgbClr val="FFFF00"/>
                </a:highlight>
              </a:rPr>
              <a:t>2</a:t>
            </a:r>
            <a:r>
              <a:rPr lang="en-US" sz="900"/>
              <a:t>                   </a:t>
            </a:r>
            <a:r>
              <a:rPr lang="en-US" sz="900">
                <a:highlight>
                  <a:srgbClr val="FFFF00"/>
                </a:highlight>
              </a:rPr>
              <a:t>2</a:t>
            </a:r>
            <a:r>
              <a:rPr lang="en-US" sz="900"/>
              <a:t>      1 9</a:t>
            </a:r>
          </a:p>
          <a:p>
            <a:pPr marL="0" indent="0">
              <a:buNone/>
            </a:pPr>
            <a:r>
              <a:rPr lang="en-US" sz="900"/>
              <a:t>Frame2:    B   2   4       -6.5                      0.2590         0          0          1.0      0            0               0              0                0               0               0             </a:t>
            </a:r>
            <a:r>
              <a:rPr lang="en-US" sz="900">
                <a:highlight>
                  <a:srgbClr val="FFFF00"/>
                </a:highlight>
              </a:rPr>
              <a:t>2</a:t>
            </a:r>
            <a:r>
              <a:rPr lang="en-US" sz="900"/>
              <a:t>                </a:t>
            </a:r>
            <a:r>
              <a:rPr lang="en-US" sz="900">
                <a:highlight>
                  <a:srgbClr val="FFFF00"/>
                </a:highlight>
              </a:rPr>
              <a:t>2</a:t>
            </a:r>
            <a:r>
              <a:rPr lang="en-US" sz="900"/>
              <a:t>         1 2                     </a:t>
            </a:r>
            <a:r>
              <a:rPr lang="en-US" sz="900">
                <a:highlight>
                  <a:srgbClr val="FFFF00"/>
                </a:highlight>
              </a:rPr>
              <a:t>2</a:t>
            </a:r>
            <a:r>
              <a:rPr lang="en-US" sz="900"/>
              <a:t>                   </a:t>
            </a:r>
            <a:r>
              <a:rPr lang="en-US" sz="900">
                <a:highlight>
                  <a:srgbClr val="FFFF00"/>
                </a:highlight>
              </a:rPr>
              <a:t>2</a:t>
            </a:r>
            <a:r>
              <a:rPr lang="en-US" sz="900"/>
              <a:t>      1 2</a:t>
            </a:r>
          </a:p>
          <a:p>
            <a:pPr marL="0" indent="0">
              <a:buNone/>
            </a:pPr>
            <a:r>
              <a:rPr lang="en-US" sz="900"/>
              <a:t>Frame3:    B   3   5       -6.5                      0.2590         0          0          1.0      0            0               0              0                0               0               0             </a:t>
            </a:r>
            <a:r>
              <a:rPr lang="en-US" sz="900">
                <a:highlight>
                  <a:srgbClr val="FFFF00"/>
                </a:highlight>
              </a:rPr>
              <a:t>2</a:t>
            </a:r>
            <a:r>
              <a:rPr lang="en-US" sz="900"/>
              <a:t>                </a:t>
            </a:r>
            <a:r>
              <a:rPr lang="en-US" sz="900">
                <a:highlight>
                  <a:srgbClr val="FFFF00"/>
                </a:highlight>
              </a:rPr>
              <a:t>2</a:t>
            </a:r>
            <a:r>
              <a:rPr lang="en-US" sz="900"/>
              <a:t>         1 3                     </a:t>
            </a:r>
            <a:r>
              <a:rPr lang="en-US" sz="900">
                <a:highlight>
                  <a:srgbClr val="FFFF00"/>
                </a:highlight>
              </a:rPr>
              <a:t>2</a:t>
            </a:r>
            <a:r>
              <a:rPr lang="en-US" sz="900"/>
              <a:t>                   </a:t>
            </a:r>
            <a:r>
              <a:rPr lang="en-US" sz="900">
                <a:highlight>
                  <a:srgbClr val="FFFF00"/>
                </a:highlight>
              </a:rPr>
              <a:t>2</a:t>
            </a:r>
            <a:r>
              <a:rPr lang="en-US" sz="900"/>
              <a:t>      1 3</a:t>
            </a:r>
          </a:p>
          <a:p>
            <a:pPr marL="0" indent="0">
              <a:buNone/>
            </a:pPr>
            <a:r>
              <a:rPr lang="en-US" sz="900"/>
              <a:t>Frame4:    B   4   4       -6.5                      0.2590         0          0          1.0      0            0               0              0                0               0               0             </a:t>
            </a:r>
            <a:r>
              <a:rPr lang="en-US" sz="900">
                <a:highlight>
                  <a:srgbClr val="FFFF00"/>
                </a:highlight>
              </a:rPr>
              <a:t>2</a:t>
            </a:r>
            <a:r>
              <a:rPr lang="en-US" sz="900"/>
              <a:t>                </a:t>
            </a:r>
            <a:r>
              <a:rPr lang="en-US" sz="900">
                <a:highlight>
                  <a:srgbClr val="FFFF00"/>
                </a:highlight>
              </a:rPr>
              <a:t>2</a:t>
            </a:r>
            <a:r>
              <a:rPr lang="en-US" sz="900"/>
              <a:t>         1 4                     </a:t>
            </a:r>
            <a:r>
              <a:rPr lang="en-US" sz="900">
                <a:highlight>
                  <a:srgbClr val="FFFF00"/>
                </a:highlight>
              </a:rPr>
              <a:t>2</a:t>
            </a:r>
            <a:r>
              <a:rPr lang="en-US" sz="900"/>
              <a:t>                   </a:t>
            </a:r>
            <a:r>
              <a:rPr lang="en-US" sz="900">
                <a:highlight>
                  <a:srgbClr val="FFFF00"/>
                </a:highlight>
              </a:rPr>
              <a:t>2</a:t>
            </a:r>
            <a:r>
              <a:rPr lang="en-US" sz="900"/>
              <a:t>      1 4</a:t>
            </a:r>
          </a:p>
          <a:p>
            <a:pPr marL="0" indent="0">
              <a:buNone/>
            </a:pPr>
            <a:r>
              <a:rPr lang="en-US" sz="900"/>
              <a:t>Frame5:    B   5   5       -6.5                      0.2590         0          0          1.0      0            0               0              0                0               0               0             </a:t>
            </a:r>
            <a:r>
              <a:rPr lang="en-US" sz="900">
                <a:highlight>
                  <a:srgbClr val="FFFF00"/>
                </a:highlight>
              </a:rPr>
              <a:t>2</a:t>
            </a:r>
            <a:r>
              <a:rPr lang="en-US" sz="900"/>
              <a:t>                </a:t>
            </a:r>
            <a:r>
              <a:rPr lang="en-US" sz="900">
                <a:highlight>
                  <a:srgbClr val="FFFF00"/>
                </a:highlight>
              </a:rPr>
              <a:t>2</a:t>
            </a:r>
            <a:r>
              <a:rPr lang="en-US" sz="900"/>
              <a:t>         1 5                     </a:t>
            </a:r>
            <a:r>
              <a:rPr lang="en-US" sz="900">
                <a:highlight>
                  <a:srgbClr val="FFFF00"/>
                </a:highlight>
              </a:rPr>
              <a:t>2</a:t>
            </a:r>
            <a:r>
              <a:rPr lang="en-US" sz="900"/>
              <a:t>                   </a:t>
            </a:r>
            <a:r>
              <a:rPr lang="en-US" sz="900">
                <a:highlight>
                  <a:srgbClr val="FFFF00"/>
                </a:highlight>
              </a:rPr>
              <a:t>2</a:t>
            </a:r>
            <a:r>
              <a:rPr lang="en-US" sz="900"/>
              <a:t>      1 5</a:t>
            </a:r>
          </a:p>
          <a:p>
            <a:pPr marL="0" indent="0">
              <a:buNone/>
            </a:pPr>
            <a:r>
              <a:rPr lang="en-US" sz="900"/>
              <a:t>Frame6:    B   6   4       -6.5                      0.2590         0          0          1.0      0            0               0              0                0               0               0             </a:t>
            </a:r>
            <a:r>
              <a:rPr lang="en-US" sz="900">
                <a:highlight>
                  <a:srgbClr val="FFFF00"/>
                </a:highlight>
              </a:rPr>
              <a:t>2</a:t>
            </a:r>
            <a:r>
              <a:rPr lang="en-US" sz="900"/>
              <a:t>                </a:t>
            </a:r>
            <a:r>
              <a:rPr lang="en-US" sz="900">
                <a:highlight>
                  <a:srgbClr val="FFFF00"/>
                </a:highlight>
              </a:rPr>
              <a:t>2</a:t>
            </a:r>
            <a:r>
              <a:rPr lang="en-US" sz="900"/>
              <a:t>         1 6                     </a:t>
            </a:r>
            <a:r>
              <a:rPr lang="en-US" sz="900">
                <a:highlight>
                  <a:srgbClr val="FFFF00"/>
                </a:highlight>
              </a:rPr>
              <a:t>2</a:t>
            </a:r>
            <a:r>
              <a:rPr lang="en-US" sz="900"/>
              <a:t>                   </a:t>
            </a:r>
            <a:r>
              <a:rPr lang="en-US" sz="900">
                <a:highlight>
                  <a:srgbClr val="FFFF00"/>
                </a:highlight>
              </a:rPr>
              <a:t>2</a:t>
            </a:r>
            <a:r>
              <a:rPr lang="en-US" sz="900"/>
              <a:t>      1 6</a:t>
            </a:r>
          </a:p>
          <a:p>
            <a:pPr marL="0" indent="0">
              <a:buNone/>
            </a:pPr>
            <a:r>
              <a:rPr lang="en-US" sz="900"/>
              <a:t>Frame7:    B   7   5       -6.5                      0.2590         0          0          1.0      0            0               0              0                0               0               0             </a:t>
            </a:r>
            <a:r>
              <a:rPr lang="en-US" sz="900">
                <a:highlight>
                  <a:srgbClr val="FFFF00"/>
                </a:highlight>
              </a:rPr>
              <a:t>2</a:t>
            </a:r>
            <a:r>
              <a:rPr lang="en-US" sz="900"/>
              <a:t>                </a:t>
            </a:r>
            <a:r>
              <a:rPr lang="en-US" sz="900">
                <a:highlight>
                  <a:srgbClr val="FFFF00"/>
                </a:highlight>
              </a:rPr>
              <a:t>2</a:t>
            </a:r>
            <a:r>
              <a:rPr lang="en-US" sz="900"/>
              <a:t>         1 7                     </a:t>
            </a:r>
            <a:r>
              <a:rPr lang="en-US" sz="900">
                <a:highlight>
                  <a:srgbClr val="FFFF00"/>
                </a:highlight>
              </a:rPr>
              <a:t>2</a:t>
            </a:r>
            <a:r>
              <a:rPr lang="en-US" sz="900"/>
              <a:t>                   </a:t>
            </a:r>
            <a:r>
              <a:rPr lang="en-US" sz="900">
                <a:highlight>
                  <a:srgbClr val="FFFF00"/>
                </a:highlight>
              </a:rPr>
              <a:t>2</a:t>
            </a:r>
            <a:r>
              <a:rPr lang="en-US" sz="900"/>
              <a:t>      1 7</a:t>
            </a:r>
          </a:p>
          <a:p>
            <a:pPr marL="0" indent="0">
              <a:buNone/>
            </a:pPr>
            <a:r>
              <a:rPr lang="en-US" sz="900"/>
              <a:t>Frame8:    B   8   1        0.0                      0.0               0          0          1.0      0            0               0              0                0               0               0             </a:t>
            </a:r>
            <a:r>
              <a:rPr lang="en-US" sz="900">
                <a:highlight>
                  <a:srgbClr val="FFFF00"/>
                </a:highlight>
              </a:rPr>
              <a:t>2</a:t>
            </a:r>
            <a:r>
              <a:rPr lang="en-US" sz="900"/>
              <a:t>                </a:t>
            </a:r>
            <a:r>
              <a:rPr lang="en-US" sz="900">
                <a:highlight>
                  <a:srgbClr val="FFFF00"/>
                </a:highlight>
              </a:rPr>
              <a:t>2</a:t>
            </a:r>
            <a:r>
              <a:rPr lang="en-US" sz="900"/>
              <a:t>         1 8                     </a:t>
            </a:r>
            <a:r>
              <a:rPr lang="en-US" sz="900">
                <a:highlight>
                  <a:srgbClr val="FFFF00"/>
                </a:highlight>
              </a:rPr>
              <a:t>2</a:t>
            </a:r>
            <a:r>
              <a:rPr lang="en-US" sz="900"/>
              <a:t>                   </a:t>
            </a:r>
            <a:r>
              <a:rPr lang="en-US" sz="900">
                <a:highlight>
                  <a:srgbClr val="FFFF00"/>
                </a:highlight>
              </a:rPr>
              <a:t>2</a:t>
            </a:r>
            <a:r>
              <a:rPr lang="en-US" sz="900"/>
              <a:t>      1 8</a:t>
            </a:r>
          </a:p>
          <a:p>
            <a:pPr marL="0" indent="0">
              <a:buNone/>
            </a:pPr>
            <a:endParaRPr lang="en-US" sz="90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FE775C7-C370-17E9-E807-B78183A898D3}"/>
              </a:ext>
            </a:extLst>
          </p:cNvPr>
          <p:cNvSpPr txBox="1"/>
          <p:nvPr/>
        </p:nvSpPr>
        <p:spPr>
          <a:xfrm>
            <a:off x="493395" y="4961387"/>
            <a:ext cx="112052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/>
              <a:t>LDB-2Ref (symmetric case)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/>
              <a:t>In JVET-Y0043, it was agreed to restrict the number of reference frames to 2 in the LLCC configuration designed for low latency and low complexity use case.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8BAB4936-7091-BEA3-170B-95B69C0D170F}"/>
              </a:ext>
            </a:extLst>
          </p:cNvPr>
          <p:cNvSpPr/>
          <p:nvPr/>
        </p:nvSpPr>
        <p:spPr>
          <a:xfrm>
            <a:off x="10529740" y="2083324"/>
            <a:ext cx="622169" cy="232842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52AA71B9-2E88-EC78-7E76-C4D45E7C447B}"/>
              </a:ext>
            </a:extLst>
          </p:cNvPr>
          <p:cNvSpPr/>
          <p:nvPr/>
        </p:nvSpPr>
        <p:spPr>
          <a:xfrm>
            <a:off x="8716678" y="2083324"/>
            <a:ext cx="622169" cy="2328420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4755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D2F759-0B71-DF84-BAC9-6E4C3D0C07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LDB-1Ref (symmetric case)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6CA34E-C040-BD95-9B66-974614D695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4/25/2022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03DB266-FBAF-E273-6C3D-87948A201D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5</a:t>
            </a:fld>
            <a:endParaRPr lang="fr-FR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260F098-0A09-3FBA-C7FA-8A3269ACD11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900"/>
              <a:t>#        Type POC </a:t>
            </a:r>
            <a:r>
              <a:rPr lang="en-US" sz="900" err="1"/>
              <a:t>QPoffset</a:t>
            </a:r>
            <a:r>
              <a:rPr lang="en-US" sz="900"/>
              <a:t> </a:t>
            </a:r>
            <a:r>
              <a:rPr lang="en-US" sz="900" err="1"/>
              <a:t>QPOffsetModelOff</a:t>
            </a:r>
            <a:r>
              <a:rPr lang="en-US" sz="900"/>
              <a:t> </a:t>
            </a:r>
            <a:r>
              <a:rPr lang="en-US" sz="900" err="1"/>
              <a:t>QPOffsetModelScale</a:t>
            </a:r>
            <a:r>
              <a:rPr lang="en-US" sz="900"/>
              <a:t> </a:t>
            </a:r>
            <a:r>
              <a:rPr lang="en-US" sz="900" err="1"/>
              <a:t>CbQPoffset</a:t>
            </a:r>
            <a:r>
              <a:rPr lang="en-US" sz="900"/>
              <a:t> </a:t>
            </a:r>
            <a:r>
              <a:rPr lang="en-US" sz="900" err="1"/>
              <a:t>CrQPoffset</a:t>
            </a:r>
            <a:r>
              <a:rPr lang="en-US" sz="900"/>
              <a:t> </a:t>
            </a:r>
            <a:r>
              <a:rPr lang="en-US" sz="900" err="1"/>
              <a:t>QPfactor</a:t>
            </a:r>
            <a:r>
              <a:rPr lang="en-US" sz="900"/>
              <a:t> tcOffsetDiv2 betaOffsetDiv2 CbTcOffsetDiv2 CbBetaOffsetDiv2 CrTcOffsetDiv2 CrBetaOffsetDiv2 </a:t>
            </a:r>
            <a:r>
              <a:rPr lang="en-US" sz="900" err="1"/>
              <a:t>temporal_id</a:t>
            </a:r>
            <a:r>
              <a:rPr lang="en-US" sz="900"/>
              <a:t> #ref_pics_active_L0 #ref_pics_L0   reference_pictures_L0 #ref_pics_active_L1 #ref_pics_L1   reference_pictures_L1</a:t>
            </a:r>
          </a:p>
          <a:p>
            <a:pPr marL="0" indent="0">
              <a:buNone/>
            </a:pPr>
            <a:r>
              <a:rPr lang="en-US" sz="900"/>
              <a:t>Frame1:    B   1   5       -6.5                      0.2590         0          0          1.0      0            0               0              0                0               0               0    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 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      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    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</a:t>
            </a:r>
            <a:r>
              <a:rPr lang="en-US" sz="900">
                <a:highlight>
                  <a:srgbClr val="FFFF00"/>
                </a:highlight>
              </a:rPr>
              <a:t>1</a:t>
            </a:r>
          </a:p>
          <a:p>
            <a:pPr marL="0" indent="0">
              <a:buNone/>
            </a:pPr>
            <a:r>
              <a:rPr lang="en-US" sz="900"/>
              <a:t>Frame2:    B   2   4       -6.5                      0.2590         0          0          1.0      0            0               0              0                0               0               0    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 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      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    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</a:t>
            </a:r>
            <a:r>
              <a:rPr lang="en-US" sz="900">
                <a:highlight>
                  <a:srgbClr val="FFFF00"/>
                </a:highlight>
              </a:rPr>
              <a:t>1</a:t>
            </a:r>
          </a:p>
          <a:p>
            <a:pPr marL="0" indent="0">
              <a:buNone/>
            </a:pPr>
            <a:r>
              <a:rPr lang="en-US" sz="900"/>
              <a:t>Frame3:    B   3   5       -6.5                      0.2590         0          0          1.0      0            0               0              0                0               0               0    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 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      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    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</a:t>
            </a:r>
            <a:r>
              <a:rPr lang="en-US" sz="900">
                <a:highlight>
                  <a:srgbClr val="FFFF00"/>
                </a:highlight>
              </a:rPr>
              <a:t>1</a:t>
            </a:r>
          </a:p>
          <a:p>
            <a:pPr marL="0" indent="0">
              <a:buNone/>
            </a:pPr>
            <a:r>
              <a:rPr lang="en-US" sz="900"/>
              <a:t>Frame4:    B   4   4       -6.5                      0.2590         0          0          1.0      0            0               0              0                0               0               0    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 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      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    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</a:t>
            </a:r>
            <a:r>
              <a:rPr lang="en-US" sz="900">
                <a:highlight>
                  <a:srgbClr val="FFFF00"/>
                </a:highlight>
              </a:rPr>
              <a:t>1</a:t>
            </a:r>
          </a:p>
          <a:p>
            <a:pPr marL="0" indent="0">
              <a:buNone/>
            </a:pPr>
            <a:r>
              <a:rPr lang="en-US" sz="900"/>
              <a:t>Frame5:    B   5   5       -6.5                      0.2590         0          0          1.0      0            0               0              0                0               0               0    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 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      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    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</a:t>
            </a:r>
            <a:r>
              <a:rPr lang="en-US" sz="900">
                <a:highlight>
                  <a:srgbClr val="FFFF00"/>
                </a:highlight>
              </a:rPr>
              <a:t>1</a:t>
            </a:r>
          </a:p>
          <a:p>
            <a:pPr marL="0" indent="0">
              <a:buNone/>
            </a:pPr>
            <a:r>
              <a:rPr lang="en-US" sz="900"/>
              <a:t>Frame6:    B   6   4       -6.5                      0.2590         0          0          1.0      0            0               0              0                0               0               0    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 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      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    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</a:t>
            </a:r>
            <a:r>
              <a:rPr lang="en-US" sz="900">
                <a:highlight>
                  <a:srgbClr val="FFFF00"/>
                </a:highlight>
              </a:rPr>
              <a:t>1</a:t>
            </a:r>
          </a:p>
          <a:p>
            <a:pPr marL="0" indent="0">
              <a:buNone/>
            </a:pPr>
            <a:r>
              <a:rPr lang="en-US" sz="900"/>
              <a:t>Frame7:    B   7   5       -6.5                      0.2590         0          0          1.0      0            0               0              0                0               0               0    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 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      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    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</a:t>
            </a:r>
            <a:r>
              <a:rPr lang="en-US" sz="900">
                <a:highlight>
                  <a:srgbClr val="FFFF00"/>
                </a:highlight>
              </a:rPr>
              <a:t>1</a:t>
            </a:r>
          </a:p>
          <a:p>
            <a:pPr marL="0" indent="0">
              <a:buNone/>
            </a:pPr>
            <a:r>
              <a:rPr lang="en-US" sz="900"/>
              <a:t>Frame8:    B   8   1        0.0                      0.0               0          0          1.0      0            0               0              0                0               0               0    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 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      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    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</a:t>
            </a:r>
            <a:r>
              <a:rPr lang="en-US" sz="900">
                <a:highlight>
                  <a:srgbClr val="FFFF00"/>
                </a:highlight>
              </a:rPr>
              <a:t>1</a:t>
            </a:r>
          </a:p>
          <a:p>
            <a:pPr marL="0" indent="0">
              <a:buNone/>
            </a:pPr>
            <a:endParaRPr lang="en-US" sz="90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FE775C7-C370-17E9-E807-B78183A898D3}"/>
              </a:ext>
            </a:extLst>
          </p:cNvPr>
          <p:cNvSpPr txBox="1"/>
          <p:nvPr/>
        </p:nvSpPr>
        <p:spPr>
          <a:xfrm>
            <a:off x="480060" y="4524733"/>
            <a:ext cx="1120521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/>
              <a:t>LDB-1Ref (symmetric case):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/>
              <a:t>Number of reference frames per list is restricted to 1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/>
              <a:t>Contains duplicate frames in reference list 0 and list 1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/>
              <a:t>Bi-directional tools (BCW, GPM) provide gain (at added complexity) even when list 0 and list 1 points to the same reference frame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64CCAD91-00C4-D121-F83B-828E5B592D4F}"/>
              </a:ext>
            </a:extLst>
          </p:cNvPr>
          <p:cNvSpPr/>
          <p:nvPr/>
        </p:nvSpPr>
        <p:spPr>
          <a:xfrm>
            <a:off x="8795208" y="2092751"/>
            <a:ext cx="339365" cy="223415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B9868D7-58B4-37ED-E248-A35368E62EF5}"/>
              </a:ext>
            </a:extLst>
          </p:cNvPr>
          <p:cNvSpPr/>
          <p:nvPr/>
        </p:nvSpPr>
        <p:spPr>
          <a:xfrm>
            <a:off x="10467837" y="2054928"/>
            <a:ext cx="339365" cy="223415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4111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D2F759-0B71-DF84-BAC9-6E4C3D0C07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LDB-1Ref-asymmetric (Proposed)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A6CA34E-C040-BD95-9B66-974614D695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4/25/2022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03DB266-FBAF-E273-6C3D-87948A201D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6</a:t>
            </a:fld>
            <a:endParaRPr lang="fr-FR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260F098-0A09-3FBA-C7FA-8A3269ACD11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900"/>
              <a:t>#        Type POC </a:t>
            </a:r>
            <a:r>
              <a:rPr lang="en-US" sz="900" err="1"/>
              <a:t>QPoffset</a:t>
            </a:r>
            <a:r>
              <a:rPr lang="en-US" sz="900"/>
              <a:t> </a:t>
            </a:r>
            <a:r>
              <a:rPr lang="en-US" sz="900" err="1"/>
              <a:t>QPOffsetModelOff</a:t>
            </a:r>
            <a:r>
              <a:rPr lang="en-US" sz="900"/>
              <a:t> </a:t>
            </a:r>
            <a:r>
              <a:rPr lang="en-US" sz="900" err="1"/>
              <a:t>QPOffsetModelScale</a:t>
            </a:r>
            <a:r>
              <a:rPr lang="en-US" sz="900"/>
              <a:t> </a:t>
            </a:r>
            <a:r>
              <a:rPr lang="en-US" sz="900" err="1"/>
              <a:t>CbQPoffset</a:t>
            </a:r>
            <a:r>
              <a:rPr lang="en-US" sz="900"/>
              <a:t> </a:t>
            </a:r>
            <a:r>
              <a:rPr lang="en-US" sz="900" err="1"/>
              <a:t>CrQPoffset</a:t>
            </a:r>
            <a:r>
              <a:rPr lang="en-US" sz="900"/>
              <a:t> </a:t>
            </a:r>
            <a:r>
              <a:rPr lang="en-US" sz="900" err="1"/>
              <a:t>QPfactor</a:t>
            </a:r>
            <a:r>
              <a:rPr lang="en-US" sz="900"/>
              <a:t> tcOffsetDiv2 betaOffsetDiv2 CbTcOffsetDiv2 CbBetaOffsetDiv2 CrTcOffsetDiv2 CrBetaOffsetDiv2 </a:t>
            </a:r>
            <a:r>
              <a:rPr lang="en-US" sz="900" err="1"/>
              <a:t>temporal_id</a:t>
            </a:r>
            <a:r>
              <a:rPr lang="en-US" sz="900"/>
              <a:t> #ref_pics_active_L0 #ref_pics_L0   reference_pictures_L0 #ref_pics_active_L1 #ref_pics_L1   reference_pictures_L1</a:t>
            </a:r>
          </a:p>
          <a:p>
            <a:pPr marL="0" indent="0">
              <a:buNone/>
            </a:pPr>
            <a:r>
              <a:rPr lang="en-US" sz="900"/>
              <a:t>Frame1:    B   1   5       -6.5                      0.2590         0          0          1.0      0            0               0              0                0               0               0    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 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      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    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</a:t>
            </a:r>
            <a:r>
              <a:rPr lang="en-US" sz="900">
                <a:highlight>
                  <a:srgbClr val="FFFF00"/>
                </a:highlight>
              </a:rPr>
              <a:t>9</a:t>
            </a:r>
          </a:p>
          <a:p>
            <a:pPr marL="0" indent="0">
              <a:buNone/>
            </a:pPr>
            <a:r>
              <a:rPr lang="en-US" sz="900"/>
              <a:t>Frame2:    B   2   4       -6.5                      0.2590         0          0          1.0      0            0               0              0                0               0               0    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 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      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    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</a:t>
            </a:r>
            <a:r>
              <a:rPr lang="en-US" sz="900">
                <a:highlight>
                  <a:srgbClr val="FFFF00"/>
                </a:highlight>
              </a:rPr>
              <a:t>2</a:t>
            </a:r>
          </a:p>
          <a:p>
            <a:pPr marL="0" indent="0">
              <a:buNone/>
            </a:pPr>
            <a:r>
              <a:rPr lang="en-US" sz="900"/>
              <a:t>Frame3:    B   3   5       -6.5                      0.2590         0          0          1.0      0            0               0              0                0               0               0    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 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      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    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</a:t>
            </a:r>
            <a:r>
              <a:rPr lang="en-US" sz="900">
                <a:highlight>
                  <a:srgbClr val="FFFF00"/>
                </a:highlight>
              </a:rPr>
              <a:t>3</a:t>
            </a:r>
          </a:p>
          <a:p>
            <a:pPr marL="0" indent="0">
              <a:buNone/>
            </a:pPr>
            <a:r>
              <a:rPr lang="en-US" sz="900"/>
              <a:t>Frame4:    B   4   4       -6.5                      0.2590         0          0          1.0      0            0               0              0                0               0               0    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 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      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    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</a:t>
            </a:r>
            <a:r>
              <a:rPr lang="en-US" sz="900">
                <a:highlight>
                  <a:srgbClr val="FFFF00"/>
                </a:highlight>
              </a:rPr>
              <a:t>4</a:t>
            </a:r>
          </a:p>
          <a:p>
            <a:pPr marL="0" indent="0">
              <a:buNone/>
            </a:pPr>
            <a:r>
              <a:rPr lang="en-US" sz="900"/>
              <a:t>Frame5:    B   5   5       -6.5                      0.2590         0          0          1.0      0            0               0              0                0               0               0    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 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      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    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</a:t>
            </a:r>
            <a:r>
              <a:rPr lang="en-US" sz="900">
                <a:highlight>
                  <a:srgbClr val="FFFF00"/>
                </a:highlight>
              </a:rPr>
              <a:t>5</a:t>
            </a:r>
          </a:p>
          <a:p>
            <a:pPr marL="0" indent="0">
              <a:buNone/>
            </a:pPr>
            <a:r>
              <a:rPr lang="en-US" sz="900"/>
              <a:t>Frame6:    B   6   4       -6.5                      0.2590         0          0          1.0      0            0               0              0                0               0               0    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 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      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    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</a:t>
            </a:r>
            <a:r>
              <a:rPr lang="en-US" sz="900">
                <a:highlight>
                  <a:srgbClr val="FFFF00"/>
                </a:highlight>
              </a:rPr>
              <a:t>6</a:t>
            </a:r>
          </a:p>
          <a:p>
            <a:pPr marL="0" indent="0">
              <a:buNone/>
            </a:pPr>
            <a:r>
              <a:rPr lang="en-US" sz="900"/>
              <a:t>Frame7:    B   7   5       -6.5                      0.2590         0          0          1.0      0            0               0              0                0               0               0    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 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      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    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</a:t>
            </a:r>
            <a:r>
              <a:rPr lang="en-US" sz="900">
                <a:highlight>
                  <a:srgbClr val="FFFF00"/>
                </a:highlight>
              </a:rPr>
              <a:t>7</a:t>
            </a:r>
          </a:p>
          <a:p>
            <a:pPr marL="0" indent="0">
              <a:buNone/>
            </a:pPr>
            <a:r>
              <a:rPr lang="en-US" sz="900"/>
              <a:t>Frame8:    B   8   1        0.0                      0.0               0          0          1.0      0            0               0              0                0               0               0    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 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      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             </a:t>
            </a:r>
            <a:r>
              <a:rPr lang="en-US" sz="900">
                <a:highlight>
                  <a:srgbClr val="FFFF00"/>
                </a:highlight>
              </a:rPr>
              <a:t>1</a:t>
            </a:r>
            <a:r>
              <a:rPr lang="en-US" sz="900"/>
              <a:t>      </a:t>
            </a:r>
            <a:r>
              <a:rPr lang="en-US" sz="900">
                <a:highlight>
                  <a:srgbClr val="FFFF00"/>
                </a:highlight>
              </a:rPr>
              <a:t>8</a:t>
            </a:r>
          </a:p>
          <a:p>
            <a:pPr marL="0" indent="0">
              <a:buNone/>
            </a:pPr>
            <a:endParaRPr lang="en-US" sz="90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FE775C7-C370-17E9-E807-B78183A898D3}"/>
              </a:ext>
            </a:extLst>
          </p:cNvPr>
          <p:cNvSpPr txBox="1"/>
          <p:nvPr/>
        </p:nvSpPr>
        <p:spPr>
          <a:xfrm>
            <a:off x="466725" y="4458745"/>
            <a:ext cx="11205210" cy="187743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sz="1800" b="1"/>
              <a:t>LDB-1Ref (asymmetric case) </a:t>
            </a:r>
            <a:r>
              <a:rPr lang="en-US"/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/>
              <a:t>Number of reference frames per list is restricted to 1 (similar to LDB-1Ref symmetric case)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/>
              <a:t>Total number of reference frames in memory is restricted to 2 (similar to LDB-2Ref)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/>
              <a:t>Remove duplicate reference frames in list 0 and list 1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/>
              <a:t>List 0 contains previous picture in the GOP and list 1 contains picture from the start of the GOP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600"/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64CCAD91-00C4-D121-F83B-828E5B592D4F}"/>
              </a:ext>
            </a:extLst>
          </p:cNvPr>
          <p:cNvSpPr/>
          <p:nvPr/>
        </p:nvSpPr>
        <p:spPr>
          <a:xfrm>
            <a:off x="8795208" y="2092751"/>
            <a:ext cx="339365" cy="223415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3B9868D7-58B4-37ED-E248-A35368E62EF5}"/>
              </a:ext>
            </a:extLst>
          </p:cNvPr>
          <p:cNvSpPr/>
          <p:nvPr/>
        </p:nvSpPr>
        <p:spPr>
          <a:xfrm>
            <a:off x="10467837" y="2054928"/>
            <a:ext cx="339365" cy="2234152"/>
          </a:xfrm>
          <a:prstGeom prst="roundRect">
            <a:avLst/>
          </a:prstGeom>
          <a:noFill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9738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6FB190-E89B-4D3B-EDBA-9C686C0402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Results (Anchor: LDB-4Ref)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136985-A2EB-488D-C545-53A075FF54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4/25/2022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04CD0F5-D8FB-4992-59BA-2F7A7DB243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7</a:t>
            </a:fld>
            <a:endParaRPr lang="fr-FR"/>
          </a:p>
        </p:txBody>
      </p:sp>
      <p:graphicFrame>
        <p:nvGraphicFramePr>
          <p:cNvPr id="15" name="Content Placeholder 14">
            <a:extLst>
              <a:ext uri="{FF2B5EF4-FFF2-40B4-BE49-F238E27FC236}">
                <a16:creationId xmlns:a16="http://schemas.microsoft.com/office/drawing/2014/main" id="{1F2E6583-A731-FAAF-66BC-161C1F01FCBC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74122140"/>
              </p:ext>
            </p:extLst>
          </p:nvPr>
        </p:nvGraphicFramePr>
        <p:xfrm>
          <a:off x="966439" y="1607633"/>
          <a:ext cx="10736411" cy="45910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97512">
                  <a:extLst>
                    <a:ext uri="{9D8B030D-6E8A-4147-A177-3AD203B41FA5}">
                      <a16:colId xmlns:a16="http://schemas.microsoft.com/office/drawing/2014/main" val="1413422492"/>
                    </a:ext>
                  </a:extLst>
                </a:gridCol>
                <a:gridCol w="2892656">
                  <a:extLst>
                    <a:ext uri="{9D8B030D-6E8A-4147-A177-3AD203B41FA5}">
                      <a16:colId xmlns:a16="http://schemas.microsoft.com/office/drawing/2014/main" val="12497764"/>
                    </a:ext>
                  </a:extLst>
                </a:gridCol>
                <a:gridCol w="1101963">
                  <a:extLst>
                    <a:ext uri="{9D8B030D-6E8A-4147-A177-3AD203B41FA5}">
                      <a16:colId xmlns:a16="http://schemas.microsoft.com/office/drawing/2014/main" val="2358084005"/>
                    </a:ext>
                  </a:extLst>
                </a:gridCol>
                <a:gridCol w="1101963">
                  <a:extLst>
                    <a:ext uri="{9D8B030D-6E8A-4147-A177-3AD203B41FA5}">
                      <a16:colId xmlns:a16="http://schemas.microsoft.com/office/drawing/2014/main" val="4077651727"/>
                    </a:ext>
                  </a:extLst>
                </a:gridCol>
                <a:gridCol w="1101963">
                  <a:extLst>
                    <a:ext uri="{9D8B030D-6E8A-4147-A177-3AD203B41FA5}">
                      <a16:colId xmlns:a16="http://schemas.microsoft.com/office/drawing/2014/main" val="1168202027"/>
                    </a:ext>
                  </a:extLst>
                </a:gridCol>
                <a:gridCol w="1070177">
                  <a:extLst>
                    <a:ext uri="{9D8B030D-6E8A-4147-A177-3AD203B41FA5}">
                      <a16:colId xmlns:a16="http://schemas.microsoft.com/office/drawing/2014/main" val="2951854999"/>
                    </a:ext>
                  </a:extLst>
                </a:gridCol>
                <a:gridCol w="1070177">
                  <a:extLst>
                    <a:ext uri="{9D8B030D-6E8A-4147-A177-3AD203B41FA5}">
                      <a16:colId xmlns:a16="http://schemas.microsoft.com/office/drawing/2014/main" val="277582696"/>
                    </a:ext>
                  </a:extLst>
                </a:gridCol>
              </a:tblGrid>
              <a:tr h="352425"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Config​</a:t>
                      </a:r>
                      <a:endParaRPr lang="en-US" sz="1400" b="1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Class​</a:t>
                      </a:r>
                      <a:endParaRPr lang="en-US" sz="1400" b="1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BDR Y​</a:t>
                      </a:r>
                      <a:endParaRPr lang="en-US" sz="1400" b="1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BDR U​</a:t>
                      </a:r>
                      <a:endParaRPr lang="en-US" sz="1400" b="1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BDR V​</a:t>
                      </a:r>
                      <a:endParaRPr lang="en-US" sz="1400" b="1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Enc​</a:t>
                      </a:r>
                      <a:endParaRPr lang="en-US" sz="1400" b="1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Dec​</a:t>
                      </a:r>
                      <a:endParaRPr lang="en-US" sz="1400" b="1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3242789"/>
                  </a:ext>
                </a:extLst>
              </a:tr>
              <a:tr h="352425">
                <a:tc rowSpan="4">
                  <a:txBody>
                    <a:bodyPr/>
                    <a:lstStyle/>
                    <a:p>
                      <a:pPr algn="ctr" fontAlgn="base"/>
                      <a:r>
                        <a:rPr lang="en-US" sz="1400">
                          <a:effectLst/>
                        </a:rPr>
                        <a:t>LDB-2Ref​</a:t>
                      </a:r>
                      <a:endParaRPr lang="en-US" sz="1400" b="1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 anchor="ctr"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Class CTC​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6.92​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8.51​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8.72​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84​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101​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6903671"/>
                  </a:ext>
                </a:extLst>
              </a:tr>
              <a:tr h="3524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Class F​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8.15​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10.43​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10.28​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87​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100​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927620"/>
                  </a:ext>
                </a:extLst>
              </a:tr>
              <a:tr h="3524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Class TGM​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11.21​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10.46​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10.23​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97​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104​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1978109"/>
                  </a:ext>
                </a:extLst>
              </a:tr>
              <a:tr h="36195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Class Gaming*​</a:t>
                      </a:r>
                    </a:p>
                  </a:txBody>
                  <a:tcPr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2.17​</a:t>
                      </a:r>
                    </a:p>
                  </a:txBody>
                  <a:tcPr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2.95​</a:t>
                      </a:r>
                    </a:p>
                  </a:txBody>
                  <a:tcPr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2.95​</a:t>
                      </a:r>
                    </a:p>
                  </a:txBody>
                  <a:tcPr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83​</a:t>
                      </a:r>
                    </a:p>
                  </a:txBody>
                  <a:tcPr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99​</a:t>
                      </a:r>
                    </a:p>
                  </a:txBody>
                  <a:tcPr>
                    <a:lnB w="12700">
                      <a:solidFill>
                        <a:schemeClr val="tx1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4933782"/>
                  </a:ext>
                </a:extLst>
              </a:tr>
              <a:tr h="352425">
                <a:tc rowSpan="4">
                  <a:txBody>
                    <a:bodyPr/>
                    <a:lstStyle/>
                    <a:p>
                      <a:pPr algn="ctr" fontAlgn="base"/>
                      <a:r>
                        <a:rPr lang="en-US" sz="1400">
                          <a:effectLst/>
                        </a:rPr>
                        <a:t>LDB-1Ref (symmetric case)​</a:t>
                      </a:r>
                      <a:endParaRPr lang="en-US" sz="1400" b="1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 anchor="ctr">
                    <a:lnT w="12700">
                      <a:solidFill>
                        <a:schemeClr val="tx1"/>
                      </a:solidFill>
                    </a:lnT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Class CTC​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20.51​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27.22​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29.06​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76​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100​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968177802"/>
                  </a:ext>
                </a:extLst>
              </a:tr>
              <a:tr h="3524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Class F​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19.05​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23.68​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24.07​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84​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100​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5463218"/>
                  </a:ext>
                </a:extLst>
              </a:tr>
              <a:tr h="3524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Class TGM​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30.26​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31.21​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30.17​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98​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105​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2897026"/>
                  </a:ext>
                </a:extLst>
              </a:tr>
              <a:tr h="3524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Class Gaming*​</a:t>
                      </a:r>
                    </a:p>
                  </a:txBody>
                  <a:tcPr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11.85​</a:t>
                      </a:r>
                    </a:p>
                  </a:txBody>
                  <a:tcPr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16.08​</a:t>
                      </a:r>
                    </a:p>
                  </a:txBody>
                  <a:tcPr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16.82​</a:t>
                      </a:r>
                    </a:p>
                  </a:txBody>
                  <a:tcPr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94​</a:t>
                      </a:r>
                    </a:p>
                  </a:txBody>
                  <a:tcPr>
                    <a:lnB w="12700">
                      <a:solidFill>
                        <a:schemeClr val="tx1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95​</a:t>
                      </a:r>
                    </a:p>
                  </a:txBody>
                  <a:tcPr>
                    <a:lnB w="12700">
                      <a:solidFill>
                        <a:schemeClr val="tx1"/>
                      </a:solidFill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5077101"/>
                  </a:ext>
                </a:extLst>
              </a:tr>
              <a:tr h="352425">
                <a:tc rowSpan="4">
                  <a:txBody>
                    <a:bodyPr/>
                    <a:lstStyle/>
                    <a:p>
                      <a:pPr algn="ctr" fontAlgn="base"/>
                      <a:r>
                        <a:rPr lang="en-US" sz="1400">
                          <a:effectLst/>
                        </a:rPr>
                        <a:t>Proposed LDB-1Ref </a:t>
                      </a:r>
                      <a:endParaRPr lang="en-US" sz="1400" b="1">
                        <a:solidFill>
                          <a:srgbClr val="FFFFFF"/>
                        </a:solidFill>
                        <a:effectLst/>
                      </a:endParaRPr>
                    </a:p>
                    <a:p>
                      <a:pPr lvl="0" algn="ctr">
                        <a:buNone/>
                      </a:pPr>
                      <a:r>
                        <a:rPr lang="en-US" sz="1400">
                          <a:effectLst/>
                        </a:rPr>
                        <a:t>(asymmetric case)​</a:t>
                      </a:r>
                      <a:endParaRPr lang="en-US" sz="1400" b="1">
                        <a:solidFill>
                          <a:srgbClr val="FFFFFF"/>
                        </a:solidFill>
                        <a:effectLst/>
                      </a:endParaRPr>
                    </a:p>
                  </a:txBody>
                  <a:tcPr anchor="ctr">
                    <a:lnT w="12700">
                      <a:solidFill>
                        <a:schemeClr val="tx1"/>
                      </a:solidFill>
                    </a:lnT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Class CTC​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8.45​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10.05​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9.97​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76​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</a:tcPr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100​</a:t>
                      </a:r>
                    </a:p>
                  </a:txBody>
                  <a:tcPr>
                    <a:lnT w="12700">
                      <a:solidFill>
                        <a:schemeClr val="tx1"/>
                      </a:solidFill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856942869"/>
                  </a:ext>
                </a:extLst>
              </a:tr>
              <a:tr h="3524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Class F​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9.58​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12.06​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12.98​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80​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103​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52461157"/>
                  </a:ext>
                </a:extLst>
              </a:tr>
              <a:tr h="3524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Class TGM​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12.52​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11.76​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11.35​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90​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100​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8068534"/>
                  </a:ext>
                </a:extLst>
              </a:tr>
              <a:tr h="35242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Class Gaming*​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2.84​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3.45​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3.49​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72​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fontAlgn="base"/>
                      <a:r>
                        <a:rPr lang="en-US" sz="1400">
                          <a:effectLst/>
                        </a:rPr>
                        <a:t>93​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2646127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3465374-2100-CB2C-329B-34808810776D}"/>
              </a:ext>
            </a:extLst>
          </p:cNvPr>
          <p:cNvSpPr txBox="1"/>
          <p:nvPr/>
        </p:nvSpPr>
        <p:spPr>
          <a:xfrm>
            <a:off x="2255047" y="6352143"/>
            <a:ext cx="5141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/>
              <a:t>*minus 3DGamingToolKitLevel1 4K sequence</a:t>
            </a:r>
          </a:p>
        </p:txBody>
      </p:sp>
    </p:spTree>
    <p:extLst>
      <p:ext uri="{BB962C8B-B14F-4D97-AF65-F5344CB8AC3E}">
        <p14:creationId xmlns:p14="http://schemas.microsoft.com/office/powerpoint/2010/main" val="21673445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EBB70F-AFED-9449-C485-D39CDEA9C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0050" y="136525"/>
            <a:ext cx="11231880" cy="1325563"/>
          </a:xfrm>
        </p:spPr>
        <p:txBody>
          <a:bodyPr/>
          <a:lstStyle/>
          <a:p>
            <a:r>
              <a:rPr lang="en-US"/>
              <a:t>Results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135C8D-15A2-A680-7E00-1BFA2BA4E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4/25/2022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4FA426C-CDEA-9534-C2FA-5B9F581D2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8</a:t>
            </a:fld>
            <a:endParaRPr lang="fr-FR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5ACEEE3-39C5-AB07-ABA8-2EEA8C5B8B9B}"/>
              </a:ext>
            </a:extLst>
          </p:cNvPr>
          <p:cNvSpPr txBox="1"/>
          <p:nvPr/>
        </p:nvSpPr>
        <p:spPr>
          <a:xfrm>
            <a:off x="400050" y="4514952"/>
            <a:ext cx="10953946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/>
              <a:t>Key observations: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/>
              <a:t>LDP-2Ref presents a good BD-rate and encoder time trade-off compared to LDP-1Ref and LDP-4Ref.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40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/>
              <a:t>Proposed LDB-1Ref-asymmetric performs much better than LDB-1Ref at no added encoder time, providing a good trade-off.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40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/>
              <a:t>LDB-1Ref-asymmetric also provides a better trade-off compared to the LDB-2Ref, especially by reducing in motion search operation favorable in hardware encoders. 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AAF47E1-C727-978A-FAF9-AFD34E873264}"/>
              </a:ext>
            </a:extLst>
          </p:cNvPr>
          <p:cNvGrpSpPr/>
          <p:nvPr/>
        </p:nvGrpSpPr>
        <p:grpSpPr>
          <a:xfrm>
            <a:off x="210060" y="1137748"/>
            <a:ext cx="11630713" cy="3314700"/>
            <a:chOff x="185049" y="1250870"/>
            <a:chExt cx="11630713" cy="3314700"/>
          </a:xfrm>
        </p:grpSpPr>
        <p:pic>
          <p:nvPicPr>
            <p:cNvPr id="1028" name="Picture 4">
              <a:extLst>
                <a:ext uri="{FF2B5EF4-FFF2-40B4-BE49-F238E27FC236}">
                  <a16:creationId xmlns:a16="http://schemas.microsoft.com/office/drawing/2014/main" id="{0A36C33D-8C6F-A038-4FE3-C7A38857CCE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049" y="1250870"/>
              <a:ext cx="7991475" cy="33147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279038B1-590E-6CAE-4D80-0A9938CB7C4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453687" y="1968437"/>
              <a:ext cx="1362075" cy="1533525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DF8E1D0A-F86F-17A3-8543-2099DCC5153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861976" y="1260395"/>
              <a:ext cx="3305175" cy="33051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529171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3BE52DA-9797-4355-92A7-BFA776771374}"/>
              </a:ext>
            </a:extLst>
          </p:cNvPr>
          <p:cNvSpPr txBox="1"/>
          <p:nvPr/>
        </p:nvSpPr>
        <p:spPr>
          <a:xfrm>
            <a:off x="0" y="600015"/>
            <a:ext cx="12192000" cy="8343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03531D-6D3B-4625-AF9F-D2C39ADA2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400"/>
              <a:t>Proposal</a:t>
            </a:r>
            <a:endParaRPr lang="fr-F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29D4F-2421-41CA-B0FC-B09911290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4/25/2022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CAB99-F8E7-4253-A763-B2C172B4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9</a:t>
            </a:fld>
            <a:endParaRPr lang="fr-FR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B4EA399-4734-45F9-B4A6-86FC4F2F50D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2680447"/>
            <a:ext cx="11231880" cy="3580653"/>
          </a:xfrm>
        </p:spPr>
        <p:txBody>
          <a:bodyPr>
            <a:normAutofit/>
          </a:bodyPr>
          <a:lstStyle/>
          <a:p>
            <a:pPr marL="514350" lvl="0" indent="-514350" algn="just" hangingPunct="0">
              <a:spcBef>
                <a:spcPts val="680"/>
              </a:spcBef>
              <a:spcAft>
                <a:spcPts val="600"/>
              </a:spcAft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fr-FR" sz="3200"/>
              <a:t>Replace LDB-2Ref </a:t>
            </a:r>
            <a:r>
              <a:rPr lang="fr-FR" sz="3200" err="1"/>
              <a:t>with</a:t>
            </a:r>
            <a:r>
              <a:rPr lang="fr-FR" sz="3200"/>
              <a:t> LDB-1Ref-asymmetric at least for Class F, TGM and new gaming class (class DMV) </a:t>
            </a:r>
            <a:r>
              <a:rPr lang="fr-FR" sz="3200" err="1"/>
              <a:t>targeting</a:t>
            </a:r>
            <a:r>
              <a:rPr lang="fr-FR" sz="3200"/>
              <a:t> </a:t>
            </a:r>
            <a:r>
              <a:rPr lang="fr-FR" sz="3200" err="1"/>
              <a:t>low</a:t>
            </a:r>
            <a:r>
              <a:rPr lang="fr-FR" sz="3200"/>
              <a:t> </a:t>
            </a:r>
            <a:r>
              <a:rPr lang="fr-FR" sz="3200" err="1"/>
              <a:t>latency</a:t>
            </a:r>
            <a:r>
              <a:rPr lang="fr-FR" sz="3200"/>
              <a:t> </a:t>
            </a:r>
            <a:r>
              <a:rPr lang="fr-FR" sz="3200" err="1"/>
              <a:t>low</a:t>
            </a:r>
            <a:r>
              <a:rPr lang="fr-FR" sz="3200"/>
              <a:t> </a:t>
            </a:r>
            <a:r>
              <a:rPr lang="fr-FR" sz="3200" err="1"/>
              <a:t>complexity</a:t>
            </a:r>
            <a:r>
              <a:rPr lang="fr-FR" sz="3200"/>
              <a:t> use-case</a:t>
            </a:r>
          </a:p>
          <a:p>
            <a:pPr marL="514350" lvl="0" indent="-514350" algn="just" hangingPunct="0">
              <a:spcBef>
                <a:spcPts val="680"/>
              </a:spcBef>
              <a:spcAft>
                <a:spcPts val="600"/>
              </a:spcAft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fr-FR" sz="3200"/>
          </a:p>
          <a:p>
            <a:pPr marL="514350" lvl="0" indent="-514350" algn="just" hangingPunct="0">
              <a:spcBef>
                <a:spcPts val="680"/>
              </a:spcBef>
              <a:spcAft>
                <a:spcPts val="600"/>
              </a:spcAft>
              <a:buFont typeface="+mj-lt"/>
              <a:buAutoNum type="arabicPeriod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fr-FR" sz="3200"/>
          </a:p>
        </p:txBody>
      </p:sp>
    </p:spTree>
    <p:extLst>
      <p:ext uri="{BB962C8B-B14F-4D97-AF65-F5344CB8AC3E}">
        <p14:creationId xmlns:p14="http://schemas.microsoft.com/office/powerpoint/2010/main" val="683616418"/>
      </p:ext>
    </p:extLst>
  </p:cSld>
  <p:clrMapOvr>
    <a:masterClrMapping/>
  </p:clrMapOvr>
</p:sld>
</file>

<file path=ppt/theme/theme1.xml><?xml version="1.0" encoding="utf-8"?>
<a:theme xmlns:a="http://schemas.openxmlformats.org/drawingml/2006/main" name="InterDigital 2022 PPT Templat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6316E3A957B7741835719A6DB62C2A3" ma:contentTypeVersion="9" ma:contentTypeDescription="Create a new document." ma:contentTypeScope="" ma:versionID="3d9154db301afa93a8f1987f38c2c1ed">
  <xsd:schema xmlns:xsd="http://www.w3.org/2001/XMLSchema" xmlns:xs="http://www.w3.org/2001/XMLSchema" xmlns:p="http://schemas.microsoft.com/office/2006/metadata/properties" xmlns:ns2="694186ad-8afc-44c2-8d3b-cf76e504906d" xmlns:ns3="329901e3-e383-43e0-ad52-a1b5b715238d" targetNamespace="http://schemas.microsoft.com/office/2006/metadata/properties" ma:root="true" ma:fieldsID="04ea3626558ae79057d321e31c8d78bd" ns2:_="" ns3:_="">
    <xsd:import namespace="694186ad-8afc-44c2-8d3b-cf76e504906d"/>
    <xsd:import namespace="329901e3-e383-43e0-ad52-a1b5b715238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94186ad-8afc-44c2-8d3b-cf76e504906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9901e3-e383-43e0-ad52-a1b5b715238d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38A4E88-C3EE-4B6E-99FF-58B424FB1BEE}">
  <ds:schemaRefs>
    <ds:schemaRef ds:uri="329901e3-e383-43e0-ad52-a1b5b715238d"/>
    <ds:schemaRef ds:uri="694186ad-8afc-44c2-8d3b-cf76e504906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9559960F-671C-4364-82EC-6213E1741FB9}">
  <ds:schemaRefs>
    <ds:schemaRef ds:uri="329901e3-e383-43e0-ad52-a1b5b715238d"/>
    <ds:schemaRef ds:uri="694186ad-8afc-44c2-8d3b-cf76e504906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952DD15D-C96C-4E93-B4B2-C11152244B5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InterDigital 2022 PPT Template</Template>
  <Application>Microsoft Office PowerPoint</Application>
  <PresentationFormat>Widescreen</PresentationFormat>
  <Slides>14</Slides>
  <Notes>1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InterDigital 2022 PPT Template</vt:lpstr>
      <vt:lpstr>JVET-Z0114</vt:lpstr>
      <vt:lpstr>Introduction</vt:lpstr>
      <vt:lpstr>LDB-4Ref (CTC)</vt:lpstr>
      <vt:lpstr>LDB-2Ref (current agreed LLCC config)</vt:lpstr>
      <vt:lpstr>LDB-1Ref (symmetric case)</vt:lpstr>
      <vt:lpstr>LDB-1Ref-asymmetric (Proposed)</vt:lpstr>
      <vt:lpstr>Results (Anchor: LDB-4Ref)</vt:lpstr>
      <vt:lpstr>Results</vt:lpstr>
      <vt:lpstr>Proposal</vt:lpstr>
      <vt:lpstr>PowerPoint Presentation</vt:lpstr>
      <vt:lpstr>Additional Results (Anchor: LDB-4Ref)</vt:lpstr>
      <vt:lpstr>LDB-2Ref-asymmetric</vt:lpstr>
      <vt:lpstr>LDB-2Ref-asymmetric</vt:lpstr>
      <vt:lpstr>Results on one intra-period (includes SA4)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Antoine Robert</dc:creator>
  <cp:revision>1</cp:revision>
  <dcterms:created xsi:type="dcterms:W3CDTF">2022-01-11T10:24:13Z</dcterms:created>
  <dcterms:modified xsi:type="dcterms:W3CDTF">2022-04-26T00:32:42Z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0x01010066316E3A957B7741835719A6DB62C2A3</vt:lpwstr>
  </property>
  <property fmtid="{D5CDD505-2E9C-101B-9397-08002B2CF9AE}" pid="3" name="Order">
    <vt:r8>100</vt:r8>
  </property>
</Properties>
</file>