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7" r:id="rId5"/>
    <p:sldId id="268" r:id="rId6"/>
    <p:sldId id="265" r:id="rId7"/>
    <p:sldId id="266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191603"/>
            <a:ext cx="91606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JVET-Z0079: </a:t>
            </a:r>
          </a:p>
          <a:p>
            <a:r>
              <a:rPr lang="en-US" altLang="ko-KR" sz="2400" smtClean="0"/>
              <a:t>Non-EE2</a:t>
            </a:r>
            <a:r>
              <a:rPr lang="en-US" altLang="ko-KR" sz="2400"/>
              <a:t>: Support </a:t>
            </a:r>
            <a:r>
              <a:rPr lang="en-US" altLang="ko-KR" sz="2400" smtClean="0"/>
              <a:t>RPR on ECM-4.0 </a:t>
            </a:r>
          </a:p>
          <a:p>
            <a:r>
              <a:rPr lang="en-US" altLang="ko-KR" sz="2400" smtClean="0"/>
              <a:t>and handling method for template maching based coding tools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altLang="ko-KR" sz="16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8558" y="961014"/>
            <a:ext cx="1150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Proposes to fix regarding the RPR on</a:t>
            </a:r>
            <a:r>
              <a:rPr lang="ko-KR" altLang="en-US" b="1" smtClean="0"/>
              <a:t> </a:t>
            </a:r>
            <a:r>
              <a:rPr lang="en-US" altLang="ko-KR" b="1" smtClean="0"/>
              <a:t>ECM-4.0 and further handle template matching based coding tools for RPR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789638"/>
              </p:ext>
            </p:extLst>
          </p:nvPr>
        </p:nvGraphicFramePr>
        <p:xfrm>
          <a:off x="533401" y="1607347"/>
          <a:ext cx="11291356" cy="45993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63799"/>
                <a:gridCol w="8827557"/>
              </a:tblGrid>
              <a:tr h="221271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Related coding tool</a:t>
                      </a:r>
                      <a:r>
                        <a:rPr lang="en-US" sz="160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Z0079(LGE)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538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GPM </a:t>
                      </a:r>
                      <a:r>
                        <a:rPr lang="en-US" sz="1600" smtClean="0">
                          <a:effectLst/>
                        </a:rPr>
                        <a:t>INTRA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Fetch IPM information after scaling reference picture by following same spirit of JVET-X0121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/>
                </a:tc>
              </a:tr>
              <a:tr h="88508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MVSD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For each reference list, </a:t>
                      </a:r>
                      <a:endParaRPr lang="ko-KR" sz="16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600">
                          <a:effectLst/>
                        </a:rPr>
                        <a:t>RefPicLX is resampled, MVSD is disabled and Sign of the MVD is coded using conventional VVC way</a:t>
                      </a:r>
                      <a:endParaRPr lang="ko-KR" sz="16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600">
                          <a:effectLst/>
                        </a:rPr>
                        <a:t>RefPicLX is not resampled, MVSD is enabled.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863" marR="46863" marT="0" marB="0"/>
                </a:tc>
              </a:tr>
              <a:tr h="71076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TMVP/NAMVP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After construct candidate list, </a:t>
                      </a:r>
                      <a:endParaRPr lang="ko-KR" sz="16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If The candidates</a:t>
                      </a:r>
                      <a:r>
                        <a:rPr lang="ko-KR" sz="1600">
                          <a:effectLst/>
                        </a:rPr>
                        <a:t>’</a:t>
                      </a:r>
                      <a:r>
                        <a:rPr lang="en-US" sz="1600">
                          <a:effectLst/>
                        </a:rPr>
                        <a:t> reference picture is resampled then the template cost is set to MAX value</a:t>
                      </a:r>
                      <a:endParaRPr lang="ko-KR" sz="1600">
                        <a:effectLst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smtClean="0">
                          <a:effectLst/>
                        </a:rPr>
                        <a:t>by following same spirit of JVET-Y0128</a:t>
                      </a:r>
                      <a:endParaRPr lang="ko-KR" altLang="ko-KR" sz="1600" smtClean="0">
                        <a:effectLst/>
                        <a:latin typeface="맑은 고딕" panose="020B0503020000020004" pitchFamily="50" charset="-127"/>
                        <a:ea typeface="+mn-ea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/>
                </a:tc>
              </a:tr>
              <a:tr h="7436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MMVD/Affine MMVD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After construction of the candidate list,</a:t>
                      </a:r>
                      <a:endParaRPr lang="ko-KR" sz="16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If the reference picture of the base candidate for the MMVD or Affine MMVD is </a:t>
                      </a:r>
                      <a:r>
                        <a:rPr lang="en-US" sz="1600" smtClean="0">
                          <a:effectLst/>
                        </a:rPr>
                        <a:t>resampled.</a:t>
                      </a:r>
                      <a:endParaRPr lang="ko-KR" sz="16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the template cost is set to </a:t>
                      </a:r>
                      <a:r>
                        <a:rPr lang="en-US" sz="1600" smtClean="0">
                          <a:effectLst/>
                        </a:rPr>
                        <a:t>MAX without TM </a:t>
                      </a:r>
                      <a:r>
                        <a:rPr lang="en-US" sz="1600">
                          <a:effectLst/>
                        </a:rPr>
                        <a:t>by following spirit of JVET-X0121 and Y0128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/>
                </a:tc>
              </a:tr>
              <a:tr h="1305836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ARMC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From</a:t>
                      </a:r>
                      <a:r>
                        <a:rPr lang="en-US" sz="1600" baseline="0" smtClean="0">
                          <a:effectLst/>
                        </a:rPr>
                        <a:t> the JVET-X0121 and Y0128,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 baseline="0" smtClean="0">
                          <a:effectLst/>
                        </a:rPr>
                        <a:t>The reference picture of candidate is resampled, the TM is bypassed but the cost is set to 0 not MAX.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 baseline="0" smtClean="0">
                          <a:effectLst/>
                        </a:rPr>
                        <a:t>Hence it is suggest to fix to set cost as MAX.</a:t>
                      </a:r>
                    </a:p>
                  </a:txBody>
                  <a:tcPr marL="46863" marR="4686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639062"/>
              </p:ext>
            </p:extLst>
          </p:nvPr>
        </p:nvGraphicFramePr>
        <p:xfrm>
          <a:off x="253702" y="1355347"/>
          <a:ext cx="11673713" cy="48003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2713"/>
                <a:gridCol w="4715852"/>
                <a:gridCol w="2256873"/>
                <a:gridCol w="3568275"/>
              </a:tblGrid>
              <a:tr h="263931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Z0079(LGE)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Z0062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MR105+Z0067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6675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GPM </a:t>
                      </a:r>
                      <a:r>
                        <a:rPr lang="en-US" sz="1100" smtClean="0">
                          <a:effectLst/>
                        </a:rPr>
                        <a:t>INTRA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Fetch IPM information after scaling reference picture by following same spirit of JVET-X0121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511582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MVSD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For each reference list, 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100">
                          <a:effectLst/>
                        </a:rPr>
                        <a:t>RefPicLX is resampled, MVSD is disabled and Sign of the MVD is coded using conventional VVC way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100">
                          <a:effectLst/>
                        </a:rPr>
                        <a:t>RefPicLX is not resampled, MVSD is enabled.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Sign of the MVD is always coded by index.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However, during calculation of the template cost of each sign-pair for MVD, the reference picture is resampled, that processing is bypassed.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3556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TMVP/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NAMVP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After construct candidate list, 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If The candidates</a:t>
                      </a:r>
                      <a:r>
                        <a:rPr lang="ko-KR" sz="1100">
                          <a:effectLst/>
                        </a:rPr>
                        <a:t>’</a:t>
                      </a:r>
                      <a:r>
                        <a:rPr lang="en-US" sz="1100">
                          <a:effectLst/>
                        </a:rPr>
                        <a:t> reference picture is resampled then the template cost is set to MAX value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7112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MMVD/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AffineMMVD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After construction of the candidate list,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If the reference picture of the base candidate for the MMVD or Affine MMVD is resampled,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template cost is set to MAX by following spirit of JVET-X0121 and Y0128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Similar but different implementation,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This implementation set the cost as MAX_UINT&gt;&gt;1 not 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std::numeric_limits&lt;Distortion&gt;::max</a:t>
                      </a:r>
                      <a:r>
                        <a:rPr lang="en-US" sz="1050" smtClean="0">
                          <a:effectLst/>
                        </a:rPr>
                        <a:t>().</a:t>
                      </a:r>
                      <a:endParaRPr lang="ko-KR" sz="1100">
                        <a:effectLst/>
                      </a:endParaRPr>
                    </a:p>
                  </a:txBody>
                  <a:tcPr marL="45506" marR="45506" marT="0" marB="0"/>
                </a:tc>
              </a:tr>
              <a:tr h="9271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ARMC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1100" smtClean="0">
                          <a:effectLst/>
                        </a:rPr>
                        <a:t>From</a:t>
                      </a:r>
                      <a:r>
                        <a:rPr lang="en-US" altLang="ko-KR" sz="1100" baseline="0" smtClean="0">
                          <a:effectLst/>
                        </a:rPr>
                        <a:t> the JVET-X0121 and Y0128,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1100" baseline="0" smtClean="0">
                          <a:effectLst/>
                        </a:rPr>
                        <a:t>The reference picture of candidate is resampled, the TM is bypassed but the cost is set to 0 not MAX.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1100" baseline="0" smtClean="0">
                          <a:effectLst/>
                        </a:rPr>
                        <a:t>Hence it is suggest to fix to set cost as MAX.</a:t>
                      </a: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9271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ALF improvement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Modify SIMD to support input width being non-dividable by 8.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/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95698" y="93815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Regarding the detail fixes for each contribution</a:t>
            </a:r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645434"/>
              </p:ext>
            </p:extLst>
          </p:nvPr>
        </p:nvGraphicFramePr>
        <p:xfrm>
          <a:off x="474447" y="1547760"/>
          <a:ext cx="11031751" cy="16939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-61.29%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-43.12%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-35.38%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-57.11%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-72.94%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-67.00%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-58.75%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-62.36%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-57.11%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-58.62%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-44.55%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-61.96%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-56.96%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-63.42%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-55.89%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-47.46%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-50.77%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-37.85%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-33.69%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-59.79%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-59.19%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-57.63%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-52.51%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-42.80%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-63.61%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-55.63%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-51.90%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-63.53%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-53.70%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-47.94%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-38.51%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-39.53%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-37.23%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-39.01%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-31.07%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480956"/>
              </p:ext>
            </p:extLst>
          </p:nvPr>
        </p:nvGraphicFramePr>
        <p:xfrm>
          <a:off x="474446" y="4420058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-18.62%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-30.37%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-52.38%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-42.82%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-34.07%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-46.34%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-31.71%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-34.41%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-44.42%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-23.74%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-25.99%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-17.79%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-29.16%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-28.75%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-26.60%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-31.70%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-27.14%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76%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-26.31%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-25.89%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-32.56%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-26.18%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PSNR1 for configuration1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318557" y="3807288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/>
              <a:t>PSNR1 for </a:t>
            </a:r>
            <a:r>
              <a:rPr lang="en-US" altLang="ko-KR" smtClean="0"/>
              <a:t>configuration2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696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Supplemental result 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066740"/>
              </p:ext>
            </p:extLst>
          </p:nvPr>
        </p:nvGraphicFramePr>
        <p:xfrm>
          <a:off x="474447" y="1547760"/>
          <a:ext cx="7971053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143720"/>
                <a:gridCol w="1041400"/>
                <a:gridCol w="1270000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-4.95%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-5.49%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-4.00%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-5.60%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-4.18%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3155"/>
              </p:ext>
            </p:extLst>
          </p:nvPr>
        </p:nvGraphicFramePr>
        <p:xfrm>
          <a:off x="474446" y="4420058"/>
          <a:ext cx="7958354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143721"/>
                <a:gridCol w="1054100"/>
                <a:gridCol w="1244600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-10.94%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-6.89%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-4.38%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-7.95%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-9.00%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-6.18%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PSNR1 for </a:t>
            </a:r>
            <a:r>
              <a:rPr lang="en-US" altLang="ko-KR" sz="1600" smtClean="0"/>
              <a:t>configuration1 over ECM-3.1 RPR ( </a:t>
            </a:r>
            <a:r>
              <a:rPr lang="en-US" altLang="ko-KR" sz="1600" smtClean="0"/>
              <a:t>reported at </a:t>
            </a:r>
            <a:r>
              <a:rPr lang="en-US" altLang="ko-KR" sz="1600" smtClean="0"/>
              <a:t>JVET-Y0128 table 4.1 )</a:t>
            </a:r>
            <a:endParaRPr lang="en-US" altLang="ko-KR" sz="1600" smtClean="0"/>
          </a:p>
        </p:txBody>
      </p:sp>
      <p:sp>
        <p:nvSpPr>
          <p:cNvPr id="12" name="직사각형 11"/>
          <p:cNvSpPr/>
          <p:nvPr/>
        </p:nvSpPr>
        <p:spPr>
          <a:xfrm>
            <a:off x="318557" y="3807288"/>
            <a:ext cx="11506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/>
              <a:t>PSNR1 for configuration2 over ECM-3.1 RPR ( reported at JVET-Y0128 </a:t>
            </a:r>
            <a:r>
              <a:rPr lang="en-US" altLang="ko-KR" sz="1600"/>
              <a:t>table 4.2) </a:t>
            </a:r>
            <a:endParaRPr lang="en-US" altLang="ko-KR" sz="1600"/>
          </a:p>
        </p:txBody>
      </p:sp>
    </p:spTree>
    <p:extLst>
      <p:ext uri="{BB962C8B-B14F-4D97-AF65-F5344CB8AC3E}">
        <p14:creationId xmlns:p14="http://schemas.microsoft.com/office/powerpoint/2010/main" val="373815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0456" y="79241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134534" y="3502562"/>
            <a:ext cx="9280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It is recommend </a:t>
            </a:r>
            <a:r>
              <a:rPr lang="en-US" altLang="ko-KR" b="1" smtClean="0"/>
              <a:t>to adopt the suggested fixes for supporing the RPR in ECM-4.0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226962"/>
              </p:ext>
            </p:extLst>
          </p:nvPr>
        </p:nvGraphicFramePr>
        <p:xfrm>
          <a:off x="350161" y="1414679"/>
          <a:ext cx="10515599" cy="87495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1560"/>
                <a:gridCol w="901700"/>
                <a:gridCol w="3784600"/>
                <a:gridCol w="4437739"/>
              </a:tblGrid>
              <a:tr h="193242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Z0079(LGE)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Z0062(Ericsson)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MR105+Z0067(InterDigital)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6485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Up/down sampling filter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Proposed to use existing 12-tap filter as the upsampling for Affine. </a:t>
                      </a:r>
                      <a:endParaRPr lang="ko-KR" sz="8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Proposed to 1.5x down-sampling luma filter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</a:tr>
              <a:tr h="295231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Chroma format adaptation 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Luma only RPR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295698" y="93815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Regarding the non-fixes for each contribution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200788" y="201708"/>
            <a:ext cx="1415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Appendix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9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1299</Words>
  <Application>Microsoft Office PowerPoint</Application>
  <PresentationFormat>와이드스크린</PresentationFormat>
  <Paragraphs>430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LG스마트체 Regular</vt:lpstr>
      <vt:lpstr>굴림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30</cp:revision>
  <dcterms:created xsi:type="dcterms:W3CDTF">2022-04-15T01:24:39Z</dcterms:created>
  <dcterms:modified xsi:type="dcterms:W3CDTF">2022-04-22T23:08:41Z</dcterms:modified>
</cp:coreProperties>
</file>