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sldIdLst>
    <p:sldId id="278" r:id="rId5"/>
    <p:sldId id="282" r:id="rId6"/>
    <p:sldId id="284" r:id="rId7"/>
    <p:sldId id="283" r:id="rId8"/>
    <p:sldId id="286" r:id="rId9"/>
    <p:sldId id="287" r:id="rId10"/>
    <p:sldId id="288" r:id="rId11"/>
    <p:sldId id="289" r:id="rId12"/>
    <p:sldId id="290" r:id="rId13"/>
    <p:sldId id="27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591C13-6847-495F-AF56-652825420893}" v="117" dt="2022-01-17T16:09:18.6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327"/>
  </p:normalViewPr>
  <p:slideViewPr>
    <p:cSldViewPr snapToGrid="0" snapToObjects="1">
      <p:cViewPr varScale="1">
        <p:scale>
          <a:sx n="112" d="100"/>
          <a:sy n="112" d="100"/>
        </p:scale>
        <p:origin x="5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ëlle Martin-Cocher" userId="088f4a44-b95e-443e-ae88-ff0803040a52" providerId="ADAL" clId="{87591C13-6847-495F-AF56-652825420893}"/>
    <pc:docChg chg="undo custSel addSld delSld modSld">
      <pc:chgData name="Gaëlle Martin-Cocher" userId="088f4a44-b95e-443e-ae88-ff0803040a52" providerId="ADAL" clId="{87591C13-6847-495F-AF56-652825420893}" dt="2022-01-17T16:09:18.665" v="1042" actId="20578"/>
      <pc:docMkLst>
        <pc:docMk/>
      </pc:docMkLst>
      <pc:sldChg chg="modSp mod">
        <pc:chgData name="Gaëlle Martin-Cocher" userId="088f4a44-b95e-443e-ae88-ff0803040a52" providerId="ADAL" clId="{87591C13-6847-495F-AF56-652825420893}" dt="2022-01-17T16:01:46.157" v="1025" actId="20577"/>
        <pc:sldMkLst>
          <pc:docMk/>
          <pc:sldMk cId="3960436135" sldId="282"/>
        </pc:sldMkLst>
        <pc:spChg chg="mod">
          <ac:chgData name="Gaëlle Martin-Cocher" userId="088f4a44-b95e-443e-ae88-ff0803040a52" providerId="ADAL" clId="{87591C13-6847-495F-AF56-652825420893}" dt="2022-01-17T16:01:46.157" v="1025" actId="20577"/>
          <ac:spMkLst>
            <pc:docMk/>
            <pc:sldMk cId="3960436135" sldId="282"/>
            <ac:spMk id="6" creationId="{67A2E85A-F090-5943-ACF7-DBDDA83F0A1B}"/>
          </ac:spMkLst>
        </pc:spChg>
        <pc:graphicFrameChg chg="mod modGraphic">
          <ac:chgData name="Gaëlle Martin-Cocher" userId="088f4a44-b95e-443e-ae88-ff0803040a52" providerId="ADAL" clId="{87591C13-6847-495F-AF56-652825420893}" dt="2022-01-11T15:19:20.568" v="899" actId="14100"/>
          <ac:graphicFrameMkLst>
            <pc:docMk/>
            <pc:sldMk cId="3960436135" sldId="282"/>
            <ac:graphicFrameMk id="7" creationId="{CC265369-6E1B-4264-B5B3-85199E827DAF}"/>
          </ac:graphicFrameMkLst>
        </pc:graphicFrameChg>
      </pc:sldChg>
      <pc:sldChg chg="modSp mod">
        <pc:chgData name="Gaëlle Martin-Cocher" userId="088f4a44-b95e-443e-ae88-ff0803040a52" providerId="ADAL" clId="{87591C13-6847-495F-AF56-652825420893}" dt="2022-01-17T16:09:10.072" v="1040" actId="20578"/>
        <pc:sldMkLst>
          <pc:docMk/>
          <pc:sldMk cId="1025920562" sldId="283"/>
        </pc:sldMkLst>
        <pc:spChg chg="mod">
          <ac:chgData name="Gaëlle Martin-Cocher" userId="088f4a44-b95e-443e-ae88-ff0803040a52" providerId="ADAL" clId="{87591C13-6847-495F-AF56-652825420893}" dt="2022-01-17T16:09:10.072" v="1040" actId="20578"/>
          <ac:spMkLst>
            <pc:docMk/>
            <pc:sldMk cId="1025920562" sldId="283"/>
            <ac:spMk id="13" creationId="{EA6C7CCC-AD54-415F-8DF4-EBA22204CC8E}"/>
          </ac:spMkLst>
        </pc:spChg>
      </pc:sldChg>
      <pc:sldChg chg="modSp mod">
        <pc:chgData name="Gaëlle Martin-Cocher" userId="088f4a44-b95e-443e-ae88-ff0803040a52" providerId="ADAL" clId="{87591C13-6847-495F-AF56-652825420893}" dt="2022-01-11T15:17:17.473" v="892" actId="20577"/>
        <pc:sldMkLst>
          <pc:docMk/>
          <pc:sldMk cId="2855519661" sldId="284"/>
        </pc:sldMkLst>
        <pc:spChg chg="mod">
          <ac:chgData name="Gaëlle Martin-Cocher" userId="088f4a44-b95e-443e-ae88-ff0803040a52" providerId="ADAL" clId="{87591C13-6847-495F-AF56-652825420893}" dt="2022-01-11T15:17:17.473" v="892" actId="20577"/>
          <ac:spMkLst>
            <pc:docMk/>
            <pc:sldMk cId="2855519661" sldId="284"/>
            <ac:spMk id="6" creationId="{0E4F1259-9001-4C74-9CA1-3273839AF88B}"/>
          </ac:spMkLst>
        </pc:spChg>
      </pc:sldChg>
      <pc:sldChg chg="del">
        <pc:chgData name="Gaëlle Martin-Cocher" userId="088f4a44-b95e-443e-ae88-ff0803040a52" providerId="ADAL" clId="{87591C13-6847-495F-AF56-652825420893}" dt="2022-01-11T14:28:52.347" v="5" actId="47"/>
        <pc:sldMkLst>
          <pc:docMk/>
          <pc:sldMk cId="718110979" sldId="285"/>
        </pc:sldMkLst>
      </pc:sldChg>
      <pc:sldChg chg="addSp delSp modSp mod">
        <pc:chgData name="Gaëlle Martin-Cocher" userId="088f4a44-b95e-443e-ae88-ff0803040a52" providerId="ADAL" clId="{87591C13-6847-495F-AF56-652825420893}" dt="2022-01-17T16:08:21.053" v="1038" actId="122"/>
        <pc:sldMkLst>
          <pc:docMk/>
          <pc:sldMk cId="813791251" sldId="286"/>
        </pc:sldMkLst>
        <pc:spChg chg="mod">
          <ac:chgData name="Gaëlle Martin-Cocher" userId="088f4a44-b95e-443e-ae88-ff0803040a52" providerId="ADAL" clId="{87591C13-6847-495F-AF56-652825420893}" dt="2022-01-11T15:12:47.156" v="777" actId="20577"/>
          <ac:spMkLst>
            <pc:docMk/>
            <pc:sldMk cId="813791251" sldId="286"/>
            <ac:spMk id="11" creationId="{488078A4-3111-4458-96E3-C333C07245D5}"/>
          </ac:spMkLst>
        </pc:spChg>
        <pc:spChg chg="mod">
          <ac:chgData name="Gaëlle Martin-Cocher" userId="088f4a44-b95e-443e-ae88-ff0803040a52" providerId="ADAL" clId="{87591C13-6847-495F-AF56-652825420893}" dt="2022-01-17T15:52:05.422" v="914" actId="20577"/>
          <ac:spMkLst>
            <pc:docMk/>
            <pc:sldMk cId="813791251" sldId="286"/>
            <ac:spMk id="12" creationId="{D592B915-A181-4518-9EC5-750B251389C9}"/>
          </ac:spMkLst>
        </pc:spChg>
        <pc:graphicFrameChg chg="add del mod">
          <ac:chgData name="Gaëlle Martin-Cocher" userId="088f4a44-b95e-443e-ae88-ff0803040a52" providerId="ADAL" clId="{87591C13-6847-495F-AF56-652825420893}" dt="2022-01-17T15:51:27.191" v="903"/>
          <ac:graphicFrameMkLst>
            <pc:docMk/>
            <pc:sldMk cId="813791251" sldId="286"/>
            <ac:graphicFrameMk id="4" creationId="{5F1B433A-EECE-42AA-9DBE-067E026E634D}"/>
          </ac:graphicFrameMkLst>
        </pc:graphicFrameChg>
        <pc:graphicFrameChg chg="add del mod">
          <ac:chgData name="Gaëlle Martin-Cocher" userId="088f4a44-b95e-443e-ae88-ff0803040a52" providerId="ADAL" clId="{87591C13-6847-495F-AF56-652825420893}" dt="2022-01-17T15:51:48.430" v="907"/>
          <ac:graphicFrameMkLst>
            <pc:docMk/>
            <pc:sldMk cId="813791251" sldId="286"/>
            <ac:graphicFrameMk id="6" creationId="{98A12A5A-C558-45D1-8B65-53386672BD50}"/>
          </ac:graphicFrameMkLst>
        </pc:graphicFrameChg>
        <pc:graphicFrameChg chg="add mod modGraphic">
          <ac:chgData name="Gaëlle Martin-Cocher" userId="088f4a44-b95e-443e-ae88-ff0803040a52" providerId="ADAL" clId="{87591C13-6847-495F-AF56-652825420893}" dt="2022-01-17T15:51:54.340" v="910" actId="14100"/>
          <ac:graphicFrameMkLst>
            <pc:docMk/>
            <pc:sldMk cId="813791251" sldId="286"/>
            <ac:graphicFrameMk id="7" creationId="{F177C5BA-6C21-4982-A29F-9131C2ED9423}"/>
          </ac:graphicFrameMkLst>
        </pc:graphicFrameChg>
        <pc:graphicFrameChg chg="add del mod">
          <ac:chgData name="Gaëlle Martin-Cocher" userId="088f4a44-b95e-443e-ae88-ff0803040a52" providerId="ADAL" clId="{87591C13-6847-495F-AF56-652825420893}" dt="2022-01-17T15:52:26.899" v="916"/>
          <ac:graphicFrameMkLst>
            <pc:docMk/>
            <pc:sldMk cId="813791251" sldId="286"/>
            <ac:graphicFrameMk id="8" creationId="{7B1B48DA-85BA-4ACE-8F13-4055FE7BB48A}"/>
          </ac:graphicFrameMkLst>
        </pc:graphicFrameChg>
        <pc:graphicFrameChg chg="add del mod">
          <ac:chgData name="Gaëlle Martin-Cocher" userId="088f4a44-b95e-443e-ae88-ff0803040a52" providerId="ADAL" clId="{87591C13-6847-495F-AF56-652825420893}" dt="2022-01-17T15:54:40.563" v="937" actId="478"/>
          <ac:graphicFrameMkLst>
            <pc:docMk/>
            <pc:sldMk cId="813791251" sldId="286"/>
            <ac:graphicFrameMk id="9" creationId="{5391ACB1-46A5-4BA4-B2F6-766F3EC369D9}"/>
          </ac:graphicFrameMkLst>
        </pc:graphicFrameChg>
        <pc:graphicFrameChg chg="mod modGraphic">
          <ac:chgData name="Gaëlle Martin-Cocher" userId="088f4a44-b95e-443e-ae88-ff0803040a52" providerId="ADAL" clId="{87591C13-6847-495F-AF56-652825420893}" dt="2022-01-17T15:54:27.745" v="935" actId="122"/>
          <ac:graphicFrameMkLst>
            <pc:docMk/>
            <pc:sldMk cId="813791251" sldId="286"/>
            <ac:graphicFrameMk id="13" creationId="{FE62E980-E3D2-4650-A74E-5372DC37FBD2}"/>
          </ac:graphicFrameMkLst>
        </pc:graphicFrameChg>
        <pc:graphicFrameChg chg="mod modGraphic">
          <ac:chgData name="Gaëlle Martin-Cocher" userId="088f4a44-b95e-443e-ae88-ff0803040a52" providerId="ADAL" clId="{87591C13-6847-495F-AF56-652825420893}" dt="2022-01-17T16:08:21.053" v="1038" actId="122"/>
          <ac:graphicFrameMkLst>
            <pc:docMk/>
            <pc:sldMk cId="813791251" sldId="286"/>
            <ac:graphicFrameMk id="14" creationId="{D374824A-9E1C-4915-9D73-12263F615470}"/>
          </ac:graphicFrameMkLst>
        </pc:graphicFrameChg>
        <pc:graphicFrameChg chg="add del mod">
          <ac:chgData name="Gaëlle Martin-Cocher" userId="088f4a44-b95e-443e-ae88-ff0803040a52" providerId="ADAL" clId="{87591C13-6847-495F-AF56-652825420893}" dt="2022-01-11T15:12:28.788" v="772"/>
          <ac:graphicFrameMkLst>
            <pc:docMk/>
            <pc:sldMk cId="813791251" sldId="286"/>
            <ac:graphicFrameMk id="17" creationId="{45166EFB-6331-4C30-B728-C50C157558C8}"/>
          </ac:graphicFrameMkLst>
        </pc:graphicFrameChg>
        <pc:graphicFrameChg chg="add del mod modGraphic">
          <ac:chgData name="Gaëlle Martin-Cocher" userId="088f4a44-b95e-443e-ae88-ff0803040a52" providerId="ADAL" clId="{87591C13-6847-495F-AF56-652825420893}" dt="2022-01-17T15:51:23.357" v="901" actId="478"/>
          <ac:graphicFrameMkLst>
            <pc:docMk/>
            <pc:sldMk cId="813791251" sldId="286"/>
            <ac:graphicFrameMk id="18" creationId="{64408DD2-ABAA-4ECA-8035-BE074BF913C3}"/>
          </ac:graphicFrameMkLst>
        </pc:graphicFrameChg>
        <pc:graphicFrameChg chg="add del mod">
          <ac:chgData name="Gaëlle Martin-Cocher" userId="088f4a44-b95e-443e-ae88-ff0803040a52" providerId="ADAL" clId="{87591C13-6847-495F-AF56-652825420893}" dt="2022-01-11T15:13:33.148" v="780"/>
          <ac:graphicFrameMkLst>
            <pc:docMk/>
            <pc:sldMk cId="813791251" sldId="286"/>
            <ac:graphicFrameMk id="19" creationId="{06CF59E5-380F-4BA6-9FB0-0EA8888DF2FA}"/>
          </ac:graphicFrameMkLst>
        </pc:graphicFrameChg>
        <pc:graphicFrameChg chg="add del mod modGraphic">
          <ac:chgData name="Gaëlle Martin-Cocher" userId="088f4a44-b95e-443e-ae88-ff0803040a52" providerId="ADAL" clId="{87591C13-6847-495F-AF56-652825420893}" dt="2022-01-17T15:52:02.674" v="911" actId="478"/>
          <ac:graphicFrameMkLst>
            <pc:docMk/>
            <pc:sldMk cId="813791251" sldId="286"/>
            <ac:graphicFrameMk id="20" creationId="{962868F4-0A59-45C2-9606-AF85027E4E26}"/>
          </ac:graphicFrameMkLst>
        </pc:graphicFrameChg>
        <pc:picChg chg="del">
          <ac:chgData name="Gaëlle Martin-Cocher" userId="088f4a44-b95e-443e-ae88-ff0803040a52" providerId="ADAL" clId="{87591C13-6847-495F-AF56-652825420893}" dt="2022-01-11T15:12:32.300" v="774" actId="478"/>
          <ac:picMkLst>
            <pc:docMk/>
            <pc:sldMk cId="813791251" sldId="286"/>
            <ac:picMk id="10" creationId="{C35F44DD-FA8C-484B-A260-890D3162A197}"/>
          </ac:picMkLst>
        </pc:picChg>
        <pc:picChg chg="del">
          <ac:chgData name="Gaëlle Martin-Cocher" userId="088f4a44-b95e-443e-ae88-ff0803040a52" providerId="ADAL" clId="{87591C13-6847-495F-AF56-652825420893}" dt="2022-01-11T15:13:37.022" v="782" actId="478"/>
          <ac:picMkLst>
            <pc:docMk/>
            <pc:sldMk cId="813791251" sldId="286"/>
            <ac:picMk id="16" creationId="{B70789F0-B717-4B4A-BB2C-D2C18A67F4EB}"/>
          </ac:picMkLst>
        </pc:picChg>
      </pc:sldChg>
      <pc:sldChg chg="modSp add mod">
        <pc:chgData name="Gaëlle Martin-Cocher" userId="088f4a44-b95e-443e-ae88-ff0803040a52" providerId="ADAL" clId="{87591C13-6847-495F-AF56-652825420893}" dt="2022-01-17T16:09:18.665" v="1042" actId="20578"/>
        <pc:sldMkLst>
          <pc:docMk/>
          <pc:sldMk cId="2817474996" sldId="287"/>
        </pc:sldMkLst>
        <pc:spChg chg="mod">
          <ac:chgData name="Gaëlle Martin-Cocher" userId="088f4a44-b95e-443e-ae88-ff0803040a52" providerId="ADAL" clId="{87591C13-6847-495F-AF56-652825420893}" dt="2022-01-11T14:28:55.225" v="7" actId="20577"/>
          <ac:spMkLst>
            <pc:docMk/>
            <pc:sldMk cId="2817474996" sldId="287"/>
            <ac:spMk id="2" creationId="{A493D30A-3B99-054D-A676-256361186A08}"/>
          </ac:spMkLst>
        </pc:spChg>
        <pc:spChg chg="mod">
          <ac:chgData name="Gaëlle Martin-Cocher" userId="088f4a44-b95e-443e-ae88-ff0803040a52" providerId="ADAL" clId="{87591C13-6847-495F-AF56-652825420893}" dt="2022-01-17T16:09:18.665" v="1042" actId="20578"/>
          <ac:spMkLst>
            <pc:docMk/>
            <pc:sldMk cId="2817474996" sldId="287"/>
            <ac:spMk id="13" creationId="{EA6C7CCC-AD54-415F-8DF4-EBA22204CC8E}"/>
          </ac:spMkLst>
        </pc:spChg>
      </pc:sldChg>
      <pc:sldChg chg="addSp delSp modSp new mod modClrScheme chgLayout">
        <pc:chgData name="Gaëlle Martin-Cocher" userId="088f4a44-b95e-443e-ae88-ff0803040a52" providerId="ADAL" clId="{87591C13-6847-495F-AF56-652825420893}" dt="2022-01-17T16:01:15.197" v="1013" actId="108"/>
        <pc:sldMkLst>
          <pc:docMk/>
          <pc:sldMk cId="2624548072" sldId="288"/>
        </pc:sldMkLst>
        <pc:spChg chg="del mod ord">
          <ac:chgData name="Gaëlle Martin-Cocher" userId="088f4a44-b95e-443e-ae88-ff0803040a52" providerId="ADAL" clId="{87591C13-6847-495F-AF56-652825420893}" dt="2022-01-11T14:31:07.686" v="35" actId="700"/>
          <ac:spMkLst>
            <pc:docMk/>
            <pc:sldMk cId="2624548072" sldId="288"/>
            <ac:spMk id="2" creationId="{3646D9DA-E645-43FB-BBD7-F5380587E90A}"/>
          </ac:spMkLst>
        </pc:spChg>
        <pc:spChg chg="mod ord">
          <ac:chgData name="Gaëlle Martin-Cocher" userId="088f4a44-b95e-443e-ae88-ff0803040a52" providerId="ADAL" clId="{87591C13-6847-495F-AF56-652825420893}" dt="2022-01-11T14:31:07.686" v="35" actId="700"/>
          <ac:spMkLst>
            <pc:docMk/>
            <pc:sldMk cId="2624548072" sldId="288"/>
            <ac:spMk id="3" creationId="{625637E3-EED2-4BB5-8CF8-447F93501D2F}"/>
          </ac:spMkLst>
        </pc:spChg>
        <pc:spChg chg="del mod ord">
          <ac:chgData name="Gaëlle Martin-Cocher" userId="088f4a44-b95e-443e-ae88-ff0803040a52" providerId="ADAL" clId="{87591C13-6847-495F-AF56-652825420893}" dt="2022-01-11T14:33:33.222" v="83" actId="478"/>
          <ac:spMkLst>
            <pc:docMk/>
            <pc:sldMk cId="2624548072" sldId="288"/>
            <ac:spMk id="4" creationId="{AF52E87D-AC3A-44D4-B0A5-B2B795E73845}"/>
          </ac:spMkLst>
        </pc:spChg>
        <pc:spChg chg="mod ord">
          <ac:chgData name="Gaëlle Martin-Cocher" userId="088f4a44-b95e-443e-ae88-ff0803040a52" providerId="ADAL" clId="{87591C13-6847-495F-AF56-652825420893}" dt="2022-01-11T14:31:07.686" v="35" actId="700"/>
          <ac:spMkLst>
            <pc:docMk/>
            <pc:sldMk cId="2624548072" sldId="288"/>
            <ac:spMk id="5" creationId="{2DB44FFB-87C7-4C76-B1FD-A130D9C2BEEE}"/>
          </ac:spMkLst>
        </pc:spChg>
        <pc:spChg chg="del mod ord">
          <ac:chgData name="Gaëlle Martin-Cocher" userId="088f4a44-b95e-443e-ae88-ff0803040a52" providerId="ADAL" clId="{87591C13-6847-495F-AF56-652825420893}" dt="2022-01-11T14:31:07.686" v="35" actId="700"/>
          <ac:spMkLst>
            <pc:docMk/>
            <pc:sldMk cId="2624548072" sldId="288"/>
            <ac:spMk id="6" creationId="{BA86CBA2-9091-4B11-A1EC-3A7CF4DDB4CF}"/>
          </ac:spMkLst>
        </pc:spChg>
        <pc:spChg chg="add mod ord">
          <ac:chgData name="Gaëlle Martin-Cocher" userId="088f4a44-b95e-443e-ae88-ff0803040a52" providerId="ADAL" clId="{87591C13-6847-495F-AF56-652825420893}" dt="2022-01-11T14:31:12.608" v="49" actId="20577"/>
          <ac:spMkLst>
            <pc:docMk/>
            <pc:sldMk cId="2624548072" sldId="288"/>
            <ac:spMk id="7" creationId="{E4835D12-7344-4716-8EA3-C0CBD9364ED6}"/>
          </ac:spMkLst>
        </pc:spChg>
        <pc:spChg chg="add mod ord">
          <ac:chgData name="Gaëlle Martin-Cocher" userId="088f4a44-b95e-443e-ae88-ff0803040a52" providerId="ADAL" clId="{87591C13-6847-495F-AF56-652825420893}" dt="2022-01-17T15:59:18.695" v="995" actId="20577"/>
          <ac:spMkLst>
            <pc:docMk/>
            <pc:sldMk cId="2624548072" sldId="288"/>
            <ac:spMk id="8" creationId="{5D71AD27-F49F-46C9-8BA1-E88637BB9E7D}"/>
          </ac:spMkLst>
        </pc:spChg>
        <pc:spChg chg="add mod ord">
          <ac:chgData name="Gaëlle Martin-Cocher" userId="088f4a44-b95e-443e-ae88-ff0803040a52" providerId="ADAL" clId="{87591C13-6847-495F-AF56-652825420893}" dt="2022-01-17T15:58:57.208" v="978" actId="1076"/>
          <ac:spMkLst>
            <pc:docMk/>
            <pc:sldMk cId="2624548072" sldId="288"/>
            <ac:spMk id="9" creationId="{147CA2BD-A6E8-4166-B1AC-90453C532863}"/>
          </ac:spMkLst>
        </pc:spChg>
        <pc:graphicFrameChg chg="add del mod">
          <ac:chgData name="Gaëlle Martin-Cocher" userId="088f4a44-b95e-443e-ae88-ff0803040a52" providerId="ADAL" clId="{87591C13-6847-495F-AF56-652825420893}" dt="2022-01-17T15:57:35.403" v="962"/>
          <ac:graphicFrameMkLst>
            <pc:docMk/>
            <pc:sldMk cId="2624548072" sldId="288"/>
            <ac:graphicFrameMk id="2" creationId="{1E7DDE5F-68F1-4B1C-8FC2-1AF0FB9C5153}"/>
          </ac:graphicFrameMkLst>
        </pc:graphicFrameChg>
        <pc:graphicFrameChg chg="add mod modGraphic">
          <ac:chgData name="Gaëlle Martin-Cocher" userId="088f4a44-b95e-443e-ae88-ff0803040a52" providerId="ADAL" clId="{87591C13-6847-495F-AF56-652825420893}" dt="2022-01-17T15:59:01.346" v="980" actId="1076"/>
          <ac:graphicFrameMkLst>
            <pc:docMk/>
            <pc:sldMk cId="2624548072" sldId="288"/>
            <ac:graphicFrameMk id="4" creationId="{0F13F121-BF7B-4163-8239-451739D460E8}"/>
          </ac:graphicFrameMkLst>
        </pc:graphicFrameChg>
        <pc:graphicFrameChg chg="add del mod">
          <ac:chgData name="Gaëlle Martin-Cocher" userId="088f4a44-b95e-443e-ae88-ff0803040a52" providerId="ADAL" clId="{87591C13-6847-495F-AF56-652825420893}" dt="2022-01-17T15:57:57.770" v="970"/>
          <ac:graphicFrameMkLst>
            <pc:docMk/>
            <pc:sldMk cId="2624548072" sldId="288"/>
            <ac:graphicFrameMk id="6" creationId="{7653718D-4A3E-4719-994C-ECB0B81E063B}"/>
          </ac:graphicFrameMkLst>
        </pc:graphicFrameChg>
        <pc:graphicFrameChg chg="add del mod">
          <ac:chgData name="Gaëlle Martin-Cocher" userId="088f4a44-b95e-443e-ae88-ff0803040a52" providerId="ADAL" clId="{87591C13-6847-495F-AF56-652825420893}" dt="2022-01-11T14:32:08.781" v="58"/>
          <ac:graphicFrameMkLst>
            <pc:docMk/>
            <pc:sldMk cId="2624548072" sldId="288"/>
            <ac:graphicFrameMk id="10" creationId="{2B5FB9C7-761C-4571-9C1B-9FB1BDA28D23}"/>
          </ac:graphicFrameMkLst>
        </pc:graphicFrameChg>
        <pc:graphicFrameChg chg="add mod modGraphic">
          <ac:chgData name="Gaëlle Martin-Cocher" userId="088f4a44-b95e-443e-ae88-ff0803040a52" providerId="ADAL" clId="{87591C13-6847-495F-AF56-652825420893}" dt="2022-01-17T15:58:59.268" v="979" actId="1076"/>
          <ac:graphicFrameMkLst>
            <pc:docMk/>
            <pc:sldMk cId="2624548072" sldId="288"/>
            <ac:graphicFrameMk id="10" creationId="{AF3DA0C4-3242-49F4-A2C0-AC76406B1E0E}"/>
          </ac:graphicFrameMkLst>
        </pc:graphicFrameChg>
        <pc:graphicFrameChg chg="add del mod">
          <ac:chgData name="Gaëlle Martin-Cocher" userId="088f4a44-b95e-443e-ae88-ff0803040a52" providerId="ADAL" clId="{87591C13-6847-495F-AF56-652825420893}" dt="2022-01-11T14:32:35.334" v="62"/>
          <ac:graphicFrameMkLst>
            <pc:docMk/>
            <pc:sldMk cId="2624548072" sldId="288"/>
            <ac:graphicFrameMk id="12" creationId="{C9661D50-D26A-4F74-B385-E70B6F542118}"/>
          </ac:graphicFrameMkLst>
        </pc:graphicFrameChg>
        <pc:graphicFrameChg chg="add mod modGraphic">
          <ac:chgData name="Gaëlle Martin-Cocher" userId="088f4a44-b95e-443e-ae88-ff0803040a52" providerId="ADAL" clId="{87591C13-6847-495F-AF56-652825420893}" dt="2022-01-17T16:00:29.893" v="1008" actId="122"/>
          <ac:graphicFrameMkLst>
            <pc:docMk/>
            <pc:sldMk cId="2624548072" sldId="288"/>
            <ac:graphicFrameMk id="14" creationId="{60BE6B0E-7DE1-4296-846E-485CFA6A062F}"/>
          </ac:graphicFrameMkLst>
        </pc:graphicFrameChg>
        <pc:graphicFrameChg chg="add mod modGraphic">
          <ac:chgData name="Gaëlle Martin-Cocher" userId="088f4a44-b95e-443e-ae88-ff0803040a52" providerId="ADAL" clId="{87591C13-6847-495F-AF56-652825420893}" dt="2022-01-17T16:01:15.197" v="1013" actId="108"/>
          <ac:graphicFrameMkLst>
            <pc:docMk/>
            <pc:sldMk cId="2624548072" sldId="288"/>
            <ac:graphicFrameMk id="15" creationId="{AE78AB43-1FBF-43D5-8BD0-C054A993C5D9}"/>
          </ac:graphicFrameMkLst>
        </pc:graphicFrameChg>
        <pc:graphicFrameChg chg="add del mod">
          <ac:chgData name="Gaëlle Martin-Cocher" userId="088f4a44-b95e-443e-ae88-ff0803040a52" providerId="ADAL" clId="{87591C13-6847-495F-AF56-652825420893}" dt="2022-01-11T14:48:25.519" v="112"/>
          <ac:graphicFrameMkLst>
            <pc:docMk/>
            <pc:sldMk cId="2624548072" sldId="288"/>
            <ac:graphicFrameMk id="16" creationId="{7162E97B-068C-40AF-A5A9-FD174B0AE423}"/>
          </ac:graphicFrameMkLst>
        </pc:graphicFrameChg>
        <pc:graphicFrameChg chg="add del mod">
          <ac:chgData name="Gaëlle Martin-Cocher" userId="088f4a44-b95e-443e-ae88-ff0803040a52" providerId="ADAL" clId="{87591C13-6847-495F-AF56-652825420893}" dt="2022-01-11T14:49:22.315" v="123"/>
          <ac:graphicFrameMkLst>
            <pc:docMk/>
            <pc:sldMk cId="2624548072" sldId="288"/>
            <ac:graphicFrameMk id="18" creationId="{D0D4B4E0-544D-4097-9C2B-ED05A39AD22E}"/>
          </ac:graphicFrameMkLst>
        </pc:graphicFrameChg>
        <pc:graphicFrameChg chg="add del mod">
          <ac:chgData name="Gaëlle Martin-Cocher" userId="088f4a44-b95e-443e-ae88-ff0803040a52" providerId="ADAL" clId="{87591C13-6847-495F-AF56-652825420893}" dt="2022-01-11T14:49:55.236" v="128"/>
          <ac:graphicFrameMkLst>
            <pc:docMk/>
            <pc:sldMk cId="2624548072" sldId="288"/>
            <ac:graphicFrameMk id="20" creationId="{00C17E52-D8CA-4BA0-8326-6D28C123E691}"/>
          </ac:graphicFrameMkLst>
        </pc:graphicFrameChg>
        <pc:graphicFrameChg chg="add del mod">
          <ac:chgData name="Gaëlle Martin-Cocher" userId="088f4a44-b95e-443e-ae88-ff0803040a52" providerId="ADAL" clId="{87591C13-6847-495F-AF56-652825420893}" dt="2022-01-11T15:14:45.175" v="805"/>
          <ac:graphicFrameMkLst>
            <pc:docMk/>
            <pc:sldMk cId="2624548072" sldId="288"/>
            <ac:graphicFrameMk id="22" creationId="{B235C38C-673A-49CF-8B39-825E3B1EC81C}"/>
          </ac:graphicFrameMkLst>
        </pc:graphicFrameChg>
        <pc:graphicFrameChg chg="add del mod modGraphic">
          <ac:chgData name="Gaëlle Martin-Cocher" userId="088f4a44-b95e-443e-ae88-ff0803040a52" providerId="ADAL" clId="{87591C13-6847-495F-AF56-652825420893}" dt="2022-01-17T15:57:46.445" v="966" actId="478"/>
          <ac:graphicFrameMkLst>
            <pc:docMk/>
            <pc:sldMk cId="2624548072" sldId="288"/>
            <ac:graphicFrameMk id="23" creationId="{13027EF2-5F58-416D-AE03-81FB09C40BB2}"/>
          </ac:graphicFrameMkLst>
        </pc:graphicFrameChg>
        <pc:graphicFrameChg chg="add del mod">
          <ac:chgData name="Gaëlle Martin-Cocher" userId="088f4a44-b95e-443e-ae88-ff0803040a52" providerId="ADAL" clId="{87591C13-6847-495F-AF56-652825420893}" dt="2022-01-11T15:15:17.492" v="813"/>
          <ac:graphicFrameMkLst>
            <pc:docMk/>
            <pc:sldMk cId="2624548072" sldId="288"/>
            <ac:graphicFrameMk id="24" creationId="{3F93CCB5-EB76-4352-A777-EEAE75A50E31}"/>
          </ac:graphicFrameMkLst>
        </pc:graphicFrameChg>
        <pc:graphicFrameChg chg="add del mod modGraphic">
          <ac:chgData name="Gaëlle Martin-Cocher" userId="088f4a44-b95e-443e-ae88-ff0803040a52" providerId="ADAL" clId="{87591C13-6847-495F-AF56-652825420893}" dt="2022-01-17T15:57:18.516" v="958" actId="478"/>
          <ac:graphicFrameMkLst>
            <pc:docMk/>
            <pc:sldMk cId="2624548072" sldId="288"/>
            <ac:graphicFrameMk id="25" creationId="{7247E280-7207-4BAD-8008-64E4951FA92F}"/>
          </ac:graphicFrameMkLst>
        </pc:graphicFrameChg>
        <pc:picChg chg="add del">
          <ac:chgData name="Gaëlle Martin-Cocher" userId="088f4a44-b95e-443e-ae88-ff0803040a52" providerId="ADAL" clId="{87591C13-6847-495F-AF56-652825420893}" dt="2022-01-11T14:32:19.809" v="60" actId="478"/>
          <ac:picMkLst>
            <pc:docMk/>
            <pc:sldMk cId="2624548072" sldId="288"/>
            <ac:picMk id="11" creationId="{AF63A8C6-795D-4066-9F3C-472DB3CEC618}"/>
          </ac:picMkLst>
        </pc:picChg>
        <pc:picChg chg="add del">
          <ac:chgData name="Gaëlle Martin-Cocher" userId="088f4a44-b95e-443e-ae88-ff0803040a52" providerId="ADAL" clId="{87591C13-6847-495F-AF56-652825420893}" dt="2022-01-11T14:32:37.841" v="64"/>
          <ac:picMkLst>
            <pc:docMk/>
            <pc:sldMk cId="2624548072" sldId="288"/>
            <ac:picMk id="13" creationId="{3632F30D-00B8-403C-8513-D19B095FFEBA}"/>
          </ac:picMkLst>
        </pc:picChg>
        <pc:picChg chg="add del mod">
          <ac:chgData name="Gaëlle Martin-Cocher" userId="088f4a44-b95e-443e-ae88-ff0803040a52" providerId="ADAL" clId="{87591C13-6847-495F-AF56-652825420893}" dt="2022-01-11T15:14:33.546" v="801" actId="478"/>
          <ac:picMkLst>
            <pc:docMk/>
            <pc:sldMk cId="2624548072" sldId="288"/>
            <ac:picMk id="17" creationId="{E38955A7-E3F3-4F97-9C7F-D38E7AF98BA3}"/>
          </ac:picMkLst>
        </pc:picChg>
        <pc:picChg chg="add del mod">
          <ac:chgData name="Gaëlle Martin-Cocher" userId="088f4a44-b95e-443e-ae88-ff0803040a52" providerId="ADAL" clId="{87591C13-6847-495F-AF56-652825420893}" dt="2022-01-11T14:49:48.766" v="126" actId="478"/>
          <ac:picMkLst>
            <pc:docMk/>
            <pc:sldMk cId="2624548072" sldId="288"/>
            <ac:picMk id="19" creationId="{70A316DE-038C-4E74-A294-4285D83AAAFE}"/>
          </ac:picMkLst>
        </pc:picChg>
        <pc:picChg chg="add del mod">
          <ac:chgData name="Gaëlle Martin-Cocher" userId="088f4a44-b95e-443e-ae88-ff0803040a52" providerId="ADAL" clId="{87591C13-6847-495F-AF56-652825420893}" dt="2022-01-11T15:15:12.892" v="809" actId="478"/>
          <ac:picMkLst>
            <pc:docMk/>
            <pc:sldMk cId="2624548072" sldId="288"/>
            <ac:picMk id="21" creationId="{206C4E81-6CF7-4637-9BCA-997D3CA8FFD2}"/>
          </ac:picMkLst>
        </pc:picChg>
      </pc:sldChg>
      <pc:sldChg chg="addSp delSp modSp new mod modClrScheme chgLayout">
        <pc:chgData name="Gaëlle Martin-Cocher" userId="088f4a44-b95e-443e-ae88-ff0803040a52" providerId="ADAL" clId="{87591C13-6847-495F-AF56-652825420893}" dt="2022-01-11T15:23:51.083" v="900" actId="478"/>
        <pc:sldMkLst>
          <pc:docMk/>
          <pc:sldMk cId="365863833" sldId="289"/>
        </pc:sldMkLst>
        <pc:spChg chg="mod ord">
          <ac:chgData name="Gaëlle Martin-Cocher" userId="088f4a44-b95e-443e-ae88-ff0803040a52" providerId="ADAL" clId="{87591C13-6847-495F-AF56-652825420893}" dt="2022-01-11T14:50:54.103" v="143" actId="700"/>
          <ac:spMkLst>
            <pc:docMk/>
            <pc:sldMk cId="365863833" sldId="289"/>
            <ac:spMk id="2" creationId="{2ABB21A8-A25F-4B2E-8273-BB26D2F1D891}"/>
          </ac:spMkLst>
        </pc:spChg>
        <pc:spChg chg="del mod ord">
          <ac:chgData name="Gaëlle Martin-Cocher" userId="088f4a44-b95e-443e-ae88-ff0803040a52" providerId="ADAL" clId="{87591C13-6847-495F-AF56-652825420893}" dt="2022-01-11T14:50:49.624" v="142" actId="700"/>
          <ac:spMkLst>
            <pc:docMk/>
            <pc:sldMk cId="365863833" sldId="289"/>
            <ac:spMk id="3" creationId="{A0975CA8-0D47-495D-838B-1E42BF49FE3F}"/>
          </ac:spMkLst>
        </pc:spChg>
        <pc:spChg chg="del">
          <ac:chgData name="Gaëlle Martin-Cocher" userId="088f4a44-b95e-443e-ae88-ff0803040a52" providerId="ADAL" clId="{87591C13-6847-495F-AF56-652825420893}" dt="2022-01-11T14:50:49.624" v="142" actId="700"/>
          <ac:spMkLst>
            <pc:docMk/>
            <pc:sldMk cId="365863833" sldId="289"/>
            <ac:spMk id="4" creationId="{F33D95C1-1DA1-4516-B9AA-4389CDDD1136}"/>
          </ac:spMkLst>
        </pc:spChg>
        <pc:spChg chg="mod ord">
          <ac:chgData name="Gaëlle Martin-Cocher" userId="088f4a44-b95e-443e-ae88-ff0803040a52" providerId="ADAL" clId="{87591C13-6847-495F-AF56-652825420893}" dt="2022-01-11T14:50:54.103" v="143" actId="700"/>
          <ac:spMkLst>
            <pc:docMk/>
            <pc:sldMk cId="365863833" sldId="289"/>
            <ac:spMk id="5" creationId="{09D68CE0-124F-421E-B2DB-5F3BC016C030}"/>
          </ac:spMkLst>
        </pc:spChg>
        <pc:spChg chg="del mod ord">
          <ac:chgData name="Gaëlle Martin-Cocher" userId="088f4a44-b95e-443e-ae88-ff0803040a52" providerId="ADAL" clId="{87591C13-6847-495F-AF56-652825420893}" dt="2022-01-11T15:23:51.083" v="900" actId="478"/>
          <ac:spMkLst>
            <pc:docMk/>
            <pc:sldMk cId="365863833" sldId="289"/>
            <ac:spMk id="6" creationId="{425B0202-BD2C-4DB5-9DD1-0E730AD850CF}"/>
          </ac:spMkLst>
        </pc:spChg>
        <pc:spChg chg="mod ord">
          <ac:chgData name="Gaëlle Martin-Cocher" userId="088f4a44-b95e-443e-ae88-ff0803040a52" providerId="ADAL" clId="{87591C13-6847-495F-AF56-652825420893}" dt="2022-01-11T14:50:54.103" v="143" actId="700"/>
          <ac:spMkLst>
            <pc:docMk/>
            <pc:sldMk cId="365863833" sldId="289"/>
            <ac:spMk id="7" creationId="{15E63F1D-2670-49EB-849F-D4E943AB2F0C}"/>
          </ac:spMkLst>
        </pc:spChg>
        <pc:spChg chg="add del mod ord">
          <ac:chgData name="Gaëlle Martin-Cocher" userId="088f4a44-b95e-443e-ae88-ff0803040a52" providerId="ADAL" clId="{87591C13-6847-495F-AF56-652825420893}" dt="2022-01-11T14:50:54.103" v="143" actId="700"/>
          <ac:spMkLst>
            <pc:docMk/>
            <pc:sldMk cId="365863833" sldId="289"/>
            <ac:spMk id="8" creationId="{F821B2A4-4692-42E9-879F-0FFF29EBB872}"/>
          </ac:spMkLst>
        </pc:spChg>
        <pc:spChg chg="add mod ord">
          <ac:chgData name="Gaëlle Martin-Cocher" userId="088f4a44-b95e-443e-ae88-ff0803040a52" providerId="ADAL" clId="{87591C13-6847-495F-AF56-652825420893}" dt="2022-01-11T15:01:06.285" v="710" actId="20577"/>
          <ac:spMkLst>
            <pc:docMk/>
            <pc:sldMk cId="365863833" sldId="289"/>
            <ac:spMk id="9" creationId="{128AF1BF-6537-46E2-9D31-6F6D25294CEE}"/>
          </ac:spMkLst>
        </pc:spChg>
        <pc:graphicFrameChg chg="add del mod">
          <ac:chgData name="Gaëlle Martin-Cocher" userId="088f4a44-b95e-443e-ae88-ff0803040a52" providerId="ADAL" clId="{87591C13-6847-495F-AF56-652825420893}" dt="2022-01-11T14:53:23.879" v="396"/>
          <ac:graphicFrameMkLst>
            <pc:docMk/>
            <pc:sldMk cId="365863833" sldId="289"/>
            <ac:graphicFrameMk id="10" creationId="{83F861B8-2811-4BD9-8E93-1BBBE91B1FDE}"/>
          </ac:graphicFrameMkLst>
        </pc:graphicFrameChg>
        <pc:graphicFrameChg chg="add del mod">
          <ac:chgData name="Gaëlle Martin-Cocher" userId="088f4a44-b95e-443e-ae88-ff0803040a52" providerId="ADAL" clId="{87591C13-6847-495F-AF56-652825420893}" dt="2022-01-11T14:54:20.193" v="418" actId="478"/>
          <ac:graphicFrameMkLst>
            <pc:docMk/>
            <pc:sldMk cId="365863833" sldId="289"/>
            <ac:graphicFrameMk id="11" creationId="{4250C8BB-FFB5-4982-B1D3-8267E6B68DDF}"/>
          </ac:graphicFrameMkLst>
        </pc:graphicFrameChg>
      </pc:sldChg>
      <pc:sldChg chg="addSp delSp modSp new mod modClrScheme chgLayout">
        <pc:chgData name="Gaëlle Martin-Cocher" userId="088f4a44-b95e-443e-ae88-ff0803040a52" providerId="ADAL" clId="{87591C13-6847-495F-AF56-652825420893}" dt="2022-01-11T15:03:56.847" v="728" actId="1076"/>
        <pc:sldMkLst>
          <pc:docMk/>
          <pc:sldMk cId="3774729090" sldId="290"/>
        </pc:sldMkLst>
        <pc:spChg chg="mod ord">
          <ac:chgData name="Gaëlle Martin-Cocher" userId="088f4a44-b95e-443e-ae88-ff0803040a52" providerId="ADAL" clId="{87591C13-6847-495F-AF56-652825420893}" dt="2022-01-11T14:54:57.462" v="419" actId="700"/>
          <ac:spMkLst>
            <pc:docMk/>
            <pc:sldMk cId="3774729090" sldId="290"/>
            <ac:spMk id="2" creationId="{1FD85E10-32E6-4F09-84AA-10FA82899D61}"/>
          </ac:spMkLst>
        </pc:spChg>
        <pc:spChg chg="del mod ord">
          <ac:chgData name="Gaëlle Martin-Cocher" userId="088f4a44-b95e-443e-ae88-ff0803040a52" providerId="ADAL" clId="{87591C13-6847-495F-AF56-652825420893}" dt="2022-01-11T14:54:57.462" v="419" actId="700"/>
          <ac:spMkLst>
            <pc:docMk/>
            <pc:sldMk cId="3774729090" sldId="290"/>
            <ac:spMk id="3" creationId="{61DFFC61-FEF8-42EE-8651-0214D2A4EE3F}"/>
          </ac:spMkLst>
        </pc:spChg>
        <pc:spChg chg="mod ord">
          <ac:chgData name="Gaëlle Martin-Cocher" userId="088f4a44-b95e-443e-ae88-ff0803040a52" providerId="ADAL" clId="{87591C13-6847-495F-AF56-652825420893}" dt="2022-01-11T14:54:57.462" v="419" actId="700"/>
          <ac:spMkLst>
            <pc:docMk/>
            <pc:sldMk cId="3774729090" sldId="290"/>
            <ac:spMk id="4" creationId="{4D8458BB-553B-402D-A8BD-1F85A6E7A0F3}"/>
          </ac:spMkLst>
        </pc:spChg>
        <pc:spChg chg="del mod ord">
          <ac:chgData name="Gaëlle Martin-Cocher" userId="088f4a44-b95e-443e-ae88-ff0803040a52" providerId="ADAL" clId="{87591C13-6847-495F-AF56-652825420893}" dt="2022-01-11T14:56:15.509" v="447" actId="478"/>
          <ac:spMkLst>
            <pc:docMk/>
            <pc:sldMk cId="3774729090" sldId="290"/>
            <ac:spMk id="5" creationId="{6D18D916-97A1-498F-8B5E-667714D6B34D}"/>
          </ac:spMkLst>
        </pc:spChg>
        <pc:spChg chg="mod ord">
          <ac:chgData name="Gaëlle Martin-Cocher" userId="088f4a44-b95e-443e-ae88-ff0803040a52" providerId="ADAL" clId="{87591C13-6847-495F-AF56-652825420893}" dt="2022-01-11T14:54:57.462" v="419" actId="700"/>
          <ac:spMkLst>
            <pc:docMk/>
            <pc:sldMk cId="3774729090" sldId="290"/>
            <ac:spMk id="6" creationId="{3EA86B67-524B-47BE-B11F-2C8A594EF101}"/>
          </ac:spMkLst>
        </pc:spChg>
        <pc:spChg chg="add mod ord">
          <ac:chgData name="Gaëlle Martin-Cocher" userId="088f4a44-b95e-443e-ae88-ff0803040a52" providerId="ADAL" clId="{87591C13-6847-495F-AF56-652825420893}" dt="2022-01-11T14:58:48.327" v="475" actId="1076"/>
          <ac:spMkLst>
            <pc:docMk/>
            <pc:sldMk cId="3774729090" sldId="290"/>
            <ac:spMk id="7" creationId="{2C64E594-F22D-42D0-8B1A-97308325F66E}"/>
          </ac:spMkLst>
        </pc:spChg>
        <pc:spChg chg="add mod ord">
          <ac:chgData name="Gaëlle Martin-Cocher" userId="088f4a44-b95e-443e-ae88-ff0803040a52" providerId="ADAL" clId="{87591C13-6847-495F-AF56-652825420893}" dt="2022-01-11T14:58:40.477" v="473" actId="1076"/>
          <ac:spMkLst>
            <pc:docMk/>
            <pc:sldMk cId="3774729090" sldId="290"/>
            <ac:spMk id="8" creationId="{799384F7-8492-4D82-9EC8-4E211B5D1155}"/>
          </ac:spMkLst>
        </pc:spChg>
        <pc:graphicFrameChg chg="add del mod">
          <ac:chgData name="Gaëlle Martin-Cocher" userId="088f4a44-b95e-443e-ae88-ff0803040a52" providerId="ADAL" clId="{87591C13-6847-495F-AF56-652825420893}" dt="2022-01-11T14:55:19.475" v="430"/>
          <ac:graphicFrameMkLst>
            <pc:docMk/>
            <pc:sldMk cId="3774729090" sldId="290"/>
            <ac:graphicFrameMk id="9" creationId="{81FDE531-E2CF-450A-B2E8-291CD24E26E0}"/>
          </ac:graphicFrameMkLst>
        </pc:graphicFrameChg>
        <pc:graphicFrameChg chg="add mod modGraphic">
          <ac:chgData name="Gaëlle Martin-Cocher" userId="088f4a44-b95e-443e-ae88-ff0803040a52" providerId="ADAL" clId="{87591C13-6847-495F-AF56-652825420893}" dt="2022-01-11T15:03:56.847" v="728" actId="1076"/>
          <ac:graphicFrameMkLst>
            <pc:docMk/>
            <pc:sldMk cId="3774729090" sldId="290"/>
            <ac:graphicFrameMk id="10" creationId="{DB9048A4-3F82-45CE-A37D-E11AB9EEF430}"/>
          </ac:graphicFrameMkLst>
        </pc:graphicFrameChg>
        <pc:graphicFrameChg chg="add del mod">
          <ac:chgData name="Gaëlle Martin-Cocher" userId="088f4a44-b95e-443e-ae88-ff0803040a52" providerId="ADAL" clId="{87591C13-6847-495F-AF56-652825420893}" dt="2022-01-11T14:55:52.521" v="440"/>
          <ac:graphicFrameMkLst>
            <pc:docMk/>
            <pc:sldMk cId="3774729090" sldId="290"/>
            <ac:graphicFrameMk id="11" creationId="{AF884C15-5108-424E-B079-22D20D024172}"/>
          </ac:graphicFrameMkLst>
        </pc:graphicFrameChg>
        <pc:graphicFrameChg chg="add mod modGraphic">
          <ac:chgData name="Gaëlle Martin-Cocher" userId="088f4a44-b95e-443e-ae88-ff0803040a52" providerId="ADAL" clId="{87591C13-6847-495F-AF56-652825420893}" dt="2022-01-11T14:58:54.579" v="477" actId="1076"/>
          <ac:graphicFrameMkLst>
            <pc:docMk/>
            <pc:sldMk cId="3774729090" sldId="290"/>
            <ac:graphicFrameMk id="12" creationId="{8B8AFA27-4CFD-4AAB-B92E-0CA31DA7E463}"/>
          </ac:graphicFrameMkLst>
        </pc:graphicFrameChg>
        <pc:graphicFrameChg chg="add del mod">
          <ac:chgData name="Gaëlle Martin-Cocher" userId="088f4a44-b95e-443e-ae88-ff0803040a52" providerId="ADAL" clId="{87591C13-6847-495F-AF56-652825420893}" dt="2022-01-11T14:57:03.776" v="451"/>
          <ac:graphicFrameMkLst>
            <pc:docMk/>
            <pc:sldMk cId="3774729090" sldId="290"/>
            <ac:graphicFrameMk id="13" creationId="{DF0A3755-DC79-4849-8B91-3ECDE0003382}"/>
          </ac:graphicFrameMkLst>
        </pc:graphicFrameChg>
        <pc:graphicFrameChg chg="add mod modGraphic">
          <ac:chgData name="Gaëlle Martin-Cocher" userId="088f4a44-b95e-443e-ae88-ff0803040a52" providerId="ADAL" clId="{87591C13-6847-495F-AF56-652825420893}" dt="2022-01-11T15:02:51.892" v="725" actId="14734"/>
          <ac:graphicFrameMkLst>
            <pc:docMk/>
            <pc:sldMk cId="3774729090" sldId="290"/>
            <ac:graphicFrameMk id="14" creationId="{02754467-D268-4AF3-8A35-E7B3CDDD6E5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1131" TargetMode="External"/><Relationship Id="rId2" Type="http://schemas.openxmlformats.org/officeDocument/2006/relationships/hyperlink" Target="https://jvet-experts.org/doc_end_user/current_document.php?id=11235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phenix.int-evry.fr/jct/doc_end_user/documents/2_Geneva/wg11/JCTVC-B054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 Y-0060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59" y="3715036"/>
            <a:ext cx="10387428" cy="1155138"/>
          </a:xfrm>
        </p:spPr>
        <p:txBody>
          <a:bodyPr/>
          <a:lstStyle/>
          <a:p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Refined Low Latency Controlled Complexity (LLCC) configurations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8439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429C9-3046-794A-B401-9D9D2E850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Refining the baseline LLCCs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9F52C9-FEBF-EC42-B71E-A86C62DA3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284BA9-5F44-4F42-9017-0F6B595AC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A2E85A-F090-5943-ACF7-DBDDA83F0A1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effectLst/>
                <a:latin typeface="+mj-lt"/>
                <a:ea typeface="Times New Roman" panose="02020603050405020304" pitchFamily="18" charset="0"/>
              </a:rPr>
              <a:t>Baseline LLCC-1 and LLC-2 defined in  </a:t>
            </a:r>
            <a:r>
              <a:rPr lang="en-US" u="sng" dirty="0">
                <a:solidFill>
                  <a:srgbClr val="0000FF"/>
                </a:solidFill>
                <a:effectLst/>
                <a:latin typeface="+mj-lt"/>
                <a:ea typeface="Times New Roman" panose="02020603050405020304" pitchFamily="18" charset="0"/>
                <a:hlinkClick r:id="rId2"/>
              </a:rPr>
              <a:t>JVET-Y0043</a:t>
            </a:r>
            <a:endParaRPr lang="en-US" u="sng" dirty="0">
              <a:solidFill>
                <a:srgbClr val="0000FF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r>
              <a:rPr lang="en-US" dirty="0">
                <a:latin typeface="+mj-lt"/>
              </a:rPr>
              <a:t>Consider tools complexity/latency/ tradeoff.</a:t>
            </a:r>
          </a:p>
          <a:p>
            <a:r>
              <a:rPr lang="en-US" dirty="0">
                <a:latin typeface="+mj-lt"/>
              </a:rPr>
              <a:t>Reuse work done in </a:t>
            </a:r>
            <a:r>
              <a:rPr lang="en-US" sz="2400" u="sng" dirty="0">
                <a:solidFill>
                  <a:srgbClr val="0000FF"/>
                </a:solidFill>
                <a:effectLst/>
                <a:latin typeface="+mj-lt"/>
                <a:ea typeface="Times New Roman" panose="02020603050405020304" pitchFamily="18" charset="0"/>
                <a:hlinkClick r:id="rId3"/>
              </a:rPr>
              <a:t>JVET-X0138</a:t>
            </a:r>
            <a:r>
              <a:rPr lang="en-US" sz="2400" dirty="0">
                <a:effectLst/>
                <a:latin typeface="+mj-lt"/>
                <a:ea typeface="Times New Roman" panose="02020603050405020304" pitchFamily="18" charset="0"/>
              </a:rPr>
              <a:t>  and </a:t>
            </a:r>
            <a:r>
              <a:rPr lang="fr-FR" sz="2400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fr-FR" sz="2400" dirty="0" err="1">
                <a:effectLst/>
                <a:latin typeface="+mj-lt"/>
                <a:ea typeface="Times New Roman" panose="02020603050405020304" pitchFamily="18" charset="0"/>
              </a:rPr>
              <a:t>consider</a:t>
            </a:r>
            <a:r>
              <a:rPr lang="fr-FR" sz="2400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400" u="sng" dirty="0">
                <a:solidFill>
                  <a:srgbClr val="0000FF"/>
                </a:solidFill>
                <a:effectLst/>
                <a:latin typeface="+mj-lt"/>
                <a:ea typeface="Times New Roman" panose="02020603050405020304" pitchFamily="18" charset="0"/>
                <a:hlinkClick r:id="rId4"/>
              </a:rPr>
              <a:t>JTCVC-B054</a:t>
            </a:r>
            <a:endParaRPr lang="en-US" sz="2400" u="sng" dirty="0">
              <a:solidFill>
                <a:srgbClr val="0000FF"/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endParaRPr lang="en-US" sz="2400" u="sng" dirty="0">
              <a:solidFill>
                <a:srgbClr val="0000FF"/>
              </a:solidFill>
              <a:latin typeface="+mj-lt"/>
            </a:endParaRPr>
          </a:p>
          <a:p>
            <a:endParaRPr lang="en-US" sz="2400" u="sng" dirty="0">
              <a:solidFill>
                <a:srgbClr val="0000FF"/>
              </a:solidFill>
              <a:latin typeface="+mj-lt"/>
            </a:endParaRPr>
          </a:p>
          <a:p>
            <a:endParaRPr lang="en-US" sz="2400" u="sng" dirty="0">
              <a:solidFill>
                <a:srgbClr val="0000FF"/>
              </a:solidFill>
              <a:latin typeface="+mj-lt"/>
            </a:endParaRPr>
          </a:p>
          <a:p>
            <a:endParaRPr lang="en-US" sz="2400" u="sng" dirty="0">
              <a:solidFill>
                <a:srgbClr val="0000FF"/>
              </a:solidFill>
              <a:latin typeface="+mj-lt"/>
            </a:endParaRPr>
          </a:p>
          <a:p>
            <a:endParaRPr lang="en-US" sz="2400" u="sng" dirty="0">
              <a:solidFill>
                <a:srgbClr val="0000FF"/>
              </a:solidFill>
              <a:latin typeface="+mj-lt"/>
            </a:endParaRPr>
          </a:p>
          <a:p>
            <a:endParaRPr lang="en-US" sz="2400" u="sng" dirty="0">
              <a:solidFill>
                <a:srgbClr val="0000FF"/>
              </a:solidFill>
              <a:latin typeface="+mj-lt"/>
            </a:endParaRPr>
          </a:p>
          <a:p>
            <a:r>
              <a:rPr lang="en-US" dirty="0">
                <a:latin typeface="+mj-lt"/>
              </a:rPr>
              <a:t>Check the ET/RT ratio</a:t>
            </a:r>
          </a:p>
          <a:p>
            <a:endParaRPr lang="en-US" dirty="0">
              <a:latin typeface="+mj-lt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C265369-6E1B-4264-B5B3-85199E827D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612666"/>
              </p:ext>
            </p:extLst>
          </p:nvPr>
        </p:nvGraphicFramePr>
        <p:xfrm>
          <a:off x="648585" y="3314626"/>
          <a:ext cx="7304568" cy="21164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166">
                  <a:extLst>
                    <a:ext uri="{9D8B030D-6E8A-4147-A177-3AD203B41FA5}">
                      <a16:colId xmlns:a16="http://schemas.microsoft.com/office/drawing/2014/main" val="4237156511"/>
                    </a:ext>
                  </a:extLst>
                </a:gridCol>
                <a:gridCol w="2083078">
                  <a:extLst>
                    <a:ext uri="{9D8B030D-6E8A-4147-A177-3AD203B41FA5}">
                      <a16:colId xmlns:a16="http://schemas.microsoft.com/office/drawing/2014/main" val="1594865395"/>
                    </a:ext>
                  </a:extLst>
                </a:gridCol>
                <a:gridCol w="654358">
                  <a:extLst>
                    <a:ext uri="{9D8B030D-6E8A-4147-A177-3AD203B41FA5}">
                      <a16:colId xmlns:a16="http://schemas.microsoft.com/office/drawing/2014/main" val="2192657887"/>
                    </a:ext>
                  </a:extLst>
                </a:gridCol>
                <a:gridCol w="679176">
                  <a:extLst>
                    <a:ext uri="{9D8B030D-6E8A-4147-A177-3AD203B41FA5}">
                      <a16:colId xmlns:a16="http://schemas.microsoft.com/office/drawing/2014/main" val="3032214045"/>
                    </a:ext>
                  </a:extLst>
                </a:gridCol>
                <a:gridCol w="679176">
                  <a:extLst>
                    <a:ext uri="{9D8B030D-6E8A-4147-A177-3AD203B41FA5}">
                      <a16:colId xmlns:a16="http://schemas.microsoft.com/office/drawing/2014/main" val="3606669021"/>
                    </a:ext>
                  </a:extLst>
                </a:gridCol>
                <a:gridCol w="679176">
                  <a:extLst>
                    <a:ext uri="{9D8B030D-6E8A-4147-A177-3AD203B41FA5}">
                      <a16:colId xmlns:a16="http://schemas.microsoft.com/office/drawing/2014/main" val="371601484"/>
                    </a:ext>
                  </a:extLst>
                </a:gridCol>
                <a:gridCol w="744219">
                  <a:extLst>
                    <a:ext uri="{9D8B030D-6E8A-4147-A177-3AD203B41FA5}">
                      <a16:colId xmlns:a16="http://schemas.microsoft.com/office/drawing/2014/main" val="1200023110"/>
                    </a:ext>
                  </a:extLst>
                </a:gridCol>
                <a:gridCol w="744219">
                  <a:extLst>
                    <a:ext uri="{9D8B030D-6E8A-4147-A177-3AD203B41FA5}">
                      <a16:colId xmlns:a16="http://schemas.microsoft.com/office/drawing/2014/main" val="3044280547"/>
                    </a:ext>
                  </a:extLst>
                </a:gridCol>
              </a:tblGrid>
              <a:tr h="2616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LLCC1 (ECM)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JVET X0138 TEST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Class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BDR 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BDR 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BDR 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Enc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Dec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5831103"/>
                  </a:ext>
                </a:extLst>
              </a:tr>
              <a:tr h="335915">
                <a:tc rowSpan="2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(latency centric)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TEST 1</a:t>
                      </a:r>
                      <a:endParaRPr lang="fr-FR" sz="1100" dirty="0">
                        <a:effectLst/>
                      </a:endParaRPr>
                    </a:p>
                    <a:p>
                      <a:pPr marL="342900" lvl="0" indent="-34290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Sign-hiding ON</a:t>
                      </a:r>
                      <a:endParaRPr lang="fr-FR" sz="1100" dirty="0">
                        <a:effectLst/>
                      </a:endParaRPr>
                    </a:p>
                    <a:p>
                      <a:pPr marL="342900" lvl="0" indent="-342900" algn="l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IBC ON</a:t>
                      </a:r>
                      <a:endParaRPr lang="fr-FR" sz="1100" dirty="0">
                        <a:effectLst/>
                      </a:endParaRPr>
                    </a:p>
                    <a:p>
                      <a:pPr marL="342900" lvl="0" indent="-342900" algn="l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DQ, RDOQ, ALF OFF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9.58%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17.21%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16.37%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74.34%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71.72%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8354401"/>
                  </a:ext>
                </a:extLst>
              </a:tr>
              <a:tr h="15875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Class TGM</a:t>
                      </a:r>
                      <a:endParaRPr lang="fr-FR" sz="110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7.55%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13.30%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13.81%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76.78%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66.69%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49369622"/>
                  </a:ext>
                </a:extLst>
              </a:tr>
              <a:tr h="347345"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(encoder complexity) 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TEST 3</a:t>
                      </a:r>
                      <a:endParaRPr lang="fr-FR" sz="1100">
                        <a:effectLst/>
                      </a:endParaRPr>
                    </a:p>
                    <a:p>
                      <a:pPr marL="342900" lvl="0" indent="-34290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TEST 1 </a:t>
                      </a:r>
                      <a:endParaRPr lang="fr-FR" sz="1100">
                        <a:effectLst/>
                      </a:endParaRPr>
                    </a:p>
                    <a:p>
                      <a:pPr marL="342900" lvl="0" indent="-342900" algn="l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MTT=0, min QT size = 4 </a:t>
                      </a:r>
                      <a:endParaRPr lang="fr-FR" sz="1100">
                        <a:effectLst/>
                      </a:endParaRPr>
                    </a:p>
                    <a:p>
                      <a:pPr marL="342900" lvl="0" indent="-342900" algn="l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MTSImplicit ON </a:t>
                      </a:r>
                      <a:endParaRPr lang="fr-FR" sz="1100">
                        <a:effectLst/>
                      </a:endParaRPr>
                    </a:p>
                    <a:p>
                      <a:pPr marL="342900" lvl="0" indent="-342900" algn="l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MTS OFF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33.67%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51.37%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51.02%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30.28%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76.77%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6795968"/>
                  </a:ext>
                </a:extLst>
              </a:tr>
              <a:tr h="381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31.73%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43.77%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44.30%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41.43%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80.47%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370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0436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B5465-3D97-4F91-90A0-145477A6F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Tools </a:t>
            </a:r>
            <a:r>
              <a:rPr lang="fr-FR" dirty="0" err="1"/>
              <a:t>consideration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AAD2B9-6AB7-44C9-855D-D298CCD83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2A1299-92A1-4E47-9C48-E7EE6E0D8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4F1259-9001-4C74-9CA1-3273839AF88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/>
              <a:t>ALF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switched</a:t>
            </a:r>
            <a:r>
              <a:rPr lang="fr-FR" dirty="0"/>
              <a:t> off</a:t>
            </a:r>
          </a:p>
          <a:p>
            <a:pPr lvl="1"/>
            <a:r>
              <a:rPr lang="fr-FR" dirty="0" err="1"/>
              <a:t>Current</a:t>
            </a:r>
            <a:r>
              <a:rPr lang="fr-FR" dirty="0"/>
              <a:t> ALF </a:t>
            </a:r>
            <a:r>
              <a:rPr lang="fr-FR" dirty="0" err="1"/>
              <a:t>implementation</a:t>
            </a:r>
            <a:r>
              <a:rPr lang="fr-FR" dirty="0"/>
              <a:t> imposes </a:t>
            </a:r>
            <a:r>
              <a:rPr lang="fr-FR" dirty="0" err="1"/>
              <a:t>additional</a:t>
            </a:r>
            <a:r>
              <a:rPr lang="fr-FR" dirty="0"/>
              <a:t> </a:t>
            </a:r>
            <a:r>
              <a:rPr lang="fr-FR" dirty="0" err="1"/>
              <a:t>latency</a:t>
            </a:r>
            <a:r>
              <a:rPr lang="fr-FR" dirty="0"/>
              <a:t> on the codec</a:t>
            </a:r>
          </a:p>
          <a:p>
            <a:endParaRPr lang="fr-FR" dirty="0"/>
          </a:p>
          <a:p>
            <a:r>
              <a:rPr lang="fr-FR" dirty="0"/>
              <a:t>RDOQ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switched</a:t>
            </a:r>
            <a:r>
              <a:rPr lang="fr-FR" dirty="0"/>
              <a:t> off</a:t>
            </a:r>
          </a:p>
          <a:p>
            <a:pPr lvl="1"/>
            <a:r>
              <a:rPr lang="fr-FR" dirty="0" err="1"/>
              <a:t>Different</a:t>
            </a:r>
            <a:r>
              <a:rPr lang="fr-FR" dirty="0"/>
              <a:t> </a:t>
            </a:r>
            <a:r>
              <a:rPr lang="fr-FR" dirty="0" err="1"/>
              <a:t>tools</a:t>
            </a:r>
            <a:r>
              <a:rPr lang="fr-FR" dirty="0"/>
              <a:t> </a:t>
            </a:r>
            <a:r>
              <a:rPr lang="fr-FR" dirty="0" err="1"/>
              <a:t>than</a:t>
            </a:r>
            <a:r>
              <a:rPr lang="fr-FR" dirty="0"/>
              <a:t> RDOQ are </a:t>
            </a:r>
            <a:r>
              <a:rPr lang="fr-FR" dirty="0" err="1"/>
              <a:t>often</a:t>
            </a:r>
            <a:r>
              <a:rPr lang="fr-FR" dirty="0"/>
              <a:t> </a:t>
            </a:r>
            <a:r>
              <a:rPr lang="fr-FR" dirty="0" err="1"/>
              <a:t>used</a:t>
            </a:r>
            <a:endParaRPr lang="fr-FR" dirty="0"/>
          </a:p>
          <a:p>
            <a:endParaRPr lang="fr-FR" dirty="0"/>
          </a:p>
          <a:p>
            <a:r>
              <a:rPr lang="fr-FR" dirty="0"/>
              <a:t>MTT</a:t>
            </a:r>
          </a:p>
          <a:p>
            <a:pPr lvl="1"/>
            <a:r>
              <a:rPr lang="fr-FR" dirty="0"/>
              <a:t>Full MTT </a:t>
            </a:r>
            <a:r>
              <a:rPr lang="fr-FR" dirty="0" err="1"/>
              <a:t>unlikely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performed</a:t>
            </a:r>
            <a:r>
              <a:rPr lang="fr-FR" dirty="0"/>
              <a:t> </a:t>
            </a:r>
            <a:r>
              <a:rPr lang="fr-FR" dirty="0" err="1"/>
              <a:t>under</a:t>
            </a:r>
            <a:r>
              <a:rPr lang="fr-FR" dirty="0"/>
              <a:t> </a:t>
            </a:r>
            <a:r>
              <a:rPr lang="fr-FR" dirty="0" err="1"/>
              <a:t>low</a:t>
            </a:r>
            <a:r>
              <a:rPr lang="fr-FR" dirty="0"/>
              <a:t> </a:t>
            </a:r>
            <a:r>
              <a:rPr lang="fr-FR" dirty="0" err="1"/>
              <a:t>latency</a:t>
            </a:r>
            <a:r>
              <a:rPr lang="fr-FR" dirty="0"/>
              <a:t>/real time/</a:t>
            </a:r>
            <a:r>
              <a:rPr lang="fr-FR" dirty="0" err="1"/>
              <a:t>complexity</a:t>
            </a:r>
            <a:r>
              <a:rPr lang="fr-FR" dirty="0"/>
              <a:t> </a:t>
            </a:r>
            <a:r>
              <a:rPr lang="fr-FR" dirty="0" err="1"/>
              <a:t>constraints</a:t>
            </a:r>
            <a:r>
              <a:rPr lang="fr-FR" dirty="0"/>
              <a:t>.</a:t>
            </a:r>
          </a:p>
          <a:p>
            <a:pPr lvl="1"/>
            <a:r>
              <a:rPr lang="en-US" dirty="0"/>
              <a:t>MTT depth is modified, MTS is switched off, MTS implicit is enabled. Minimum QT size is set to 4.</a:t>
            </a:r>
          </a:p>
          <a:p>
            <a:pPr lvl="1"/>
            <a:r>
              <a:rPr lang="en-US" dirty="0"/>
              <a:t>Different MTT depth are proposed to test different combination of tools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5519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3D30A-3B99-054D-A676-256361186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LLCC-1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F7975A7-CE4E-544F-B429-0AF7C2A51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64666B-6C77-784D-9E7A-46F70944D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EA6C7CCC-AD54-415F-8DF4-EBA22204CC8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fr-FR" dirty="0"/>
              <a:t>VTM</a:t>
            </a:r>
          </a:p>
          <a:p>
            <a:pPr marL="800100" lvl="1" indent="-342900" hangingPunct="0">
              <a:spcBef>
                <a:spcPts val="680"/>
              </a:spcBef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</a:tabLst>
            </a:pPr>
            <a:r>
              <a:rPr lang="en-US" sz="1800" dirty="0">
                <a:effectLst/>
                <a:ea typeface="Times New Roman" panose="02020603050405020304" pitchFamily="18" charset="0"/>
              </a:rPr>
              <a:t>Based on LD-P with flat QP</a:t>
            </a:r>
            <a:endParaRPr lang="fr-FR" sz="1800" dirty="0">
              <a:effectLst/>
              <a:ea typeface="Times New Roman" panose="02020603050405020304" pitchFamily="18" charset="0"/>
            </a:endParaRPr>
          </a:p>
          <a:p>
            <a:pPr marL="800100" lvl="1" indent="-342900" hangingPunct="0"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</a:tabLst>
            </a:pPr>
            <a:r>
              <a:rPr lang="en-US" sz="1800" dirty="0">
                <a:ea typeface="Times New Roman" panose="02020603050405020304" pitchFamily="18" charset="0"/>
              </a:rPr>
              <a:t>GDR </a:t>
            </a:r>
            <a:r>
              <a:rPr lang="en-CA" sz="1800" dirty="0">
                <a:ea typeface="Times New Roman" panose="02020603050405020304" pitchFamily="18" charset="0"/>
              </a:rPr>
              <a:t> </a:t>
            </a:r>
            <a:r>
              <a:rPr lang="en-CA" sz="1800" dirty="0" err="1">
                <a:ea typeface="Times New Roman" panose="02020603050405020304" pitchFamily="18" charset="0"/>
              </a:rPr>
              <a:t>withGdrInterval</a:t>
            </a:r>
            <a:r>
              <a:rPr lang="en-CA" sz="1800" dirty="0">
                <a:ea typeface="Times New Roman" panose="02020603050405020304" pitchFamily="18" charset="0"/>
              </a:rPr>
              <a:t> set to 1second and  a </a:t>
            </a:r>
            <a:r>
              <a:rPr lang="en-CA" sz="1800" dirty="0" err="1">
                <a:ea typeface="Times New Roman" panose="02020603050405020304" pitchFamily="18" charset="0"/>
              </a:rPr>
              <a:t>GdrPeriod</a:t>
            </a:r>
            <a:r>
              <a:rPr lang="en-CA" sz="1800" dirty="0">
                <a:ea typeface="Times New Roman" panose="02020603050405020304" pitchFamily="18" charset="0"/>
              </a:rPr>
              <a:t> = </a:t>
            </a:r>
            <a:r>
              <a:rPr lang="en-CA" sz="1800" dirty="0" err="1">
                <a:ea typeface="Times New Roman" panose="02020603050405020304" pitchFamily="18" charset="0"/>
              </a:rPr>
              <a:t>GdrInterval</a:t>
            </a:r>
            <a:r>
              <a:rPr lang="en-CA" sz="1800" dirty="0">
                <a:ea typeface="Times New Roman" panose="02020603050405020304" pitchFamily="18" charset="0"/>
              </a:rPr>
              <a:t>+ 4P frames</a:t>
            </a:r>
            <a:endParaRPr lang="fr-FR" sz="1800" dirty="0">
              <a:ea typeface="Times New Roman" panose="02020603050405020304" pitchFamily="18" charset="0"/>
            </a:endParaRPr>
          </a:p>
          <a:p>
            <a:pPr marL="800100" lvl="1" indent="-342900" hangingPunct="0"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</a:tabLst>
            </a:pPr>
            <a:r>
              <a:rPr lang="en-US" sz="1800" dirty="0">
                <a:ea typeface="Times New Roman" panose="02020603050405020304" pitchFamily="18" charset="0"/>
              </a:rPr>
              <a:t>MTT=0, min QT size = 4 </a:t>
            </a:r>
            <a:endParaRPr lang="fr-FR" sz="1800" dirty="0">
              <a:ea typeface="Times New Roman" panose="02020603050405020304" pitchFamily="18" charset="0"/>
            </a:endParaRPr>
          </a:p>
          <a:p>
            <a:pPr marL="800100" lvl="1" indent="-342900" hangingPunct="0"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</a:tabLst>
            </a:pPr>
            <a:r>
              <a:rPr lang="en-US" sz="1800" dirty="0">
                <a:effectLst/>
                <a:ea typeface="Times New Roman" panose="02020603050405020304" pitchFamily="18" charset="0"/>
              </a:rPr>
              <a:t>Tools OFF: DQ, RDOQ, ALF, MTS, LMCS chroma scaling</a:t>
            </a:r>
            <a:endParaRPr lang="fr-FR" sz="1800" dirty="0">
              <a:effectLst/>
              <a:ea typeface="Times New Roman" panose="02020603050405020304" pitchFamily="18" charset="0"/>
            </a:endParaRPr>
          </a:p>
          <a:p>
            <a:pPr marL="800100" lvl="1" indent="-342900" hangingPunct="0"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</a:tabLst>
            </a:pPr>
            <a:r>
              <a:rPr lang="en-US" sz="1800" dirty="0">
                <a:effectLst/>
                <a:ea typeface="Times New Roman" panose="02020603050405020304" pitchFamily="18" charset="0"/>
              </a:rPr>
              <a:t>ON: Sign-hiding, IBC, </a:t>
            </a:r>
            <a:r>
              <a:rPr lang="en-US" sz="1800" dirty="0" err="1">
                <a:effectLst/>
                <a:ea typeface="Times New Roman" panose="02020603050405020304" pitchFamily="18" charset="0"/>
              </a:rPr>
              <a:t>MTSImplicit</a:t>
            </a:r>
            <a:endParaRPr lang="fr-FR" sz="1800" dirty="0">
              <a:effectLst/>
              <a:ea typeface="Times New Roman" panose="02020603050405020304" pitchFamily="18" charset="0"/>
            </a:endParaRPr>
          </a:p>
          <a:p>
            <a:r>
              <a:rPr lang="fr-FR" dirty="0"/>
              <a:t>ECM</a:t>
            </a:r>
          </a:p>
          <a:p>
            <a:pPr marL="800100" lvl="1" indent="-342900" hangingPunct="0">
              <a:spcBef>
                <a:spcPts val="680"/>
              </a:spcBef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</a:tabLst>
            </a:pPr>
            <a:r>
              <a:rPr lang="en-US" sz="1800" dirty="0"/>
              <a:t>Based on LD-P with flat QP</a:t>
            </a:r>
            <a:endParaRPr lang="fr-FR" sz="1800" dirty="0"/>
          </a:p>
          <a:p>
            <a:pPr marL="800100" lvl="1" indent="-342900" algn="just" hangingPunct="0"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</a:tabLst>
            </a:pPr>
            <a:r>
              <a:rPr lang="en-US" sz="1800" dirty="0"/>
              <a:t>One IDR every second</a:t>
            </a:r>
            <a:endParaRPr lang="fr-FR" sz="1800" dirty="0"/>
          </a:p>
          <a:p>
            <a:pPr marL="800100" lvl="1" indent="-342900" algn="just" hangingPunct="0"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</a:tabLst>
            </a:pPr>
            <a:r>
              <a:rPr lang="en-US" sz="1800" dirty="0"/>
              <a:t>MTT=0, min QT size = 4</a:t>
            </a:r>
            <a:endParaRPr lang="fr-FR" sz="1800" dirty="0"/>
          </a:p>
          <a:p>
            <a:pPr marL="800100" lvl="1" indent="-342900" algn="just" hangingPunct="0"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</a:tabLst>
            </a:pPr>
            <a:r>
              <a:rPr lang="en-US" sz="1800" dirty="0"/>
              <a:t>Tools OFF: DQ, RDOQ, ALF, MTS</a:t>
            </a:r>
            <a:endParaRPr lang="fr-FR" sz="1800" dirty="0"/>
          </a:p>
          <a:p>
            <a:pPr marL="800100" lvl="1" indent="-342900" algn="just" hangingPunct="0"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</a:tabLst>
            </a:pPr>
            <a:r>
              <a:rPr lang="en-US" sz="1800" dirty="0"/>
              <a:t>ON: Sign-hiding, IBC, </a:t>
            </a:r>
            <a:r>
              <a:rPr lang="en-US" sz="1800" dirty="0" err="1"/>
              <a:t>MTSImplicit</a:t>
            </a:r>
            <a:r>
              <a:rPr lang="en-US" sz="1800" dirty="0"/>
              <a:t> 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1025920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628A0-986D-49A0-AA97-A3DFEC00F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LLCC-1 </a:t>
            </a:r>
            <a:r>
              <a:rPr lang="fr-FR" dirty="0" err="1"/>
              <a:t>results</a:t>
            </a:r>
            <a:endParaRPr lang="fr-FR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88078A4-3111-4458-96E3-C333C07245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65668" y="1517033"/>
            <a:ext cx="5181600" cy="4351338"/>
          </a:xfrm>
        </p:spPr>
        <p:txBody>
          <a:bodyPr/>
          <a:lstStyle/>
          <a:p>
            <a:r>
              <a:rPr lang="fr-FR" dirty="0"/>
              <a:t>VTM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ET/RT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D592B915-A181-4518-9EC5-750B251389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4900" y="1517033"/>
            <a:ext cx="5181600" cy="4351338"/>
          </a:xfrm>
        </p:spPr>
        <p:txBody>
          <a:bodyPr/>
          <a:lstStyle/>
          <a:p>
            <a:r>
              <a:rPr lang="fr-FR" dirty="0"/>
              <a:t>ECM</a:t>
            </a:r>
            <a:endParaRPr lang="fr-FR" dirty="0">
              <a:highlight>
                <a:srgbClr val="FFFF00"/>
              </a:highlight>
            </a:endParaRPr>
          </a:p>
          <a:p>
            <a:endParaRPr lang="fr-FR" dirty="0">
              <a:highlight>
                <a:srgbClr val="FFFF00"/>
              </a:highlight>
            </a:endParaRPr>
          </a:p>
          <a:p>
            <a:endParaRPr lang="fr-FR" dirty="0">
              <a:highlight>
                <a:srgbClr val="FFFF00"/>
              </a:highlight>
            </a:endParaRPr>
          </a:p>
          <a:p>
            <a:endParaRPr lang="fr-FR" dirty="0">
              <a:highlight>
                <a:srgbClr val="FFFF00"/>
              </a:highlight>
            </a:endParaRPr>
          </a:p>
          <a:p>
            <a:r>
              <a:rPr lang="fr-FR" dirty="0"/>
              <a:t>ET/RT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331EC8-FECB-4F37-AD7A-CF5E34061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2DCD41-D3B2-49B3-BB7F-6293AF9F4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13" name="Table 13">
            <a:extLst>
              <a:ext uri="{FF2B5EF4-FFF2-40B4-BE49-F238E27FC236}">
                <a16:creationId xmlns:a16="http://schemas.microsoft.com/office/drawing/2014/main" id="{FE62E980-E3D2-4650-A74E-5372DC37FB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5792534"/>
              </p:ext>
            </p:extLst>
          </p:nvPr>
        </p:nvGraphicFramePr>
        <p:xfrm>
          <a:off x="384485" y="4514212"/>
          <a:ext cx="5454975" cy="2348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0617">
                  <a:extLst>
                    <a:ext uri="{9D8B030D-6E8A-4147-A177-3AD203B41FA5}">
                      <a16:colId xmlns:a16="http://schemas.microsoft.com/office/drawing/2014/main" val="4200178862"/>
                    </a:ext>
                  </a:extLst>
                </a:gridCol>
                <a:gridCol w="1201479">
                  <a:extLst>
                    <a:ext uri="{9D8B030D-6E8A-4147-A177-3AD203B41FA5}">
                      <a16:colId xmlns:a16="http://schemas.microsoft.com/office/drawing/2014/main" val="3512316261"/>
                    </a:ext>
                  </a:extLst>
                </a:gridCol>
                <a:gridCol w="2073349">
                  <a:extLst>
                    <a:ext uri="{9D8B030D-6E8A-4147-A177-3AD203B41FA5}">
                      <a16:colId xmlns:a16="http://schemas.microsoft.com/office/drawing/2014/main" val="4033579362"/>
                    </a:ext>
                  </a:extLst>
                </a:gridCol>
                <a:gridCol w="1439530">
                  <a:extLst>
                    <a:ext uri="{9D8B030D-6E8A-4147-A177-3AD203B41FA5}">
                      <a16:colId xmlns:a16="http://schemas.microsoft.com/office/drawing/2014/main" val="3080139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200" dirty="0"/>
                        <a:t>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VTM15 LD-P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JVET Y-00043 LLCC-1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 err="1"/>
                        <a:t>Proposed</a:t>
                      </a:r>
                      <a:endParaRPr lang="fr-FR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161813"/>
                  </a:ext>
                </a:extLst>
              </a:tr>
              <a:tr h="25655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8538/1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14082/1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1524/1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4157926"/>
                  </a:ext>
                </a:extLst>
              </a:tr>
              <a:tr h="22328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2010/1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2946/1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444/1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9149421"/>
                  </a:ext>
                </a:extLst>
              </a:tr>
              <a:tr h="24454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612/1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864/1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108/1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0961898"/>
                  </a:ext>
                </a:extLst>
              </a:tr>
              <a:tr h="2126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1532/1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2628/1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474/1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3034474"/>
                  </a:ext>
                </a:extLst>
              </a:tr>
              <a:tr h="2764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2232/1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3630/1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858/1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12760983"/>
                  </a:ext>
                </a:extLst>
              </a:tr>
              <a:tr h="27644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5628/1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8064/1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1902/1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7775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DMV HD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12132/1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19698/1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1902/1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40313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fr-FR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DMV 4K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34590/1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5760/1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809313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D374824A-9E1C-4915-9D73-12263F6154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265118"/>
              </p:ext>
            </p:extLst>
          </p:nvPr>
        </p:nvGraphicFramePr>
        <p:xfrm>
          <a:off x="6528923" y="4545149"/>
          <a:ext cx="5454975" cy="21341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0617">
                  <a:extLst>
                    <a:ext uri="{9D8B030D-6E8A-4147-A177-3AD203B41FA5}">
                      <a16:colId xmlns:a16="http://schemas.microsoft.com/office/drawing/2014/main" val="4200178862"/>
                    </a:ext>
                  </a:extLst>
                </a:gridCol>
                <a:gridCol w="1357424">
                  <a:extLst>
                    <a:ext uri="{9D8B030D-6E8A-4147-A177-3AD203B41FA5}">
                      <a16:colId xmlns:a16="http://schemas.microsoft.com/office/drawing/2014/main" val="3512316261"/>
                    </a:ext>
                  </a:extLst>
                </a:gridCol>
                <a:gridCol w="1917404">
                  <a:extLst>
                    <a:ext uri="{9D8B030D-6E8A-4147-A177-3AD203B41FA5}">
                      <a16:colId xmlns:a16="http://schemas.microsoft.com/office/drawing/2014/main" val="4033579362"/>
                    </a:ext>
                  </a:extLst>
                </a:gridCol>
                <a:gridCol w="1439530">
                  <a:extLst>
                    <a:ext uri="{9D8B030D-6E8A-4147-A177-3AD203B41FA5}">
                      <a16:colId xmlns:a16="http://schemas.microsoft.com/office/drawing/2014/main" val="3080139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200" dirty="0"/>
                        <a:t>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ECM 3.1 LD-P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JVET Y-00043 LLCC-1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 err="1"/>
                        <a:t>Proposed</a:t>
                      </a:r>
                      <a:endParaRPr lang="fr-FR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161813"/>
                  </a:ext>
                </a:extLst>
              </a:tr>
              <a:tr h="2584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22392/1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22500/1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10248/1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4157926"/>
                  </a:ext>
                </a:extLst>
              </a:tr>
              <a:tr h="24454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5568/1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5100/1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2136/1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9149421"/>
                  </a:ext>
                </a:extLst>
              </a:tr>
              <a:tr h="22328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1644/1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1596/1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660/1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0961898"/>
                  </a:ext>
                </a:extLst>
              </a:tr>
              <a:tr h="202018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4428/1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4764/1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2268/1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3034474"/>
                  </a:ext>
                </a:extLst>
              </a:tr>
              <a:tr h="23391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4536/1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5220/1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2448/1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12760983"/>
                  </a:ext>
                </a:extLst>
              </a:tr>
              <a:tr h="26581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15312/1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18348/1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7848/1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777526"/>
                  </a:ext>
                </a:extLst>
              </a:tr>
              <a:tr h="6878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DMV HD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34872/1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36012/1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15528/1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40313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fr-FR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DMV 4K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87252/1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88740/1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46212/1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34217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177C5BA-6C21-4982-A29F-9131C2ED94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495731"/>
              </p:ext>
            </p:extLst>
          </p:nvPr>
        </p:nvGraphicFramePr>
        <p:xfrm>
          <a:off x="117997" y="2086643"/>
          <a:ext cx="5474729" cy="2011045"/>
        </p:xfrm>
        <a:graphic>
          <a:graphicData uri="http://schemas.openxmlformats.org/drawingml/2006/table">
            <a:tbl>
              <a:tblPr firstRow="1" firstCol="1" bandRow="1"/>
              <a:tblGrid>
                <a:gridCol w="546801">
                  <a:extLst>
                    <a:ext uri="{9D8B030D-6E8A-4147-A177-3AD203B41FA5}">
                      <a16:colId xmlns:a16="http://schemas.microsoft.com/office/drawing/2014/main" val="3873290706"/>
                    </a:ext>
                  </a:extLst>
                </a:gridCol>
                <a:gridCol w="447637">
                  <a:extLst>
                    <a:ext uri="{9D8B030D-6E8A-4147-A177-3AD203B41FA5}">
                      <a16:colId xmlns:a16="http://schemas.microsoft.com/office/drawing/2014/main" val="287828534"/>
                    </a:ext>
                  </a:extLst>
                </a:gridCol>
                <a:gridCol w="447637">
                  <a:extLst>
                    <a:ext uri="{9D8B030D-6E8A-4147-A177-3AD203B41FA5}">
                      <a16:colId xmlns:a16="http://schemas.microsoft.com/office/drawing/2014/main" val="3447701200"/>
                    </a:ext>
                  </a:extLst>
                </a:gridCol>
                <a:gridCol w="447637">
                  <a:extLst>
                    <a:ext uri="{9D8B030D-6E8A-4147-A177-3AD203B41FA5}">
                      <a16:colId xmlns:a16="http://schemas.microsoft.com/office/drawing/2014/main" val="3788341765"/>
                    </a:ext>
                  </a:extLst>
                </a:gridCol>
                <a:gridCol w="377606">
                  <a:extLst>
                    <a:ext uri="{9D8B030D-6E8A-4147-A177-3AD203B41FA5}">
                      <a16:colId xmlns:a16="http://schemas.microsoft.com/office/drawing/2014/main" val="57889538"/>
                    </a:ext>
                  </a:extLst>
                </a:gridCol>
                <a:gridCol w="378166">
                  <a:extLst>
                    <a:ext uri="{9D8B030D-6E8A-4147-A177-3AD203B41FA5}">
                      <a16:colId xmlns:a16="http://schemas.microsoft.com/office/drawing/2014/main" val="330345865"/>
                    </a:ext>
                  </a:extLst>
                </a:gridCol>
                <a:gridCol w="349034">
                  <a:extLst>
                    <a:ext uri="{9D8B030D-6E8A-4147-A177-3AD203B41FA5}">
                      <a16:colId xmlns:a16="http://schemas.microsoft.com/office/drawing/2014/main" val="3435256213"/>
                    </a:ext>
                  </a:extLst>
                </a:gridCol>
                <a:gridCol w="420745">
                  <a:extLst>
                    <a:ext uri="{9D8B030D-6E8A-4147-A177-3AD203B41FA5}">
                      <a16:colId xmlns:a16="http://schemas.microsoft.com/office/drawing/2014/main" val="923607765"/>
                    </a:ext>
                  </a:extLst>
                </a:gridCol>
                <a:gridCol w="408420">
                  <a:extLst>
                    <a:ext uri="{9D8B030D-6E8A-4147-A177-3AD203B41FA5}">
                      <a16:colId xmlns:a16="http://schemas.microsoft.com/office/drawing/2014/main" val="1916886277"/>
                    </a:ext>
                  </a:extLst>
                </a:gridCol>
                <a:gridCol w="447637">
                  <a:extLst>
                    <a:ext uri="{9D8B030D-6E8A-4147-A177-3AD203B41FA5}">
                      <a16:colId xmlns:a16="http://schemas.microsoft.com/office/drawing/2014/main" val="65118953"/>
                    </a:ext>
                  </a:extLst>
                </a:gridCol>
                <a:gridCol w="447637">
                  <a:extLst>
                    <a:ext uri="{9D8B030D-6E8A-4147-A177-3AD203B41FA5}">
                      <a16:colId xmlns:a16="http://schemas.microsoft.com/office/drawing/2014/main" val="3288451773"/>
                    </a:ext>
                  </a:extLst>
                </a:gridCol>
                <a:gridCol w="377606">
                  <a:extLst>
                    <a:ext uri="{9D8B030D-6E8A-4147-A177-3AD203B41FA5}">
                      <a16:colId xmlns:a16="http://schemas.microsoft.com/office/drawing/2014/main" val="2655941153"/>
                    </a:ext>
                  </a:extLst>
                </a:gridCol>
                <a:gridCol w="378166">
                  <a:extLst>
                    <a:ext uri="{9D8B030D-6E8A-4147-A177-3AD203B41FA5}">
                      <a16:colId xmlns:a16="http://schemas.microsoft.com/office/drawing/2014/main" val="338205480"/>
                    </a:ext>
                  </a:extLst>
                </a:gridCol>
              </a:tblGrid>
              <a:tr h="15176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LLCC-1 (LDP) (QP22,27,32,37)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LLCC-1 (LDP)  (QP27,32,37,42)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1944460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VTM15</a:t>
                      </a: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baseline LLCC-1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VTM15</a:t>
                      </a: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baseline LLCC-1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7491022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6302716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24,11%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62,85%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67,06%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25,45%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58,34%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56,76%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9987711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20,73%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28,87%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29,25%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23,10%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35,57%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35,60%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576813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35,53%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72,31%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52,81%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40,13%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66,57%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55,79%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3805036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25,84%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53,89%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50,89%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28,34%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52,81%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49,46%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7827778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21,33%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26,45%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22,84%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35,85%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32,53%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80907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31,32%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45,16%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45,26%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34,40%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48,98%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50,13%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8415723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39,24%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46,03%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45,96%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40,36%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50,46%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51,00%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4025679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DMV HD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20,79%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76,52%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45,44%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DMV HD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21,73%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64,99%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49,27%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9741239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DMV 4K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DMV 4K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23,23%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55,40%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53,53%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08791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391ACB1-46A5-4BA4-B2F6-766F3EC369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866989"/>
              </p:ext>
            </p:extLst>
          </p:nvPr>
        </p:nvGraphicFramePr>
        <p:xfrm>
          <a:off x="5910058" y="2134217"/>
          <a:ext cx="6163945" cy="1948180"/>
        </p:xfrm>
        <a:graphic>
          <a:graphicData uri="http://schemas.openxmlformats.org/drawingml/2006/table">
            <a:tbl>
              <a:tblPr firstRow="1" firstCol="1" bandRow="1"/>
              <a:tblGrid>
                <a:gridCol w="510540">
                  <a:extLst>
                    <a:ext uri="{9D8B030D-6E8A-4147-A177-3AD203B41FA5}">
                      <a16:colId xmlns:a16="http://schemas.microsoft.com/office/drawing/2014/main" val="273092784"/>
                    </a:ext>
                  </a:extLst>
                </a:gridCol>
                <a:gridCol w="519430">
                  <a:extLst>
                    <a:ext uri="{9D8B030D-6E8A-4147-A177-3AD203B41FA5}">
                      <a16:colId xmlns:a16="http://schemas.microsoft.com/office/drawing/2014/main" val="1654633396"/>
                    </a:ext>
                  </a:extLst>
                </a:gridCol>
                <a:gridCol w="519430">
                  <a:extLst>
                    <a:ext uri="{9D8B030D-6E8A-4147-A177-3AD203B41FA5}">
                      <a16:colId xmlns:a16="http://schemas.microsoft.com/office/drawing/2014/main" val="2744853634"/>
                    </a:ext>
                  </a:extLst>
                </a:gridCol>
                <a:gridCol w="519430">
                  <a:extLst>
                    <a:ext uri="{9D8B030D-6E8A-4147-A177-3AD203B41FA5}">
                      <a16:colId xmlns:a16="http://schemas.microsoft.com/office/drawing/2014/main" val="2132983327"/>
                    </a:ext>
                  </a:extLst>
                </a:gridCol>
                <a:gridCol w="440055">
                  <a:extLst>
                    <a:ext uri="{9D8B030D-6E8A-4147-A177-3AD203B41FA5}">
                      <a16:colId xmlns:a16="http://schemas.microsoft.com/office/drawing/2014/main" val="1138368828"/>
                    </a:ext>
                  </a:extLst>
                </a:gridCol>
                <a:gridCol w="441960">
                  <a:extLst>
                    <a:ext uri="{9D8B030D-6E8A-4147-A177-3AD203B41FA5}">
                      <a16:colId xmlns:a16="http://schemas.microsoft.com/office/drawing/2014/main" val="1299877680"/>
                    </a:ext>
                  </a:extLst>
                </a:gridCol>
                <a:gridCol w="326390">
                  <a:extLst>
                    <a:ext uri="{9D8B030D-6E8A-4147-A177-3AD203B41FA5}">
                      <a16:colId xmlns:a16="http://schemas.microsoft.com/office/drawing/2014/main" val="2829002069"/>
                    </a:ext>
                  </a:extLst>
                </a:gridCol>
                <a:gridCol w="446405">
                  <a:extLst>
                    <a:ext uri="{9D8B030D-6E8A-4147-A177-3AD203B41FA5}">
                      <a16:colId xmlns:a16="http://schemas.microsoft.com/office/drawing/2014/main" val="3097952581"/>
                    </a:ext>
                  </a:extLst>
                </a:gridCol>
                <a:gridCol w="519430">
                  <a:extLst>
                    <a:ext uri="{9D8B030D-6E8A-4147-A177-3AD203B41FA5}">
                      <a16:colId xmlns:a16="http://schemas.microsoft.com/office/drawing/2014/main" val="3059650736"/>
                    </a:ext>
                  </a:extLst>
                </a:gridCol>
                <a:gridCol w="519430">
                  <a:extLst>
                    <a:ext uri="{9D8B030D-6E8A-4147-A177-3AD203B41FA5}">
                      <a16:colId xmlns:a16="http://schemas.microsoft.com/office/drawing/2014/main" val="1119749782"/>
                    </a:ext>
                  </a:extLst>
                </a:gridCol>
                <a:gridCol w="519430">
                  <a:extLst>
                    <a:ext uri="{9D8B030D-6E8A-4147-A177-3AD203B41FA5}">
                      <a16:colId xmlns:a16="http://schemas.microsoft.com/office/drawing/2014/main" val="2317335686"/>
                    </a:ext>
                  </a:extLst>
                </a:gridCol>
                <a:gridCol w="440055">
                  <a:extLst>
                    <a:ext uri="{9D8B030D-6E8A-4147-A177-3AD203B41FA5}">
                      <a16:colId xmlns:a16="http://schemas.microsoft.com/office/drawing/2014/main" val="3828271070"/>
                    </a:ext>
                  </a:extLst>
                </a:gridCol>
                <a:gridCol w="441960">
                  <a:extLst>
                    <a:ext uri="{9D8B030D-6E8A-4147-A177-3AD203B41FA5}">
                      <a16:colId xmlns:a16="http://schemas.microsoft.com/office/drawing/2014/main" val="4146196017"/>
                    </a:ext>
                  </a:extLst>
                </a:gridCol>
              </a:tblGrid>
              <a:tr h="149860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LLCC-1 (LDP) (QP22,27,32,37)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LLCC-1 (LDP)  (QP27,32,37,42)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8296673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ECM3.1 baseline LLCC-1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ECM3.1 baseline LLCC-1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2942481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3084239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23,06%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52,85%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42,87%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19,77%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30,64%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25,09%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352409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15,05%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23,76%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25,61%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15,74%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20,74%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23,07%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2595024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23,79%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39,79%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26,06%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21,35%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28,70%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20,28%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176437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20,57%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39,89%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32,91%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18,82%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26,85%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23,21%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1372767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13,22%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20,50%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19,26%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13,55%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18,32%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15,17%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038180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20,16%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30,26%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29,85%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21,02%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28,22%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28,05%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218276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19,08%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28,19%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27,84%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19,70%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27,56%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27,11%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652046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DMV HD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17,46%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75,57%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53,39%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DMV HD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16,45%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48,14%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43,02%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416793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DMV 4K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17,99%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47,89%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53,16%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DMV 4K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15,74%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34,14%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39,54%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32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3791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3D30A-3B99-054D-A676-256361186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LLCC-2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F7975A7-CE4E-544F-B429-0AF7C2A51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64666B-6C77-784D-9E7A-46F70944D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EA6C7CCC-AD54-415F-8DF4-EBA22204CC8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fr-FR" dirty="0"/>
              <a:t>VTM</a:t>
            </a:r>
          </a:p>
          <a:p>
            <a:pPr marL="800100" lvl="1" indent="-342900" hangingPunct="0">
              <a:spcBef>
                <a:spcPts val="680"/>
              </a:spcBef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</a:tabLst>
            </a:pPr>
            <a:r>
              <a:rPr lang="en-US" sz="2000" dirty="0">
                <a:effectLst/>
                <a:ea typeface="Times New Roman" panose="02020603050405020304" pitchFamily="18" charset="0"/>
              </a:rPr>
              <a:t>Based on LD-B with maximum 2 reference frames</a:t>
            </a:r>
            <a:endParaRPr lang="fr-FR" sz="2000" dirty="0">
              <a:effectLst/>
              <a:ea typeface="Times New Roman" panose="02020603050405020304" pitchFamily="18" charset="0"/>
            </a:endParaRPr>
          </a:p>
          <a:p>
            <a:pPr marL="800100" lvl="1" indent="-342900" hangingPunct="0"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</a:tabLst>
            </a:pPr>
            <a:r>
              <a:rPr lang="en-US" sz="2000" dirty="0">
                <a:ea typeface="Times New Roman" panose="02020603050405020304" pitchFamily="18" charset="0"/>
              </a:rPr>
              <a:t>MTT=1, min QT size = 4</a:t>
            </a:r>
            <a:endParaRPr lang="fr-FR" sz="2000" dirty="0">
              <a:ea typeface="Times New Roman" panose="02020603050405020304" pitchFamily="18" charset="0"/>
            </a:endParaRPr>
          </a:p>
          <a:p>
            <a:pPr marL="800100" lvl="1" indent="-342900" hangingPunct="0"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</a:tabLst>
            </a:pPr>
            <a:r>
              <a:rPr lang="en-US" sz="2000" dirty="0">
                <a:effectLst/>
                <a:ea typeface="Times New Roman" panose="02020603050405020304" pitchFamily="18" charset="0"/>
              </a:rPr>
              <a:t>Tools OFF: DQ, RDOQ, ALF, MTS, LMCS chroma scaling</a:t>
            </a:r>
            <a:endParaRPr lang="fr-FR" sz="2000" dirty="0">
              <a:effectLst/>
              <a:ea typeface="Times New Roman" panose="02020603050405020304" pitchFamily="18" charset="0"/>
            </a:endParaRPr>
          </a:p>
          <a:p>
            <a:pPr marL="800100" lvl="1" indent="-342900" hangingPunct="0"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</a:tabLst>
            </a:pPr>
            <a:r>
              <a:rPr lang="en-US" sz="2000" dirty="0">
                <a:effectLst/>
                <a:ea typeface="Times New Roman" panose="02020603050405020304" pitchFamily="18" charset="0"/>
              </a:rPr>
              <a:t>ON: Sign-hiding, IBC, </a:t>
            </a:r>
            <a:r>
              <a:rPr lang="en-US" sz="2000" dirty="0" err="1">
                <a:effectLst/>
                <a:ea typeface="Times New Roman" panose="02020603050405020304" pitchFamily="18" charset="0"/>
              </a:rPr>
              <a:t>MTSImplicit</a:t>
            </a:r>
            <a:endParaRPr lang="fr-FR" sz="2000" dirty="0">
              <a:effectLst/>
              <a:ea typeface="Times New Roman" panose="02020603050405020304" pitchFamily="18" charset="0"/>
            </a:endParaRPr>
          </a:p>
          <a:p>
            <a:r>
              <a:rPr lang="fr-FR" dirty="0"/>
              <a:t>ECM</a:t>
            </a:r>
          </a:p>
          <a:p>
            <a:pPr marL="800100" lvl="1" indent="-342900" hangingPunct="0">
              <a:spcBef>
                <a:spcPts val="680"/>
              </a:spcBef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</a:tabLst>
            </a:pPr>
            <a:r>
              <a:rPr lang="en-US" sz="2000" dirty="0">
                <a:effectLst/>
                <a:ea typeface="Times New Roman" panose="02020603050405020304" pitchFamily="18" charset="0"/>
              </a:rPr>
              <a:t>Based on LD-B with maximum 2 reference frames</a:t>
            </a:r>
            <a:endParaRPr lang="fr-FR" sz="2000" dirty="0">
              <a:effectLst/>
              <a:ea typeface="Times New Roman" panose="02020603050405020304" pitchFamily="18" charset="0"/>
            </a:endParaRPr>
          </a:p>
          <a:p>
            <a:pPr marL="800100" lvl="1" indent="-342900" hangingPunct="0"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</a:tabLst>
            </a:pPr>
            <a:r>
              <a:rPr lang="en-US" sz="2000" dirty="0">
                <a:ea typeface="Times New Roman" panose="02020603050405020304" pitchFamily="18" charset="0"/>
              </a:rPr>
              <a:t>MTT=1, min QT size = 4</a:t>
            </a:r>
            <a:endParaRPr lang="fr-FR" sz="2000" dirty="0">
              <a:ea typeface="Times New Roman" panose="02020603050405020304" pitchFamily="18" charset="0"/>
            </a:endParaRPr>
          </a:p>
          <a:p>
            <a:pPr marL="800100" lvl="1" indent="-342900" hangingPunct="0"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</a:tabLst>
            </a:pPr>
            <a:r>
              <a:rPr lang="en-US" sz="2000" dirty="0">
                <a:effectLst/>
                <a:ea typeface="Times New Roman" panose="02020603050405020304" pitchFamily="18" charset="0"/>
              </a:rPr>
              <a:t>Tools OFF: DQ, RDOQ, ALF, MTS, LMCS chroma scaling</a:t>
            </a:r>
            <a:endParaRPr lang="fr-FR" sz="2000" dirty="0">
              <a:effectLst/>
              <a:ea typeface="Times New Roman" panose="02020603050405020304" pitchFamily="18" charset="0"/>
            </a:endParaRPr>
          </a:p>
          <a:p>
            <a:pPr marL="800100" lvl="1" indent="-342900" hangingPunct="0"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</a:tabLst>
            </a:pPr>
            <a:r>
              <a:rPr lang="en-US" sz="2000" dirty="0">
                <a:effectLst/>
                <a:ea typeface="Times New Roman" panose="02020603050405020304" pitchFamily="18" charset="0"/>
              </a:rPr>
              <a:t>ON: Sign-hiding, IBC, </a:t>
            </a:r>
            <a:r>
              <a:rPr lang="en-US" sz="2000" dirty="0" err="1">
                <a:effectLst/>
                <a:ea typeface="Times New Roman" panose="02020603050405020304" pitchFamily="18" charset="0"/>
              </a:rPr>
              <a:t>MTSImplicit</a:t>
            </a:r>
            <a:endParaRPr lang="fr-FR" sz="2000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474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4835D12-7344-4716-8EA3-C0CBD9364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LLCC-2 </a:t>
            </a:r>
            <a:r>
              <a:rPr lang="fr-FR" dirty="0" err="1"/>
              <a:t>results</a:t>
            </a:r>
            <a:endParaRPr lang="fr-FR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D71AD27-F49F-46C9-8BA1-E88637BB9E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50901" y="1396959"/>
            <a:ext cx="5181600" cy="4351338"/>
          </a:xfrm>
        </p:spPr>
        <p:txBody>
          <a:bodyPr/>
          <a:lstStyle/>
          <a:p>
            <a:r>
              <a:rPr lang="fr-FR" dirty="0"/>
              <a:t>VTM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ET/RT	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47CA2BD-A6E8-4166-B1AC-90453C5328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59499" y="1392242"/>
            <a:ext cx="5181600" cy="4351338"/>
          </a:xfrm>
        </p:spPr>
        <p:txBody>
          <a:bodyPr/>
          <a:lstStyle/>
          <a:p>
            <a:r>
              <a:rPr lang="fr-FR" dirty="0"/>
              <a:t>ECM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ET/RT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5637E3-EED2-4BB5-8CF8-447F93501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1/17/2022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B44FFB-87C7-4C76-B1FD-A130D9C2B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7</a:t>
            </a:fld>
            <a:endParaRPr lang="en-US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60BE6B0E-7DE1-4296-846E-485CFA6A06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124825"/>
              </p:ext>
            </p:extLst>
          </p:nvPr>
        </p:nvGraphicFramePr>
        <p:xfrm>
          <a:off x="398387" y="4393030"/>
          <a:ext cx="5454975" cy="24703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0617">
                  <a:extLst>
                    <a:ext uri="{9D8B030D-6E8A-4147-A177-3AD203B41FA5}">
                      <a16:colId xmlns:a16="http://schemas.microsoft.com/office/drawing/2014/main" val="4200178862"/>
                    </a:ext>
                  </a:extLst>
                </a:gridCol>
                <a:gridCol w="1201479">
                  <a:extLst>
                    <a:ext uri="{9D8B030D-6E8A-4147-A177-3AD203B41FA5}">
                      <a16:colId xmlns:a16="http://schemas.microsoft.com/office/drawing/2014/main" val="3512316261"/>
                    </a:ext>
                  </a:extLst>
                </a:gridCol>
                <a:gridCol w="2073349">
                  <a:extLst>
                    <a:ext uri="{9D8B030D-6E8A-4147-A177-3AD203B41FA5}">
                      <a16:colId xmlns:a16="http://schemas.microsoft.com/office/drawing/2014/main" val="4033579362"/>
                    </a:ext>
                  </a:extLst>
                </a:gridCol>
                <a:gridCol w="1439530">
                  <a:extLst>
                    <a:ext uri="{9D8B030D-6E8A-4147-A177-3AD203B41FA5}">
                      <a16:colId xmlns:a16="http://schemas.microsoft.com/office/drawing/2014/main" val="3080139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200" dirty="0"/>
                        <a:t>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VTM15 LD-B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JVET Y-00043 LLCC-1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 err="1"/>
                        <a:t>Proposed</a:t>
                      </a:r>
                      <a:endParaRPr lang="fr-FR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161813"/>
                  </a:ext>
                </a:extLst>
              </a:tr>
              <a:tr h="25655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12090/1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10224/1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2850/1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4157926"/>
                  </a:ext>
                </a:extLst>
              </a:tr>
              <a:tr h="22328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2850/1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2424/1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246/1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9149421"/>
                  </a:ext>
                </a:extLst>
              </a:tr>
              <a:tr h="24454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720/1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828/1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216/1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0961898"/>
                  </a:ext>
                </a:extLst>
              </a:tr>
              <a:tr h="2126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2376/1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1896/1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954/1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3034474"/>
                  </a:ext>
                </a:extLst>
              </a:tr>
              <a:tr h="2764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2706/1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2634/1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798/1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12760983"/>
                  </a:ext>
                </a:extLst>
              </a:tr>
              <a:tr h="27644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6879/1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6660/1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1956/1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7775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DMV HD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17316/1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14472/1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4524/1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40313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fr-FR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DMV 4K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49896/1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10926/1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962420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E78AB43-1FBF-43D5-8BD0-C054A993C5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40148"/>
              </p:ext>
            </p:extLst>
          </p:nvPr>
        </p:nvGraphicFramePr>
        <p:xfrm>
          <a:off x="6244265" y="4393030"/>
          <a:ext cx="5454975" cy="20872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0617">
                  <a:extLst>
                    <a:ext uri="{9D8B030D-6E8A-4147-A177-3AD203B41FA5}">
                      <a16:colId xmlns:a16="http://schemas.microsoft.com/office/drawing/2014/main" val="4200178862"/>
                    </a:ext>
                  </a:extLst>
                </a:gridCol>
                <a:gridCol w="1201479">
                  <a:extLst>
                    <a:ext uri="{9D8B030D-6E8A-4147-A177-3AD203B41FA5}">
                      <a16:colId xmlns:a16="http://schemas.microsoft.com/office/drawing/2014/main" val="3512316261"/>
                    </a:ext>
                  </a:extLst>
                </a:gridCol>
                <a:gridCol w="2073349">
                  <a:extLst>
                    <a:ext uri="{9D8B030D-6E8A-4147-A177-3AD203B41FA5}">
                      <a16:colId xmlns:a16="http://schemas.microsoft.com/office/drawing/2014/main" val="4033579362"/>
                    </a:ext>
                  </a:extLst>
                </a:gridCol>
                <a:gridCol w="1439530">
                  <a:extLst>
                    <a:ext uri="{9D8B030D-6E8A-4147-A177-3AD203B41FA5}">
                      <a16:colId xmlns:a16="http://schemas.microsoft.com/office/drawing/2014/main" val="3080139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200" dirty="0"/>
                        <a:t>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ECM 3.1 LD-B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JVET Y-00043 LLCC-1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 err="1"/>
                        <a:t>Proposed</a:t>
                      </a:r>
                      <a:endParaRPr lang="fr-FR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161813"/>
                  </a:ext>
                </a:extLst>
              </a:tr>
              <a:tr h="25655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36108/1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29244/1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14088/1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4157926"/>
                  </a:ext>
                </a:extLst>
              </a:tr>
              <a:tr h="22328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8700/1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7752/1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3204/1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9149421"/>
                  </a:ext>
                </a:extLst>
              </a:tr>
              <a:tr h="24454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2436/1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1908/1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792/1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0961898"/>
                  </a:ext>
                </a:extLst>
              </a:tr>
              <a:tr h="2126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7212/1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5688/1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3360/1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30344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6252/1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5472/1</a:t>
                      </a:r>
                      <a:endParaRPr lang="fr-FR" sz="1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3108/1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12760983"/>
                  </a:ext>
                </a:extLst>
              </a:tr>
              <a:tr h="27644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19656/1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18696/1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8760/1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7775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DMV HD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52860/1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46536/1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20616/1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40313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fr-FR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DMV 4K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127824/1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110352/1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59124/1</a:t>
                      </a:r>
                      <a:endParaRPr lang="fr-FR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9815769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F13F121-BF7B-4163-8239-451739D460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630558"/>
              </p:ext>
            </p:extLst>
          </p:nvPr>
        </p:nvGraphicFramePr>
        <p:xfrm>
          <a:off x="202405" y="1806419"/>
          <a:ext cx="5830096" cy="1888490"/>
        </p:xfrm>
        <a:graphic>
          <a:graphicData uri="http://schemas.openxmlformats.org/drawingml/2006/table">
            <a:tbl>
              <a:tblPr firstRow="1" firstCol="1" bandRow="1"/>
              <a:tblGrid>
                <a:gridCol w="582294">
                  <a:extLst>
                    <a:ext uri="{9D8B030D-6E8A-4147-A177-3AD203B41FA5}">
                      <a16:colId xmlns:a16="http://schemas.microsoft.com/office/drawing/2014/main" val="3100506424"/>
                    </a:ext>
                  </a:extLst>
                </a:gridCol>
                <a:gridCol w="476693">
                  <a:extLst>
                    <a:ext uri="{9D8B030D-6E8A-4147-A177-3AD203B41FA5}">
                      <a16:colId xmlns:a16="http://schemas.microsoft.com/office/drawing/2014/main" val="645352633"/>
                    </a:ext>
                  </a:extLst>
                </a:gridCol>
                <a:gridCol w="476693">
                  <a:extLst>
                    <a:ext uri="{9D8B030D-6E8A-4147-A177-3AD203B41FA5}">
                      <a16:colId xmlns:a16="http://schemas.microsoft.com/office/drawing/2014/main" val="2926645853"/>
                    </a:ext>
                  </a:extLst>
                </a:gridCol>
                <a:gridCol w="476693">
                  <a:extLst>
                    <a:ext uri="{9D8B030D-6E8A-4147-A177-3AD203B41FA5}">
                      <a16:colId xmlns:a16="http://schemas.microsoft.com/office/drawing/2014/main" val="195765300"/>
                    </a:ext>
                  </a:extLst>
                </a:gridCol>
                <a:gridCol w="402117">
                  <a:extLst>
                    <a:ext uri="{9D8B030D-6E8A-4147-A177-3AD203B41FA5}">
                      <a16:colId xmlns:a16="http://schemas.microsoft.com/office/drawing/2014/main" val="616178874"/>
                    </a:ext>
                  </a:extLst>
                </a:gridCol>
                <a:gridCol w="402713">
                  <a:extLst>
                    <a:ext uri="{9D8B030D-6E8A-4147-A177-3AD203B41FA5}">
                      <a16:colId xmlns:a16="http://schemas.microsoft.com/office/drawing/2014/main" val="225071015"/>
                    </a:ext>
                  </a:extLst>
                </a:gridCol>
                <a:gridCol w="371690">
                  <a:extLst>
                    <a:ext uri="{9D8B030D-6E8A-4147-A177-3AD203B41FA5}">
                      <a16:colId xmlns:a16="http://schemas.microsoft.com/office/drawing/2014/main" val="2250126140"/>
                    </a:ext>
                  </a:extLst>
                </a:gridCol>
                <a:gridCol w="448056">
                  <a:extLst>
                    <a:ext uri="{9D8B030D-6E8A-4147-A177-3AD203B41FA5}">
                      <a16:colId xmlns:a16="http://schemas.microsoft.com/office/drawing/2014/main" val="1165799798"/>
                    </a:ext>
                  </a:extLst>
                </a:gridCol>
                <a:gridCol w="434931">
                  <a:extLst>
                    <a:ext uri="{9D8B030D-6E8A-4147-A177-3AD203B41FA5}">
                      <a16:colId xmlns:a16="http://schemas.microsoft.com/office/drawing/2014/main" val="2141648979"/>
                    </a:ext>
                  </a:extLst>
                </a:gridCol>
                <a:gridCol w="476693">
                  <a:extLst>
                    <a:ext uri="{9D8B030D-6E8A-4147-A177-3AD203B41FA5}">
                      <a16:colId xmlns:a16="http://schemas.microsoft.com/office/drawing/2014/main" val="3127383830"/>
                    </a:ext>
                  </a:extLst>
                </a:gridCol>
                <a:gridCol w="476693">
                  <a:extLst>
                    <a:ext uri="{9D8B030D-6E8A-4147-A177-3AD203B41FA5}">
                      <a16:colId xmlns:a16="http://schemas.microsoft.com/office/drawing/2014/main" val="2727124479"/>
                    </a:ext>
                  </a:extLst>
                </a:gridCol>
                <a:gridCol w="402117">
                  <a:extLst>
                    <a:ext uri="{9D8B030D-6E8A-4147-A177-3AD203B41FA5}">
                      <a16:colId xmlns:a16="http://schemas.microsoft.com/office/drawing/2014/main" val="2403375632"/>
                    </a:ext>
                  </a:extLst>
                </a:gridCol>
                <a:gridCol w="402713">
                  <a:extLst>
                    <a:ext uri="{9D8B030D-6E8A-4147-A177-3AD203B41FA5}">
                      <a16:colId xmlns:a16="http://schemas.microsoft.com/office/drawing/2014/main" val="102167553"/>
                    </a:ext>
                  </a:extLst>
                </a:gridCol>
              </a:tblGrid>
              <a:tr h="15176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LLCC-2 (LDB) (QP22,27,32,37)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LLCC-2 (LDB)  (QP27,32,37,42)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7419948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VTM15</a:t>
                      </a: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baseline LLCC-2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VTM 15  </a:t>
                      </a: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baseline LLCC-2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8012732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6866187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17,47%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55,95%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51,98%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15,04%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35,62%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29,52%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92620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15,32%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28,29%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25,01%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15,48%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25,97%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21,78%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896412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13,93%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35,57%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18,85%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13,86%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23,42%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14,75%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253991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15,87%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41,64%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34,71%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14,89%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31,33%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26,08%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8466349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15,79%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22,45%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20,39%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14,44%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20,09%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15,48%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0083192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23,83%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42,47%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39,60%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23,85%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39,56%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34,72%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9754730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25,92%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37,88%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38,01%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26,24%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36,12%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36,22%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055813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DMV HD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15,45%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108,37%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55,82%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DMV HD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14,12%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73,56%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45,80%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308252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DMV 4K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DMV 4K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13,36%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43,04%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39,63%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81%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317816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F3DA0C4-3242-49F4-A2C0-AC76406B1E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965468"/>
              </p:ext>
            </p:extLst>
          </p:nvPr>
        </p:nvGraphicFramePr>
        <p:xfrm>
          <a:off x="6172862" y="1790684"/>
          <a:ext cx="5695599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471748">
                  <a:extLst>
                    <a:ext uri="{9D8B030D-6E8A-4147-A177-3AD203B41FA5}">
                      <a16:colId xmlns:a16="http://schemas.microsoft.com/office/drawing/2014/main" val="977471790"/>
                    </a:ext>
                  </a:extLst>
                </a:gridCol>
                <a:gridCol w="479963">
                  <a:extLst>
                    <a:ext uri="{9D8B030D-6E8A-4147-A177-3AD203B41FA5}">
                      <a16:colId xmlns:a16="http://schemas.microsoft.com/office/drawing/2014/main" val="3107332604"/>
                    </a:ext>
                  </a:extLst>
                </a:gridCol>
                <a:gridCol w="479963">
                  <a:extLst>
                    <a:ext uri="{9D8B030D-6E8A-4147-A177-3AD203B41FA5}">
                      <a16:colId xmlns:a16="http://schemas.microsoft.com/office/drawing/2014/main" val="3807798073"/>
                    </a:ext>
                  </a:extLst>
                </a:gridCol>
                <a:gridCol w="479963">
                  <a:extLst>
                    <a:ext uri="{9D8B030D-6E8A-4147-A177-3AD203B41FA5}">
                      <a16:colId xmlns:a16="http://schemas.microsoft.com/office/drawing/2014/main" val="514988474"/>
                    </a:ext>
                  </a:extLst>
                </a:gridCol>
                <a:gridCol w="406619">
                  <a:extLst>
                    <a:ext uri="{9D8B030D-6E8A-4147-A177-3AD203B41FA5}">
                      <a16:colId xmlns:a16="http://schemas.microsoft.com/office/drawing/2014/main" val="236252103"/>
                    </a:ext>
                  </a:extLst>
                </a:gridCol>
                <a:gridCol w="408379">
                  <a:extLst>
                    <a:ext uri="{9D8B030D-6E8A-4147-A177-3AD203B41FA5}">
                      <a16:colId xmlns:a16="http://schemas.microsoft.com/office/drawing/2014/main" val="2550558475"/>
                    </a:ext>
                  </a:extLst>
                </a:gridCol>
                <a:gridCol w="301590">
                  <a:extLst>
                    <a:ext uri="{9D8B030D-6E8A-4147-A177-3AD203B41FA5}">
                      <a16:colId xmlns:a16="http://schemas.microsoft.com/office/drawing/2014/main" val="2112268394"/>
                    </a:ext>
                  </a:extLst>
                </a:gridCol>
                <a:gridCol w="412487">
                  <a:extLst>
                    <a:ext uri="{9D8B030D-6E8A-4147-A177-3AD203B41FA5}">
                      <a16:colId xmlns:a16="http://schemas.microsoft.com/office/drawing/2014/main" val="2183845404"/>
                    </a:ext>
                  </a:extLst>
                </a:gridCol>
                <a:gridCol w="479963">
                  <a:extLst>
                    <a:ext uri="{9D8B030D-6E8A-4147-A177-3AD203B41FA5}">
                      <a16:colId xmlns:a16="http://schemas.microsoft.com/office/drawing/2014/main" val="1826195093"/>
                    </a:ext>
                  </a:extLst>
                </a:gridCol>
                <a:gridCol w="479963">
                  <a:extLst>
                    <a:ext uri="{9D8B030D-6E8A-4147-A177-3AD203B41FA5}">
                      <a16:colId xmlns:a16="http://schemas.microsoft.com/office/drawing/2014/main" val="694468919"/>
                    </a:ext>
                  </a:extLst>
                </a:gridCol>
                <a:gridCol w="479963">
                  <a:extLst>
                    <a:ext uri="{9D8B030D-6E8A-4147-A177-3AD203B41FA5}">
                      <a16:colId xmlns:a16="http://schemas.microsoft.com/office/drawing/2014/main" val="1067211843"/>
                    </a:ext>
                  </a:extLst>
                </a:gridCol>
                <a:gridCol w="406619">
                  <a:extLst>
                    <a:ext uri="{9D8B030D-6E8A-4147-A177-3AD203B41FA5}">
                      <a16:colId xmlns:a16="http://schemas.microsoft.com/office/drawing/2014/main" val="2364518247"/>
                    </a:ext>
                  </a:extLst>
                </a:gridCol>
                <a:gridCol w="408379">
                  <a:extLst>
                    <a:ext uri="{9D8B030D-6E8A-4147-A177-3AD203B41FA5}">
                      <a16:colId xmlns:a16="http://schemas.microsoft.com/office/drawing/2014/main" val="2156983390"/>
                    </a:ext>
                  </a:extLst>
                </a:gridCol>
              </a:tblGrid>
              <a:tr h="149860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LLCC-2 (LDB) (QP22,27,32,37)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LLCC-2 (LDB)  (QP27,32,37,42)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2398843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 ECM3.1 baseline LLCC-2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ECM3.1 baseline LLCC-2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6334662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848171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16,28%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53,33%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43,70%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13,91%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29,34%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23,71%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6988220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12,28%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27,41%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26,91%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12,42%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22,93%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22,59%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2153378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14,82%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32,50%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18,50%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14,08%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23,32%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13,59%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610488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14,58%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39,48%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31,80%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13,45%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26,49%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23,21%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3517587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11,44%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20,03%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21,03%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10,36%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15,86%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14,16%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944496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17,13%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29,35%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26,90%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17,51%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25,61%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23,93%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499398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15,32%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25,90%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25,17%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15,94%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24,81%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23,82%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4469786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DMV HD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15,41%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72,92%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50,80%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DMV HD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14,50%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46,60%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41,13%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1788833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DMV 4K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15,42%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47,39%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52,75%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DMV 4K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13,90%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32,79%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38,61%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49997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4548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B21A8-A25F-4B2E-8273-BB26D2F1D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AffineAMVP</a:t>
            </a:r>
            <a:endParaRPr lang="fr-FR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28AF1BF-6537-46E2-9D31-6F6D25294C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Software patch </a:t>
            </a:r>
            <a:r>
              <a:rPr lang="fr-FR" dirty="0" err="1"/>
              <a:t>defining</a:t>
            </a:r>
            <a:r>
              <a:rPr lang="fr-FR" dirty="0"/>
              <a:t> </a:t>
            </a:r>
            <a:r>
              <a:rPr lang="fr-FR" dirty="0" err="1"/>
              <a:t>AffineAMVP</a:t>
            </a:r>
            <a:r>
              <a:rPr lang="fr-FR" dirty="0"/>
              <a:t> option </a:t>
            </a:r>
            <a:r>
              <a:rPr lang="fr-FR" dirty="0" err="1"/>
              <a:t>through</a:t>
            </a:r>
            <a:r>
              <a:rPr lang="fr-FR" dirty="0"/>
              <a:t> command line or config file option.</a:t>
            </a:r>
          </a:p>
          <a:p>
            <a:r>
              <a:rPr lang="fr-FR" dirty="0"/>
              <a:t>Test to </a:t>
            </a:r>
            <a:r>
              <a:rPr lang="fr-FR" dirty="0" err="1"/>
              <a:t>evaluate</a:t>
            </a:r>
            <a:r>
              <a:rPr lang="fr-FR" dirty="0"/>
              <a:t> the </a:t>
            </a:r>
            <a:r>
              <a:rPr lang="fr-FR" dirty="0" err="1"/>
              <a:t>complexity</a:t>
            </a:r>
            <a:r>
              <a:rPr lang="fr-FR" dirty="0"/>
              <a:t> of </a:t>
            </a:r>
            <a:r>
              <a:rPr lang="fr-FR" dirty="0" err="1"/>
              <a:t>AffineAMVP</a:t>
            </a:r>
            <a:r>
              <a:rPr lang="fr-FR" dirty="0"/>
              <a:t> relative to Affine</a:t>
            </a:r>
          </a:p>
          <a:p>
            <a:r>
              <a:rPr lang="fr-FR" dirty="0"/>
              <a:t>Propose to </a:t>
            </a:r>
            <a:r>
              <a:rPr lang="fr-FR" dirty="0" err="1"/>
              <a:t>disable</a:t>
            </a:r>
            <a:r>
              <a:rPr lang="fr-FR" dirty="0"/>
              <a:t> </a:t>
            </a:r>
            <a:r>
              <a:rPr lang="fr-FR" dirty="0" err="1"/>
              <a:t>AffineAMVP</a:t>
            </a:r>
            <a:r>
              <a:rPr lang="fr-FR" dirty="0"/>
              <a:t> in the LLCC </a:t>
            </a:r>
            <a:r>
              <a:rPr lang="fr-FR" dirty="0" err="1"/>
              <a:t>CTCs</a:t>
            </a:r>
            <a:r>
              <a:rPr lang="fr-FR" dirty="0"/>
              <a:t>. </a:t>
            </a:r>
          </a:p>
          <a:p>
            <a:pPr lvl="1"/>
            <a:r>
              <a:rPr lang="fr-FR" dirty="0" err="1"/>
              <a:t>Incidentally</a:t>
            </a:r>
            <a:r>
              <a:rPr lang="fr-FR" dirty="0"/>
              <a:t> </a:t>
            </a:r>
            <a:r>
              <a:rPr lang="fr-FR" dirty="0" err="1"/>
              <a:t>allows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close to an ET/RT ratio of 1000 for VVC (LLCC1) in 1080p.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D68CE0-124F-421E-B2DB-5F3BC016C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1/17/2022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E63F1D-2670-49EB-849F-D4E943AB2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638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85E10-32E6-4F09-84AA-10FA82899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AffineAMVP</a:t>
            </a:r>
            <a:r>
              <a:rPr lang="fr-FR" dirty="0"/>
              <a:t> </a:t>
            </a:r>
            <a:r>
              <a:rPr lang="fr-FR" dirty="0" err="1"/>
              <a:t>results</a:t>
            </a:r>
            <a:endParaRPr lang="fr-FR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C64E594-F22D-42D0-8B1A-97308325F6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68425"/>
            <a:ext cx="5181600" cy="4351338"/>
          </a:xfrm>
        </p:spPr>
        <p:txBody>
          <a:bodyPr/>
          <a:lstStyle/>
          <a:p>
            <a:r>
              <a:rPr lang="fr-FR" dirty="0"/>
              <a:t>VTM	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99384F7-8492-4D82-9EC8-4E211B5D11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53013" y="1368425"/>
            <a:ext cx="5181600" cy="4351338"/>
          </a:xfrm>
        </p:spPr>
        <p:txBody>
          <a:bodyPr/>
          <a:lstStyle/>
          <a:p>
            <a:r>
              <a:rPr lang="fr-FR" dirty="0"/>
              <a:t>ECM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458BB-553B-402D-A8BD-1F85A6E7A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1/17/2022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A86B67-524B-47BE-B11F-2C8A594E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DB9048A4-3F82-45CE-A37D-E11AB9EEF4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491816"/>
              </p:ext>
            </p:extLst>
          </p:nvPr>
        </p:nvGraphicFramePr>
        <p:xfrm>
          <a:off x="338551" y="1976215"/>
          <a:ext cx="5681250" cy="2148840"/>
        </p:xfrm>
        <a:graphic>
          <a:graphicData uri="http://schemas.openxmlformats.org/drawingml/2006/table">
            <a:tbl>
              <a:tblPr firstRow="1" firstCol="1" bandRow="1"/>
              <a:tblGrid>
                <a:gridCol w="813763">
                  <a:extLst>
                    <a:ext uri="{9D8B030D-6E8A-4147-A177-3AD203B41FA5}">
                      <a16:colId xmlns:a16="http://schemas.microsoft.com/office/drawing/2014/main" val="3978452664"/>
                    </a:ext>
                  </a:extLst>
                </a:gridCol>
                <a:gridCol w="444141">
                  <a:extLst>
                    <a:ext uri="{9D8B030D-6E8A-4147-A177-3AD203B41FA5}">
                      <a16:colId xmlns:a16="http://schemas.microsoft.com/office/drawing/2014/main" val="137323867"/>
                    </a:ext>
                  </a:extLst>
                </a:gridCol>
                <a:gridCol w="502689">
                  <a:extLst>
                    <a:ext uri="{9D8B030D-6E8A-4147-A177-3AD203B41FA5}">
                      <a16:colId xmlns:a16="http://schemas.microsoft.com/office/drawing/2014/main" val="56928556"/>
                    </a:ext>
                  </a:extLst>
                </a:gridCol>
                <a:gridCol w="496774">
                  <a:extLst>
                    <a:ext uri="{9D8B030D-6E8A-4147-A177-3AD203B41FA5}">
                      <a16:colId xmlns:a16="http://schemas.microsoft.com/office/drawing/2014/main" val="1121134404"/>
                    </a:ext>
                  </a:extLst>
                </a:gridCol>
                <a:gridCol w="425216">
                  <a:extLst>
                    <a:ext uri="{9D8B030D-6E8A-4147-A177-3AD203B41FA5}">
                      <a16:colId xmlns:a16="http://schemas.microsoft.com/office/drawing/2014/main" val="2088854338"/>
                    </a:ext>
                  </a:extLst>
                </a:gridCol>
                <a:gridCol w="128075">
                  <a:extLst>
                    <a:ext uri="{9D8B030D-6E8A-4147-A177-3AD203B41FA5}">
                      <a16:colId xmlns:a16="http://schemas.microsoft.com/office/drawing/2014/main" val="3449907995"/>
                    </a:ext>
                  </a:extLst>
                </a:gridCol>
                <a:gridCol w="408656">
                  <a:extLst>
                    <a:ext uri="{9D8B030D-6E8A-4147-A177-3AD203B41FA5}">
                      <a16:colId xmlns:a16="http://schemas.microsoft.com/office/drawing/2014/main" val="2516002991"/>
                    </a:ext>
                  </a:extLst>
                </a:gridCol>
                <a:gridCol w="673011">
                  <a:extLst>
                    <a:ext uri="{9D8B030D-6E8A-4147-A177-3AD203B41FA5}">
                      <a16:colId xmlns:a16="http://schemas.microsoft.com/office/drawing/2014/main" val="2526205106"/>
                    </a:ext>
                  </a:extLst>
                </a:gridCol>
                <a:gridCol w="78268">
                  <a:extLst>
                    <a:ext uri="{9D8B030D-6E8A-4147-A177-3AD203B41FA5}">
                      <a16:colId xmlns:a16="http://schemas.microsoft.com/office/drawing/2014/main" val="787095494"/>
                    </a:ext>
                  </a:extLst>
                </a:gridCol>
                <a:gridCol w="418710">
                  <a:extLst>
                    <a:ext uri="{9D8B030D-6E8A-4147-A177-3AD203B41FA5}">
                      <a16:colId xmlns:a16="http://schemas.microsoft.com/office/drawing/2014/main" val="2109923593"/>
                    </a:ext>
                  </a:extLst>
                </a:gridCol>
                <a:gridCol w="419303">
                  <a:extLst>
                    <a:ext uri="{9D8B030D-6E8A-4147-A177-3AD203B41FA5}">
                      <a16:colId xmlns:a16="http://schemas.microsoft.com/office/drawing/2014/main" val="1542837745"/>
                    </a:ext>
                  </a:extLst>
                </a:gridCol>
                <a:gridCol w="337097">
                  <a:extLst>
                    <a:ext uri="{9D8B030D-6E8A-4147-A177-3AD203B41FA5}">
                      <a16:colId xmlns:a16="http://schemas.microsoft.com/office/drawing/2014/main" val="2432916590"/>
                    </a:ext>
                  </a:extLst>
                </a:gridCol>
                <a:gridCol w="128075">
                  <a:extLst>
                    <a:ext uri="{9D8B030D-6E8A-4147-A177-3AD203B41FA5}">
                      <a16:colId xmlns:a16="http://schemas.microsoft.com/office/drawing/2014/main" val="113454396"/>
                    </a:ext>
                  </a:extLst>
                </a:gridCol>
                <a:gridCol w="407472">
                  <a:extLst>
                    <a:ext uri="{9D8B030D-6E8A-4147-A177-3AD203B41FA5}">
                      <a16:colId xmlns:a16="http://schemas.microsoft.com/office/drawing/2014/main" val="3795836640"/>
                    </a:ext>
                  </a:extLst>
                </a:gridCol>
              </a:tblGrid>
              <a:tr h="135049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8063177"/>
                  </a:ext>
                </a:extLst>
              </a:tr>
              <a:tr h="152526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LD-P Affine Off  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LD-P AffineAMVP Off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3402837"/>
                  </a:ext>
                </a:extLst>
              </a:tr>
              <a:tr h="135049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fr-FR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14.0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14.0 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2096842"/>
                  </a:ext>
                </a:extLst>
              </a:tr>
              <a:tr h="135049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772965"/>
                  </a:ext>
                </a:extLst>
              </a:tr>
              <a:tr h="1350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2,53%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273045"/>
                  </a:ext>
                </a:extLst>
              </a:tr>
              <a:tr h="1350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4,46%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3,50%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3,50%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2,71%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2,51%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7299929"/>
                  </a:ext>
                </a:extLst>
              </a:tr>
              <a:tr h="1350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DMV HD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8,38%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8,46%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3,73%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3,59%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749344"/>
                  </a:ext>
                </a:extLst>
              </a:tr>
              <a:tr h="2287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DMV 4K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23,31%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21,09%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20,82%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10,94%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9,58%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9,37%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7356552"/>
                  </a:ext>
                </a:extLst>
              </a:tr>
              <a:tr h="2287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(E &amp; F)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4,21%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2,69%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2,72%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1,90%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850667"/>
                  </a:ext>
                </a:extLst>
              </a:tr>
              <a:tr h="1350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8,88%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8,01%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7,34%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4,47%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3,60%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8237732"/>
                  </a:ext>
                </a:extLst>
              </a:tr>
              <a:tr h="135049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04812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8B8AFA27-4CFD-4AAB-B92E-0CA31DA7E4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703446"/>
              </p:ext>
            </p:extLst>
          </p:nvPr>
        </p:nvGraphicFramePr>
        <p:xfrm>
          <a:off x="194580" y="4239102"/>
          <a:ext cx="5825220" cy="1739900"/>
        </p:xfrm>
        <a:graphic>
          <a:graphicData uri="http://schemas.openxmlformats.org/drawingml/2006/table">
            <a:tbl>
              <a:tblPr firstRow="1" firstCol="1" bandRow="1"/>
              <a:tblGrid>
                <a:gridCol w="795733">
                  <a:extLst>
                    <a:ext uri="{9D8B030D-6E8A-4147-A177-3AD203B41FA5}">
                      <a16:colId xmlns:a16="http://schemas.microsoft.com/office/drawing/2014/main" val="2396692198"/>
                    </a:ext>
                  </a:extLst>
                </a:gridCol>
                <a:gridCol w="493439">
                  <a:extLst>
                    <a:ext uri="{9D8B030D-6E8A-4147-A177-3AD203B41FA5}">
                      <a16:colId xmlns:a16="http://schemas.microsoft.com/office/drawing/2014/main" val="3584815241"/>
                    </a:ext>
                  </a:extLst>
                </a:gridCol>
                <a:gridCol w="491608">
                  <a:extLst>
                    <a:ext uri="{9D8B030D-6E8A-4147-A177-3AD203B41FA5}">
                      <a16:colId xmlns:a16="http://schemas.microsoft.com/office/drawing/2014/main" val="8571273"/>
                    </a:ext>
                  </a:extLst>
                </a:gridCol>
                <a:gridCol w="458630">
                  <a:extLst>
                    <a:ext uri="{9D8B030D-6E8A-4147-A177-3AD203B41FA5}">
                      <a16:colId xmlns:a16="http://schemas.microsoft.com/office/drawing/2014/main" val="1757228378"/>
                    </a:ext>
                  </a:extLst>
                </a:gridCol>
                <a:gridCol w="480615">
                  <a:extLst>
                    <a:ext uri="{9D8B030D-6E8A-4147-A177-3AD203B41FA5}">
                      <a16:colId xmlns:a16="http://schemas.microsoft.com/office/drawing/2014/main" val="3214872250"/>
                    </a:ext>
                  </a:extLst>
                </a:gridCol>
                <a:gridCol w="114300">
                  <a:extLst>
                    <a:ext uri="{9D8B030D-6E8A-4147-A177-3AD203B41FA5}">
                      <a16:colId xmlns:a16="http://schemas.microsoft.com/office/drawing/2014/main" val="4228145084"/>
                    </a:ext>
                  </a:extLst>
                </a:gridCol>
                <a:gridCol w="472066">
                  <a:extLst>
                    <a:ext uri="{9D8B030D-6E8A-4147-A177-3AD203B41FA5}">
                      <a16:colId xmlns:a16="http://schemas.microsoft.com/office/drawing/2014/main" val="1086525881"/>
                    </a:ext>
                  </a:extLst>
                </a:gridCol>
                <a:gridCol w="680923">
                  <a:extLst>
                    <a:ext uri="{9D8B030D-6E8A-4147-A177-3AD203B41FA5}">
                      <a16:colId xmlns:a16="http://schemas.microsoft.com/office/drawing/2014/main" val="4262156081"/>
                    </a:ext>
                  </a:extLst>
                </a:gridCol>
                <a:gridCol w="69850">
                  <a:extLst>
                    <a:ext uri="{9D8B030D-6E8A-4147-A177-3AD203B41FA5}">
                      <a16:colId xmlns:a16="http://schemas.microsoft.com/office/drawing/2014/main" val="1574579981"/>
                    </a:ext>
                  </a:extLst>
                </a:gridCol>
                <a:gridCol w="458630">
                  <a:extLst>
                    <a:ext uri="{9D8B030D-6E8A-4147-A177-3AD203B41FA5}">
                      <a16:colId xmlns:a16="http://schemas.microsoft.com/office/drawing/2014/main" val="163335094"/>
                    </a:ext>
                  </a:extLst>
                </a:gridCol>
                <a:gridCol w="458630">
                  <a:extLst>
                    <a:ext uri="{9D8B030D-6E8A-4147-A177-3AD203B41FA5}">
                      <a16:colId xmlns:a16="http://schemas.microsoft.com/office/drawing/2014/main" val="3816773069"/>
                    </a:ext>
                  </a:extLst>
                </a:gridCol>
                <a:gridCol w="342599">
                  <a:extLst>
                    <a:ext uri="{9D8B030D-6E8A-4147-A177-3AD203B41FA5}">
                      <a16:colId xmlns:a16="http://schemas.microsoft.com/office/drawing/2014/main" val="1528526051"/>
                    </a:ext>
                  </a:extLst>
                </a:gridCol>
                <a:gridCol w="114300">
                  <a:extLst>
                    <a:ext uri="{9D8B030D-6E8A-4147-A177-3AD203B41FA5}">
                      <a16:colId xmlns:a16="http://schemas.microsoft.com/office/drawing/2014/main" val="880749047"/>
                    </a:ext>
                  </a:extLst>
                </a:gridCol>
                <a:gridCol w="393897">
                  <a:extLst>
                    <a:ext uri="{9D8B030D-6E8A-4147-A177-3AD203B41FA5}">
                      <a16:colId xmlns:a16="http://schemas.microsoft.com/office/drawing/2014/main" val="171539371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08743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LD-B Affine Off 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LD-B AffineAMVP Off 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0688423"/>
                  </a:ext>
                </a:extLst>
              </a:tr>
              <a:tr h="28180"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fr-FR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14.0</a:t>
                      </a:r>
                      <a:endParaRPr lang="fr-FR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14.0 </a:t>
                      </a:r>
                      <a:endParaRPr lang="fr-FR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23092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1465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2,94%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1,79%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2,33%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70%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1,80%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1,15%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2,11%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74%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267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4,46%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3,66%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4,03%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3,82%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3,95%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3,52%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698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DMV HD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8,74%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8,97%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7,94%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75%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4,35%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4,29%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3,93%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4145111"/>
                  </a:ext>
                </a:extLst>
              </a:tr>
              <a:tr h="1397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DMV 4K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23,89%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21,58%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21,49%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11,79%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10,35%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10,40%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74%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98085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(E &amp; F)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3,81%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2,86%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3,30%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78%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2,95%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2,75%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2,92%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450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8,95%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8,28%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8,02%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4,96%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4,70%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4,51%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77483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9417147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02754467-D268-4AF3-8A35-E7B3CDDD6E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272079"/>
              </p:ext>
            </p:extLst>
          </p:nvPr>
        </p:nvGraphicFramePr>
        <p:xfrm>
          <a:off x="6246417" y="1818726"/>
          <a:ext cx="5490523" cy="4880436"/>
        </p:xfrm>
        <a:graphic>
          <a:graphicData uri="http://schemas.openxmlformats.org/drawingml/2006/table">
            <a:tbl>
              <a:tblPr firstRow="1" firstCol="1" bandRow="1"/>
              <a:tblGrid>
                <a:gridCol w="673033">
                  <a:extLst>
                    <a:ext uri="{9D8B030D-6E8A-4147-A177-3AD203B41FA5}">
                      <a16:colId xmlns:a16="http://schemas.microsoft.com/office/drawing/2014/main" val="3790115879"/>
                    </a:ext>
                  </a:extLst>
                </a:gridCol>
                <a:gridCol w="88975">
                  <a:extLst>
                    <a:ext uri="{9D8B030D-6E8A-4147-A177-3AD203B41FA5}">
                      <a16:colId xmlns:a16="http://schemas.microsoft.com/office/drawing/2014/main" val="2269913261"/>
                    </a:ext>
                  </a:extLst>
                </a:gridCol>
                <a:gridCol w="434366">
                  <a:extLst>
                    <a:ext uri="{9D8B030D-6E8A-4147-A177-3AD203B41FA5}">
                      <a16:colId xmlns:a16="http://schemas.microsoft.com/office/drawing/2014/main" val="2416412632"/>
                    </a:ext>
                  </a:extLst>
                </a:gridCol>
                <a:gridCol w="407993">
                  <a:extLst>
                    <a:ext uri="{9D8B030D-6E8A-4147-A177-3AD203B41FA5}">
                      <a16:colId xmlns:a16="http://schemas.microsoft.com/office/drawing/2014/main" val="3675861982"/>
                    </a:ext>
                  </a:extLst>
                </a:gridCol>
                <a:gridCol w="88975">
                  <a:extLst>
                    <a:ext uri="{9D8B030D-6E8A-4147-A177-3AD203B41FA5}">
                      <a16:colId xmlns:a16="http://schemas.microsoft.com/office/drawing/2014/main" val="547540647"/>
                    </a:ext>
                  </a:extLst>
                </a:gridCol>
                <a:gridCol w="490126">
                  <a:extLst>
                    <a:ext uri="{9D8B030D-6E8A-4147-A177-3AD203B41FA5}">
                      <a16:colId xmlns:a16="http://schemas.microsoft.com/office/drawing/2014/main" val="2754429548"/>
                    </a:ext>
                  </a:extLst>
                </a:gridCol>
                <a:gridCol w="384591">
                  <a:extLst>
                    <a:ext uri="{9D8B030D-6E8A-4147-A177-3AD203B41FA5}">
                      <a16:colId xmlns:a16="http://schemas.microsoft.com/office/drawing/2014/main" val="3032075726"/>
                    </a:ext>
                  </a:extLst>
                </a:gridCol>
                <a:gridCol w="88975">
                  <a:extLst>
                    <a:ext uri="{9D8B030D-6E8A-4147-A177-3AD203B41FA5}">
                      <a16:colId xmlns:a16="http://schemas.microsoft.com/office/drawing/2014/main" val="149262340"/>
                    </a:ext>
                  </a:extLst>
                </a:gridCol>
                <a:gridCol w="88975">
                  <a:extLst>
                    <a:ext uri="{9D8B030D-6E8A-4147-A177-3AD203B41FA5}">
                      <a16:colId xmlns:a16="http://schemas.microsoft.com/office/drawing/2014/main" val="3720979480"/>
                    </a:ext>
                  </a:extLst>
                </a:gridCol>
                <a:gridCol w="88975">
                  <a:extLst>
                    <a:ext uri="{9D8B030D-6E8A-4147-A177-3AD203B41FA5}">
                      <a16:colId xmlns:a16="http://schemas.microsoft.com/office/drawing/2014/main" val="2055123538"/>
                    </a:ext>
                  </a:extLst>
                </a:gridCol>
                <a:gridCol w="337050">
                  <a:extLst>
                    <a:ext uri="{9D8B030D-6E8A-4147-A177-3AD203B41FA5}">
                      <a16:colId xmlns:a16="http://schemas.microsoft.com/office/drawing/2014/main" val="574211690"/>
                    </a:ext>
                  </a:extLst>
                </a:gridCol>
                <a:gridCol w="671431">
                  <a:extLst>
                    <a:ext uri="{9D8B030D-6E8A-4147-A177-3AD203B41FA5}">
                      <a16:colId xmlns:a16="http://schemas.microsoft.com/office/drawing/2014/main" val="2525253566"/>
                    </a:ext>
                  </a:extLst>
                </a:gridCol>
                <a:gridCol w="266925">
                  <a:extLst>
                    <a:ext uri="{9D8B030D-6E8A-4147-A177-3AD203B41FA5}">
                      <a16:colId xmlns:a16="http://schemas.microsoft.com/office/drawing/2014/main" val="3090071318"/>
                    </a:ext>
                  </a:extLst>
                </a:gridCol>
                <a:gridCol w="142386">
                  <a:extLst>
                    <a:ext uri="{9D8B030D-6E8A-4147-A177-3AD203B41FA5}">
                      <a16:colId xmlns:a16="http://schemas.microsoft.com/office/drawing/2014/main" val="1831116205"/>
                    </a:ext>
                  </a:extLst>
                </a:gridCol>
                <a:gridCol w="235794">
                  <a:extLst>
                    <a:ext uri="{9D8B030D-6E8A-4147-A177-3AD203B41FA5}">
                      <a16:colId xmlns:a16="http://schemas.microsoft.com/office/drawing/2014/main" val="3632894931"/>
                    </a:ext>
                  </a:extLst>
                </a:gridCol>
                <a:gridCol w="177950">
                  <a:extLst>
                    <a:ext uri="{9D8B030D-6E8A-4147-A177-3AD203B41FA5}">
                      <a16:colId xmlns:a16="http://schemas.microsoft.com/office/drawing/2014/main" val="1504184234"/>
                    </a:ext>
                  </a:extLst>
                </a:gridCol>
                <a:gridCol w="88975">
                  <a:extLst>
                    <a:ext uri="{9D8B030D-6E8A-4147-A177-3AD203B41FA5}">
                      <a16:colId xmlns:a16="http://schemas.microsoft.com/office/drawing/2014/main" val="2412327295"/>
                    </a:ext>
                  </a:extLst>
                </a:gridCol>
                <a:gridCol w="88975">
                  <a:extLst>
                    <a:ext uri="{9D8B030D-6E8A-4147-A177-3AD203B41FA5}">
                      <a16:colId xmlns:a16="http://schemas.microsoft.com/office/drawing/2014/main" val="4133579993"/>
                    </a:ext>
                  </a:extLst>
                </a:gridCol>
                <a:gridCol w="151015">
                  <a:extLst>
                    <a:ext uri="{9D8B030D-6E8A-4147-A177-3AD203B41FA5}">
                      <a16:colId xmlns:a16="http://schemas.microsoft.com/office/drawing/2014/main" val="1735421047"/>
                    </a:ext>
                  </a:extLst>
                </a:gridCol>
                <a:gridCol w="43201">
                  <a:extLst>
                    <a:ext uri="{9D8B030D-6E8A-4147-A177-3AD203B41FA5}">
                      <a16:colId xmlns:a16="http://schemas.microsoft.com/office/drawing/2014/main" val="3308168925"/>
                    </a:ext>
                  </a:extLst>
                </a:gridCol>
                <a:gridCol w="45774">
                  <a:extLst>
                    <a:ext uri="{9D8B030D-6E8A-4147-A177-3AD203B41FA5}">
                      <a16:colId xmlns:a16="http://schemas.microsoft.com/office/drawing/2014/main" val="2505624638"/>
                    </a:ext>
                  </a:extLst>
                </a:gridCol>
                <a:gridCol w="61002">
                  <a:extLst>
                    <a:ext uri="{9D8B030D-6E8A-4147-A177-3AD203B41FA5}">
                      <a16:colId xmlns:a16="http://schemas.microsoft.com/office/drawing/2014/main" val="1166142455"/>
                    </a:ext>
                  </a:extLst>
                </a:gridCol>
                <a:gridCol w="345061">
                  <a:extLst>
                    <a:ext uri="{9D8B030D-6E8A-4147-A177-3AD203B41FA5}">
                      <a16:colId xmlns:a16="http://schemas.microsoft.com/office/drawing/2014/main" val="3199127326"/>
                    </a:ext>
                  </a:extLst>
                </a:gridCol>
              </a:tblGrid>
              <a:tr h="64847"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9738887"/>
                  </a:ext>
                </a:extLst>
              </a:tr>
              <a:tr h="73239"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LD-P Affine Off   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1">
                  <a:txBody>
                    <a:bodyPr/>
                    <a:lstStyle/>
                    <a:p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LD-P AffineAMVP Off </a:t>
                      </a:r>
                      <a:endParaRPr lang="fr-FR"/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5466255"/>
                  </a:ext>
                </a:extLst>
              </a:tr>
              <a:tr h="64847"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 3.1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1">
                  <a:txBody>
                    <a:bodyPr/>
                    <a:lstStyle/>
                    <a:p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 3.1  </a:t>
                      </a:r>
                      <a:endParaRPr lang="fr-FR"/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201553"/>
                  </a:ext>
                </a:extLst>
              </a:tr>
              <a:tr h="219716"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/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/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/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/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22517"/>
                  </a:ext>
                </a:extLst>
              </a:tr>
              <a:tr h="2613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3,58%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1,59%</a:t>
                      </a:r>
                      <a:endParaRPr lang="fr-FR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2,29%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2,29%</a:t>
                      </a:r>
                      <a:endParaRPr lang="fr-FR"/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1,54%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0,17%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0,17%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1,80%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1,80%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86204"/>
                  </a:ext>
                </a:extLst>
              </a:tr>
              <a:tr h="2445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6,43%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5,59%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5,26%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5,26%</a:t>
                      </a:r>
                      <a:endParaRPr lang="fr-FR"/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3,25%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2,92%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2,92%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2,31%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2,31%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327984"/>
                  </a:ext>
                </a:extLst>
              </a:tr>
              <a:tr h="30834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DMV HD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9,69%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9,71%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9,01%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9,01%</a:t>
                      </a:r>
                      <a:endParaRPr lang="fr-FR"/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2,39%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2,37%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2,37%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2,64%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2,64%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906851"/>
                  </a:ext>
                </a:extLst>
              </a:tr>
              <a:tr h="2569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DMV 4K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16,75%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14,12%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14,38%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14,38%</a:t>
                      </a:r>
                      <a:endParaRPr lang="fr-FR"/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3,85%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3,62%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3,62%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3,51%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3,51%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6537574"/>
                  </a:ext>
                </a:extLst>
              </a:tr>
              <a:tr h="26941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(E &amp; F)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5,21%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3,87%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3,99%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3,99%</a:t>
                      </a:r>
                      <a:endParaRPr lang="fr-FR"/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2,52%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1,75%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1,75%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2,09%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2,09%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4811810"/>
                  </a:ext>
                </a:extLst>
              </a:tr>
              <a:tr h="274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9,53%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8,33%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8,19%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8,19%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2,88%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2,46%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2,46%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2,70%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2,70%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6285299"/>
                  </a:ext>
                </a:extLst>
              </a:tr>
              <a:tr h="64847"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dirty="0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dirty="0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fr-FR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dirty="0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dirty="0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9095920"/>
                  </a:ext>
                </a:extLst>
              </a:tr>
              <a:tr h="73239">
                <a:tc gridSpan="2"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LD-B Affine Off 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LD-B AffineAMVP Off 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1685496"/>
                  </a:ext>
                </a:extLst>
              </a:tr>
              <a:tr h="145460">
                <a:tc gridSpan="2"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 3.1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 3.1 </a:t>
                      </a:r>
                      <a:endParaRPr lang="fr-FR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4081293"/>
                  </a:ext>
                </a:extLst>
              </a:tr>
              <a:tr h="219716">
                <a:tc gridSpan="2"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/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/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3"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/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1671519"/>
                  </a:ext>
                </a:extLst>
              </a:tr>
              <a:tr h="228859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2.78%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2.33%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1.66%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83%</a:t>
                      </a:r>
                      <a:endParaRPr lang="fr-FR" dirty="0"/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1.42%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1.49%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0.87%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9776269"/>
                  </a:ext>
                </a:extLst>
              </a:tr>
              <a:tr h="233917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6.66%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4.38%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4.71%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fr-FR"/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fr-FR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3.64%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2.35%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2.36%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1742778"/>
                  </a:ext>
                </a:extLst>
              </a:tr>
              <a:tr h="202018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DMV HD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9.89%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9.96%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9.31%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86%</a:t>
                      </a:r>
                      <a:endParaRPr lang="fr-FR"/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2.50%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2.71%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2.66%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270111"/>
                  </a:ext>
                </a:extLst>
              </a:tr>
              <a:tr h="236042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DMV 4K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17.07%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14.54%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14.81%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87%</a:t>
                      </a:r>
                      <a:endParaRPr lang="fr-FR"/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4.16%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4.01%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4.08%</a:t>
                      </a:r>
                      <a:endParaRPr lang="fr-FR"/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9038139"/>
                  </a:ext>
                </a:extLst>
              </a:tr>
              <a:tr h="274645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(E &amp; F)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4.99%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3.50%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3.40%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88%</a:t>
                      </a:r>
                      <a:endParaRPr lang="fr-FR"/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2.69%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1.98%</a:t>
                      </a:r>
                      <a:endParaRPr lang="fr-FR"/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1.72%</a:t>
                      </a:r>
                      <a:endParaRPr lang="fr-FR"/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4714217"/>
                  </a:ext>
                </a:extLst>
              </a:tr>
              <a:tr h="274645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9.59%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8.35%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8.13%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88%</a:t>
                      </a:r>
                      <a:endParaRPr lang="fr-FR"/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3.08%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2.77%</a:t>
                      </a:r>
                      <a:endParaRPr lang="fr-FR"/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2.65%</a:t>
                      </a:r>
                      <a:endParaRPr lang="fr-FR"/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801" marR="1780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779803"/>
                  </a:ext>
                </a:extLst>
              </a:tr>
              <a:tr h="64847">
                <a:tc gridSpan="2"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fr-FR" dirty="0"/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801" marR="1780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dirty="0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3">
                  <a:txBody>
                    <a:bodyPr/>
                    <a:lstStyle/>
                    <a:p>
                      <a:r>
                        <a:rPr lang="fr-FR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dirty="0"/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17801" marR="1780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4940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47290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InterDigital 2022 PPT Template  -  Read-Only" id="{B9B78590-C853-402A-AE48-7D877B76C6B0}" vid="{C7643880-2AA9-4672-8DDD-BE0A5810A07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316E3A957B7741835719A6DB62C2A3" ma:contentTypeVersion="9" ma:contentTypeDescription="Create a new document." ma:contentTypeScope="" ma:versionID="3d9154db301afa93a8f1987f38c2c1ed">
  <xsd:schema xmlns:xsd="http://www.w3.org/2001/XMLSchema" xmlns:xs="http://www.w3.org/2001/XMLSchema" xmlns:p="http://schemas.microsoft.com/office/2006/metadata/properties" xmlns:ns2="694186ad-8afc-44c2-8d3b-cf76e504906d" xmlns:ns3="329901e3-e383-43e0-ad52-a1b5b715238d" targetNamespace="http://schemas.microsoft.com/office/2006/metadata/properties" ma:root="true" ma:fieldsID="04ea3626558ae79057d321e31c8d78bd" ns2:_="" ns3:_="">
    <xsd:import namespace="694186ad-8afc-44c2-8d3b-cf76e504906d"/>
    <xsd:import namespace="329901e3-e383-43e0-ad52-a1b5b71523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4186ad-8afc-44c2-8d3b-cf76e50490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9901e3-e383-43e0-ad52-a1b5b715238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D89ACE1-1EFF-4220-9F80-63F92CC5EB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94186ad-8afc-44c2-8d3b-cf76e504906d"/>
    <ds:schemaRef ds:uri="329901e3-e383-43e0-ad52-a1b5b71523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CBDEEC6-C9BF-4A0E-926F-FAAB0F097597}">
  <ds:schemaRefs>
    <ds:schemaRef ds:uri="http://purl.org/dc/elements/1.1/"/>
    <ds:schemaRef ds:uri="http://schemas.microsoft.com/office/2006/metadata/properties"/>
    <ds:schemaRef ds:uri="329901e3-e383-43e0-ad52-a1b5b715238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694186ad-8afc-44c2-8d3b-cf76e504906d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InterDigital 2022 PPT Template</Template>
  <TotalTime>136</TotalTime>
  <Words>2426</Words>
  <Application>Microsoft Office PowerPoint</Application>
  <PresentationFormat>Widescreen</PresentationFormat>
  <Paragraphs>1232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Century Gothic</vt:lpstr>
      <vt:lpstr>Symbol</vt:lpstr>
      <vt:lpstr>Times New Roman</vt:lpstr>
      <vt:lpstr>Office Theme</vt:lpstr>
      <vt:lpstr>JVET Y-0060</vt:lpstr>
      <vt:lpstr>Refining the baseline LLCCs</vt:lpstr>
      <vt:lpstr>Tools consideration</vt:lpstr>
      <vt:lpstr>Proposed LLCC-1</vt:lpstr>
      <vt:lpstr>LLCC-1 results</vt:lpstr>
      <vt:lpstr>Proposed LLCC-2</vt:lpstr>
      <vt:lpstr>LLCC-2 results</vt:lpstr>
      <vt:lpstr>AffineAMVP</vt:lpstr>
      <vt:lpstr>AffineAMVP results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 Y-0060</dc:title>
  <dc:creator>Gaëlle Martin-Cocher</dc:creator>
  <cp:lastModifiedBy>Gaëlle Martin-Cocher</cp:lastModifiedBy>
  <cp:revision>1</cp:revision>
  <dcterms:created xsi:type="dcterms:W3CDTF">2022-01-11T13:25:22Z</dcterms:created>
  <dcterms:modified xsi:type="dcterms:W3CDTF">2022-01-17T16:09:21Z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0x01010066316E3A957B7741835719A6DB62C2A3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</Properties>
</file>