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1177" r:id="rId6"/>
    <p:sldId id="117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Han Huang" initials="HH" lastIdx="2" clrIdx="1">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4C5B6E"/>
    <a:srgbClr val="FFFFFF"/>
    <a:srgbClr val="F2F3F5"/>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BE117A-8855-4DB5-8DC8-E10D08ED2E5B}" v="10" dt="2021-10-13T05:58:20.3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49" autoAdjust="0"/>
    <p:restoredTop sz="94128" autoAdjust="0"/>
  </p:normalViewPr>
  <p:slideViewPr>
    <p:cSldViewPr snapToGrid="0">
      <p:cViewPr varScale="1">
        <p:scale>
          <a:sx n="130" d="100"/>
          <a:sy n="130" d="100"/>
        </p:scale>
        <p:origin x="336" y="6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15BE117A-8855-4DB5-8DC8-E10D08ED2E5B}"/>
    <pc:docChg chg="custSel modSld">
      <pc:chgData name="Han Huang" userId="9ddf1114-4bee-4044-9a2d-1282884f7d47" providerId="ADAL" clId="{15BE117A-8855-4DB5-8DC8-E10D08ED2E5B}" dt="2021-10-13T05:58:24.562" v="72" actId="14100"/>
      <pc:docMkLst>
        <pc:docMk/>
      </pc:docMkLst>
      <pc:sldChg chg="modSp mod">
        <pc:chgData name="Han Huang" userId="9ddf1114-4bee-4044-9a2d-1282884f7d47" providerId="ADAL" clId="{15BE117A-8855-4DB5-8DC8-E10D08ED2E5B}" dt="2021-10-13T05:58:24.562" v="72" actId="14100"/>
        <pc:sldMkLst>
          <pc:docMk/>
          <pc:sldMk cId="17758924" sldId="1177"/>
        </pc:sldMkLst>
        <pc:spChg chg="mod">
          <ac:chgData name="Han Huang" userId="9ddf1114-4bee-4044-9a2d-1282884f7d47" providerId="ADAL" clId="{15BE117A-8855-4DB5-8DC8-E10D08ED2E5B}" dt="2021-10-12T14:17:49.792" v="55" actId="20577"/>
          <ac:spMkLst>
            <pc:docMk/>
            <pc:sldMk cId="17758924" sldId="1177"/>
            <ac:spMk id="8" creationId="{D951B2DA-FC97-4906-9289-B7E185D2A5A6}"/>
          </ac:spMkLst>
        </pc:spChg>
        <pc:spChg chg="mod">
          <ac:chgData name="Han Huang" userId="9ddf1114-4bee-4044-9a2d-1282884f7d47" providerId="ADAL" clId="{15BE117A-8855-4DB5-8DC8-E10D08ED2E5B}" dt="2021-10-13T05:58:24.562" v="72" actId="14100"/>
          <ac:spMkLst>
            <pc:docMk/>
            <pc:sldMk cId="17758924" sldId="1177"/>
            <ac:spMk id="50" creationId="{FEF1BAB2-4670-4377-BD8C-83C8DFA089C2}"/>
          </ac:spMkLst>
        </pc:spChg>
      </pc:sldChg>
      <pc:sldChg chg="addSp delSp modSp mod">
        <pc:chgData name="Han Huang" userId="9ddf1114-4bee-4044-9a2d-1282884f7d47" providerId="ADAL" clId="{15BE117A-8855-4DB5-8DC8-E10D08ED2E5B}" dt="2021-10-13T04:08:29.980" v="66" actId="478"/>
        <pc:sldMkLst>
          <pc:docMk/>
          <pc:sldMk cId="3192873196" sldId="1178"/>
        </pc:sldMkLst>
        <pc:spChg chg="del">
          <ac:chgData name="Han Huang" userId="9ddf1114-4bee-4044-9a2d-1282884f7d47" providerId="ADAL" clId="{15BE117A-8855-4DB5-8DC8-E10D08ED2E5B}" dt="2021-10-13T04:08:29.980" v="66" actId="478"/>
          <ac:spMkLst>
            <pc:docMk/>
            <pc:sldMk cId="3192873196" sldId="1178"/>
            <ac:spMk id="2" creationId="{C71E1F86-6B1E-495A-B0E9-0DCB4B6856A6}"/>
          </ac:spMkLst>
        </pc:spChg>
        <pc:spChg chg="add mod">
          <ac:chgData name="Han Huang" userId="9ddf1114-4bee-4044-9a2d-1282884f7d47" providerId="ADAL" clId="{15BE117A-8855-4DB5-8DC8-E10D08ED2E5B}" dt="2021-10-13T04:08:27.555" v="65" actId="404"/>
          <ac:spMkLst>
            <pc:docMk/>
            <pc:sldMk cId="3192873196" sldId="1178"/>
            <ac:spMk id="7" creationId="{458961AE-5D5A-4FB5-ABFE-F1623DF9B61A}"/>
          </ac:spMkLst>
        </pc:spChg>
        <pc:graphicFrameChg chg="add del mod">
          <ac:chgData name="Han Huang" userId="9ddf1114-4bee-4044-9a2d-1282884f7d47" providerId="ADAL" clId="{15BE117A-8855-4DB5-8DC8-E10D08ED2E5B}" dt="2021-10-13T04:08:07.364" v="59"/>
          <ac:graphicFrameMkLst>
            <pc:docMk/>
            <pc:sldMk cId="3192873196" sldId="1178"/>
            <ac:graphicFrameMk id="4" creationId="{0F14F504-59A2-401E-98A8-27EAE53761CD}"/>
          </ac:graphicFrameMkLst>
        </pc:graphicFrameChg>
        <pc:picChg chg="add mod">
          <ac:chgData name="Han Huang" userId="9ddf1114-4bee-4044-9a2d-1282884f7d47" providerId="ADAL" clId="{15BE117A-8855-4DB5-8DC8-E10D08ED2E5B}" dt="2021-10-13T04:08:09.745" v="61" actId="1076"/>
          <ac:picMkLst>
            <pc:docMk/>
            <pc:sldMk cId="3192873196" sldId="1178"/>
            <ac:picMk id="5" creationId="{5491090B-B51A-470E-A4D1-C190911F28D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10/12/2021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Han Huang, </a:t>
            </a:r>
            <a:r>
              <a:rPr lang="en-CA" sz="1800" dirty="0">
                <a:effectLst/>
                <a:latin typeface="Times New Roman" panose="02020603050405020304" pitchFamily="18" charset="0"/>
                <a:ea typeface="Times New Roman" panose="02020603050405020304" pitchFamily="18" charset="0"/>
              </a:rPr>
              <a:t>Vadim Seregin, Chun-Chi Chen, Marta </a:t>
            </a:r>
            <a:r>
              <a:rPr lang="en-CA" sz="1800" dirty="0" err="1">
                <a:effectLst/>
                <a:latin typeface="Times New Roman" panose="02020603050405020304" pitchFamily="18" charset="0"/>
                <a:ea typeface="Times New Roman" panose="02020603050405020304" pitchFamily="18" charset="0"/>
              </a:rPr>
              <a:t>Karczewicz</a:t>
            </a:r>
            <a:r>
              <a:rPr lang="en-CA" sz="1800" dirty="0">
                <a:effectLst/>
                <a:latin typeface="Times New Roman" panose="02020603050405020304" pitchFamily="18" charset="0"/>
                <a:ea typeface="Times New Roman" panose="02020603050405020304" pitchFamily="18" charset="0"/>
              </a:rPr>
              <a:t> (Qualcomm)</a:t>
            </a:r>
            <a:endParaRPr lang="en-US"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7" y="2471051"/>
            <a:ext cx="9058949" cy="1606594"/>
          </a:xfrm>
        </p:spPr>
        <p:txBody>
          <a:bodyPr/>
          <a:lstStyle/>
          <a:p>
            <a:r>
              <a:rPr lang="en-US" sz="4000" dirty="0"/>
              <a:t>Non-EE2: Decoder side motion derivation using sample’s spatial correlation </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529DC3-8CD5-4D5E-A36C-231848D3A4C0}"/>
              </a:ext>
            </a:extLst>
          </p:cNvPr>
          <p:cNvSpPr>
            <a:spLocks noGrp="1"/>
          </p:cNvSpPr>
          <p:nvPr>
            <p:ph type="title"/>
          </p:nvPr>
        </p:nvSpPr>
        <p:spPr>
          <a:xfrm>
            <a:off x="495300" y="565125"/>
            <a:ext cx="11187112" cy="439479"/>
          </a:xfrm>
        </p:spPr>
        <p:txBody>
          <a:bodyPr/>
          <a:lstStyle/>
          <a:p>
            <a:r>
              <a:rPr lang="en-US" dirty="0"/>
              <a:t>Introduction </a:t>
            </a:r>
          </a:p>
        </p:txBody>
      </p:sp>
      <p:sp>
        <p:nvSpPr>
          <p:cNvPr id="5" name="Subtitle 4">
            <a:extLst>
              <a:ext uri="{FF2B5EF4-FFF2-40B4-BE49-F238E27FC236}">
                <a16:creationId xmlns:a16="http://schemas.microsoft.com/office/drawing/2014/main" id="{2161270F-71B0-4E37-B96D-CA9DF1B9B6B1}"/>
              </a:ext>
            </a:extLst>
          </p:cNvPr>
          <p:cNvSpPr>
            <a:spLocks noGrp="1"/>
          </p:cNvSpPr>
          <p:nvPr>
            <p:ph type="subTitle" idx="1"/>
          </p:nvPr>
        </p:nvSpPr>
        <p:spPr/>
        <p:txBody>
          <a:bodyPr/>
          <a:lstStyle/>
          <a:p>
            <a:endParaRPr lang="en-US" dirty="0"/>
          </a:p>
        </p:txBody>
      </p:sp>
      <p:pic>
        <p:nvPicPr>
          <p:cNvPr id="6" name="Picture 5">
            <a:extLst>
              <a:ext uri="{FF2B5EF4-FFF2-40B4-BE49-F238E27FC236}">
                <a16:creationId xmlns:a16="http://schemas.microsoft.com/office/drawing/2014/main" id="{49F79733-C125-45DB-BC82-A3880FCE872D}"/>
              </a:ext>
            </a:extLst>
          </p:cNvPr>
          <p:cNvPicPr/>
          <p:nvPr/>
        </p:nvPicPr>
        <p:blipFill>
          <a:blip r:embed="rId2">
            <a:extLst>
              <a:ext uri="{28A0092B-C50C-407E-A947-70E740481C1C}">
                <a14:useLocalDpi xmlns:a14="http://schemas.microsoft.com/office/drawing/2010/main" val="0"/>
              </a:ext>
            </a:extLst>
          </a:blip>
          <a:stretch>
            <a:fillRect/>
          </a:stretch>
        </p:blipFill>
        <p:spPr>
          <a:xfrm>
            <a:off x="766691" y="2237594"/>
            <a:ext cx="3785870" cy="1710690"/>
          </a:xfrm>
          <a:prstGeom prst="rect">
            <a:avLst/>
          </a:prstGeom>
        </p:spPr>
      </p:pic>
      <p:sp>
        <p:nvSpPr>
          <p:cNvPr id="8" name="TextBox 7">
            <a:extLst>
              <a:ext uri="{FF2B5EF4-FFF2-40B4-BE49-F238E27FC236}">
                <a16:creationId xmlns:a16="http://schemas.microsoft.com/office/drawing/2014/main" id="{D951B2DA-FC97-4906-9289-B7E185D2A5A6}"/>
              </a:ext>
            </a:extLst>
          </p:cNvPr>
          <p:cNvSpPr txBox="1"/>
          <p:nvPr/>
        </p:nvSpPr>
        <p:spPr>
          <a:xfrm>
            <a:off x="494189" y="5486002"/>
            <a:ext cx="5439237" cy="1477328"/>
          </a:xfrm>
          <a:prstGeom prst="rect">
            <a:avLst/>
          </a:prstGeom>
          <a:noFill/>
        </p:spPr>
        <p:txBody>
          <a:bodyPr wrap="square">
            <a:spAutoFit/>
          </a:bodyPr>
          <a:lstStyle/>
          <a:p>
            <a:pPr marL="285750" indent="-285750">
              <a:buFont typeface="Arial" panose="020B0604020202020204" pitchFamily="34" charset="0"/>
              <a:buChar char="•"/>
            </a:pPr>
            <a:r>
              <a:rPr lang="en-US" sz="1800" dirty="0">
                <a:effectLst/>
                <a:latin typeface="Times New Roman" panose="02020603050405020304" pitchFamily="18" charset="0"/>
                <a:ea typeface="SimSun" panose="02010600030101010101" pitchFamily="2" charset="-122"/>
              </a:rPr>
              <a:t>One flag is signaled to differentiate the alternative template matching merge mode </a:t>
            </a:r>
          </a:p>
          <a:p>
            <a:pPr marL="285750" indent="-285750">
              <a:buFont typeface="Arial" panose="020B0604020202020204" pitchFamily="34" charset="0"/>
              <a:buChar char="•"/>
            </a:pPr>
            <a:r>
              <a:rPr lang="en-US" dirty="0">
                <a:latin typeface="Times New Roman" panose="02020603050405020304" pitchFamily="18" charset="0"/>
                <a:ea typeface="SimSun" panose="02010600030101010101" pitchFamily="2" charset="-122"/>
              </a:rPr>
              <a:t>Same merge candidate list and search process as in current TM merge mode</a:t>
            </a:r>
          </a:p>
          <a:p>
            <a:pPr marL="285750" indent="-285750">
              <a:buFont typeface="Arial" panose="020B0604020202020204" pitchFamily="34" charset="0"/>
              <a:buChar char="•"/>
            </a:pPr>
            <a:endParaRPr lang="en-US" dirty="0"/>
          </a:p>
        </p:txBody>
      </p:sp>
      <p:grpSp>
        <p:nvGrpSpPr>
          <p:cNvPr id="9" name="Canvas 25">
            <a:extLst>
              <a:ext uri="{FF2B5EF4-FFF2-40B4-BE49-F238E27FC236}">
                <a16:creationId xmlns:a16="http://schemas.microsoft.com/office/drawing/2014/main" id="{AADF7B32-AE8E-4FBC-B75A-F4CE50582310}"/>
              </a:ext>
            </a:extLst>
          </p:cNvPr>
          <p:cNvGrpSpPr/>
          <p:nvPr/>
        </p:nvGrpSpPr>
        <p:grpSpPr>
          <a:xfrm>
            <a:off x="5671289" y="1803727"/>
            <a:ext cx="5754020" cy="2606040"/>
            <a:chOff x="0" y="0"/>
            <a:chExt cx="5754020" cy="2606040"/>
          </a:xfrm>
        </p:grpSpPr>
        <p:sp>
          <p:nvSpPr>
            <p:cNvPr id="10" name="Rectangle 9">
              <a:extLst>
                <a:ext uri="{FF2B5EF4-FFF2-40B4-BE49-F238E27FC236}">
                  <a16:creationId xmlns:a16="http://schemas.microsoft.com/office/drawing/2014/main" id="{89CC4456-0758-4A63-A184-31BB63557D69}"/>
                </a:ext>
              </a:extLst>
            </p:cNvPr>
            <p:cNvSpPr/>
            <p:nvPr/>
          </p:nvSpPr>
          <p:spPr>
            <a:xfrm>
              <a:off x="0" y="0"/>
              <a:ext cx="5753735" cy="2606040"/>
            </a:xfrm>
            <a:prstGeom prst="rect">
              <a:avLst/>
            </a:prstGeom>
            <a:solidFill>
              <a:prstClr val="white"/>
            </a:solidFill>
          </p:spPr>
        </p:sp>
        <p:grpSp>
          <p:nvGrpSpPr>
            <p:cNvPr id="11" name="Group 10">
              <a:extLst>
                <a:ext uri="{FF2B5EF4-FFF2-40B4-BE49-F238E27FC236}">
                  <a16:creationId xmlns:a16="http://schemas.microsoft.com/office/drawing/2014/main" id="{1FDD1C3D-4802-4125-A904-FC9FE09A8AED}"/>
                </a:ext>
              </a:extLst>
            </p:cNvPr>
            <p:cNvGrpSpPr/>
            <p:nvPr/>
          </p:nvGrpSpPr>
          <p:grpSpPr>
            <a:xfrm>
              <a:off x="1337508" y="1"/>
              <a:ext cx="2356569" cy="2327041"/>
              <a:chOff x="1565549" y="0"/>
              <a:chExt cx="2266338" cy="2237942"/>
            </a:xfrm>
          </p:grpSpPr>
          <p:sp>
            <p:nvSpPr>
              <p:cNvPr id="21" name="Rectangle 20">
                <a:extLst>
                  <a:ext uri="{FF2B5EF4-FFF2-40B4-BE49-F238E27FC236}">
                    <a16:creationId xmlns:a16="http://schemas.microsoft.com/office/drawing/2014/main" id="{AFADB424-A0B2-4337-A736-97956A691930}"/>
                  </a:ext>
                </a:extLst>
              </p:cNvPr>
              <p:cNvSpPr/>
              <p:nvPr/>
            </p:nvSpPr>
            <p:spPr>
              <a:xfrm>
                <a:off x="2386543" y="791760"/>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E0F89E83-8134-4B38-BD43-A693539B82FA}"/>
                      </a:ext>
                    </a:extLst>
                  </p:cNvPr>
                  <p:cNvSpPr/>
                  <p:nvPr/>
                </p:nvSpPr>
                <p:spPr>
                  <a:xfrm>
                    <a:off x="2747879" y="791760"/>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,1</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22" name="Rectangle 21">
                    <a:extLst>
                      <a:ext uri="{FF2B5EF4-FFF2-40B4-BE49-F238E27FC236}">
                        <a16:creationId xmlns:a16="http://schemas.microsoft.com/office/drawing/2014/main" id="{E0F89E83-8134-4B38-BD43-A693539B82FA}"/>
                      </a:ext>
                    </a:extLst>
                  </p:cNvPr>
                  <p:cNvSpPr>
                    <a:spLocks noRot="1" noChangeAspect="1" noMove="1" noResize="1" noEditPoints="1" noAdjustHandles="1" noChangeArrowheads="1" noChangeShapeType="1" noTextEdit="1"/>
                  </p:cNvSpPr>
                  <p:nvPr/>
                </p:nvSpPr>
                <p:spPr>
                  <a:xfrm>
                    <a:off x="2747879" y="791760"/>
                    <a:ext cx="361336" cy="361336"/>
                  </a:xfrm>
                  <a:prstGeom prst="rect">
                    <a:avLst/>
                  </a:prstGeom>
                  <a:blipFill>
                    <a:blip r:embed="rId3"/>
                    <a:stretch>
                      <a:fillRect/>
                    </a:stretch>
                  </a:blipFill>
                  <a:ln>
                    <a:solidFill>
                      <a:schemeClr val="bg1">
                        <a:lumMod val="10000"/>
                      </a:schemeClr>
                    </a:solidFill>
                  </a:ln>
                </p:spPr>
                <p:txBody>
                  <a:bodyPr/>
                  <a:lstStyle/>
                  <a:p>
                    <a:r>
                      <a:rPr lang="en-US">
                        <a:noFill/>
                      </a:rPr>
                      <a:t> </a:t>
                    </a:r>
                  </a:p>
                </p:txBody>
              </p:sp>
            </mc:Fallback>
          </mc:AlternateContent>
          <p:sp>
            <p:nvSpPr>
              <p:cNvPr id="23" name="Rectangle 22">
                <a:extLst>
                  <a:ext uri="{FF2B5EF4-FFF2-40B4-BE49-F238E27FC236}">
                    <a16:creationId xmlns:a16="http://schemas.microsoft.com/office/drawing/2014/main" id="{4EF5FAAB-B348-4154-BEAA-2962EBDD25BF}"/>
                  </a:ext>
                </a:extLst>
              </p:cNvPr>
              <p:cNvSpPr/>
              <p:nvPr/>
            </p:nvSpPr>
            <p:spPr>
              <a:xfrm>
                <a:off x="3109215" y="791760"/>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4" name="Rectangle 23">
                <a:extLst>
                  <a:ext uri="{FF2B5EF4-FFF2-40B4-BE49-F238E27FC236}">
                    <a16:creationId xmlns:a16="http://schemas.microsoft.com/office/drawing/2014/main" id="{DE036276-4182-43AF-A0FB-B083C1C1C897}"/>
                  </a:ext>
                </a:extLst>
              </p:cNvPr>
              <p:cNvSpPr/>
              <p:nvPr/>
            </p:nvSpPr>
            <p:spPr>
              <a:xfrm>
                <a:off x="3470550" y="791760"/>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5" name="Rectangle 24">
                <a:extLst>
                  <a:ext uri="{FF2B5EF4-FFF2-40B4-BE49-F238E27FC236}">
                    <a16:creationId xmlns:a16="http://schemas.microsoft.com/office/drawing/2014/main" id="{3E4CA0B6-DE7F-46FB-93D7-B961F5711580}"/>
                  </a:ext>
                </a:extLst>
              </p:cNvPr>
              <p:cNvSpPr/>
              <p:nvPr/>
            </p:nvSpPr>
            <p:spPr>
              <a:xfrm>
                <a:off x="2386543" y="1153097"/>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5FC5C9C7-EBD0-4BA2-A48C-40B2E02C6514}"/>
                      </a:ext>
                    </a:extLst>
                  </p:cNvPr>
                  <p:cNvSpPr/>
                  <p:nvPr/>
                </p:nvSpPr>
                <p:spPr>
                  <a:xfrm>
                    <a:off x="2747879" y="1153097"/>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,2</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26" name="Rectangle 25">
                    <a:extLst>
                      <a:ext uri="{FF2B5EF4-FFF2-40B4-BE49-F238E27FC236}">
                        <a16:creationId xmlns:a16="http://schemas.microsoft.com/office/drawing/2014/main" id="{5FC5C9C7-EBD0-4BA2-A48C-40B2E02C6514}"/>
                      </a:ext>
                    </a:extLst>
                  </p:cNvPr>
                  <p:cNvSpPr>
                    <a:spLocks noRot="1" noChangeAspect="1" noMove="1" noResize="1" noEditPoints="1" noAdjustHandles="1" noChangeArrowheads="1" noChangeShapeType="1" noTextEdit="1"/>
                  </p:cNvSpPr>
                  <p:nvPr/>
                </p:nvSpPr>
                <p:spPr>
                  <a:xfrm>
                    <a:off x="2747879" y="1153097"/>
                    <a:ext cx="361336" cy="361336"/>
                  </a:xfrm>
                  <a:prstGeom prst="rect">
                    <a:avLst/>
                  </a:prstGeom>
                  <a:blipFill>
                    <a:blip r:embed="rId4"/>
                    <a:stretch>
                      <a:fillRect/>
                    </a:stretch>
                  </a:blipFill>
                  <a:ln>
                    <a:solidFill>
                      <a:schemeClr val="bg1">
                        <a:lumMod val="10000"/>
                      </a:schemeClr>
                    </a:solidFill>
                  </a:ln>
                </p:spPr>
                <p:txBody>
                  <a:bodyPr/>
                  <a:lstStyle/>
                  <a:p>
                    <a:r>
                      <a:rPr lang="en-US">
                        <a:noFill/>
                      </a:rPr>
                      <a:t> </a:t>
                    </a:r>
                  </a:p>
                </p:txBody>
              </p:sp>
            </mc:Fallback>
          </mc:AlternateContent>
          <p:sp>
            <p:nvSpPr>
              <p:cNvPr id="27" name="Rectangle 26">
                <a:extLst>
                  <a:ext uri="{FF2B5EF4-FFF2-40B4-BE49-F238E27FC236}">
                    <a16:creationId xmlns:a16="http://schemas.microsoft.com/office/drawing/2014/main" id="{410589E0-DE27-4532-B9E1-4D27F27E24F0}"/>
                  </a:ext>
                </a:extLst>
              </p:cNvPr>
              <p:cNvSpPr/>
              <p:nvPr/>
            </p:nvSpPr>
            <p:spPr>
              <a:xfrm>
                <a:off x="3109215" y="1153097"/>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8" name="Rectangle 27">
                <a:extLst>
                  <a:ext uri="{FF2B5EF4-FFF2-40B4-BE49-F238E27FC236}">
                    <a16:creationId xmlns:a16="http://schemas.microsoft.com/office/drawing/2014/main" id="{40D67F51-0288-4783-872F-9556637DA921}"/>
                  </a:ext>
                </a:extLst>
              </p:cNvPr>
              <p:cNvSpPr/>
              <p:nvPr/>
            </p:nvSpPr>
            <p:spPr>
              <a:xfrm>
                <a:off x="3470550" y="1153097"/>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9" name="Rectangle 28">
                <a:extLst>
                  <a:ext uri="{FF2B5EF4-FFF2-40B4-BE49-F238E27FC236}">
                    <a16:creationId xmlns:a16="http://schemas.microsoft.com/office/drawing/2014/main" id="{95864CDD-9765-44B0-8339-D1BC707A6620}"/>
                  </a:ext>
                </a:extLst>
              </p:cNvPr>
              <p:cNvSpPr/>
              <p:nvPr/>
            </p:nvSpPr>
            <p:spPr>
              <a:xfrm>
                <a:off x="2386543" y="1514432"/>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p:sp>
            <p:nvSpPr>
              <p:cNvPr id="30" name="Rectangle 29">
                <a:extLst>
                  <a:ext uri="{FF2B5EF4-FFF2-40B4-BE49-F238E27FC236}">
                    <a16:creationId xmlns:a16="http://schemas.microsoft.com/office/drawing/2014/main" id="{AD538CFF-0132-404A-A789-7463C2AF386E}"/>
                  </a:ext>
                </a:extLst>
              </p:cNvPr>
              <p:cNvSpPr/>
              <p:nvPr/>
            </p:nvSpPr>
            <p:spPr>
              <a:xfrm>
                <a:off x="2747879" y="1514432"/>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490AF8FC-2E27-4669-8B6C-1DA38536F30E}"/>
                      </a:ext>
                    </a:extLst>
                  </p:cNvPr>
                  <p:cNvSpPr/>
                  <p:nvPr/>
                </p:nvSpPr>
                <p:spPr>
                  <a:xfrm>
                    <a:off x="2386543" y="1875769"/>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1,</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1" name="Rectangle 30">
                    <a:extLst>
                      <a:ext uri="{FF2B5EF4-FFF2-40B4-BE49-F238E27FC236}">
                        <a16:creationId xmlns:a16="http://schemas.microsoft.com/office/drawing/2014/main" id="{490AF8FC-2E27-4669-8B6C-1DA38536F30E}"/>
                      </a:ext>
                    </a:extLst>
                  </p:cNvPr>
                  <p:cNvSpPr>
                    <a:spLocks noRot="1" noChangeAspect="1" noMove="1" noResize="1" noEditPoints="1" noAdjustHandles="1" noChangeArrowheads="1" noChangeShapeType="1" noTextEdit="1"/>
                  </p:cNvSpPr>
                  <p:nvPr/>
                </p:nvSpPr>
                <p:spPr>
                  <a:xfrm>
                    <a:off x="2386543" y="1875769"/>
                    <a:ext cx="361337" cy="361336"/>
                  </a:xfrm>
                  <a:prstGeom prst="rect">
                    <a:avLst/>
                  </a:prstGeom>
                  <a:blipFill>
                    <a:blip r:embed="rId5"/>
                    <a:stretch>
                      <a:fillRect/>
                    </a:stretch>
                  </a:blipFill>
                  <a:ln>
                    <a:solidFill>
                      <a:schemeClr val="bg1">
                        <a:lumMod val="1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47D0E80F-6A9D-496F-BC35-23CE1993D54E}"/>
                      </a:ext>
                    </a:extLst>
                  </p:cNvPr>
                  <p:cNvSpPr/>
                  <p:nvPr/>
                </p:nvSpPr>
                <p:spPr>
                  <a:xfrm>
                    <a:off x="2747879" y="1875769"/>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2,</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2" name="Rectangle 31">
                    <a:extLst>
                      <a:ext uri="{FF2B5EF4-FFF2-40B4-BE49-F238E27FC236}">
                        <a16:creationId xmlns:a16="http://schemas.microsoft.com/office/drawing/2014/main" id="{47D0E80F-6A9D-496F-BC35-23CE1993D54E}"/>
                      </a:ext>
                    </a:extLst>
                  </p:cNvPr>
                  <p:cNvSpPr>
                    <a:spLocks noRot="1" noChangeAspect="1" noMove="1" noResize="1" noEditPoints="1" noAdjustHandles="1" noChangeArrowheads="1" noChangeShapeType="1" noTextEdit="1"/>
                  </p:cNvSpPr>
                  <p:nvPr/>
                </p:nvSpPr>
                <p:spPr>
                  <a:xfrm>
                    <a:off x="2747879" y="1875769"/>
                    <a:ext cx="361336" cy="361336"/>
                  </a:xfrm>
                  <a:prstGeom prst="rect">
                    <a:avLst/>
                  </a:prstGeom>
                  <a:blipFill>
                    <a:blip r:embed="rId6"/>
                    <a:stretch>
                      <a:fillRect/>
                    </a:stretch>
                  </a:blipFill>
                  <a:ln>
                    <a:solidFill>
                      <a:schemeClr val="bg1">
                        <a:lumMod val="10000"/>
                      </a:schemeClr>
                    </a:solidFill>
                  </a:ln>
                </p:spPr>
                <p:txBody>
                  <a:bodyPr/>
                  <a:lstStyle/>
                  <a:p>
                    <a:r>
                      <a:rPr lang="en-US">
                        <a:noFill/>
                      </a:rPr>
                      <a:t> </a:t>
                    </a:r>
                  </a:p>
                </p:txBody>
              </p:sp>
            </mc:Fallback>
          </mc:AlternateContent>
          <p:sp>
            <p:nvSpPr>
              <p:cNvPr id="33" name="Rectangle 32">
                <a:extLst>
                  <a:ext uri="{FF2B5EF4-FFF2-40B4-BE49-F238E27FC236}">
                    <a16:creationId xmlns:a16="http://schemas.microsoft.com/office/drawing/2014/main" id="{2A588714-250C-42CA-9294-A79FEC7B1884}"/>
                  </a:ext>
                </a:extLst>
              </p:cNvPr>
              <p:cNvSpPr/>
              <p:nvPr/>
            </p:nvSpPr>
            <p:spPr>
              <a:xfrm>
                <a:off x="2386543" y="362254"/>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0BD8CF36-7D7D-4373-9AB0-9ECFB2E5621A}"/>
                      </a:ext>
                    </a:extLst>
                  </p:cNvPr>
                  <p:cNvSpPr/>
                  <p:nvPr/>
                </p:nvSpPr>
                <p:spPr>
                  <a:xfrm>
                    <a:off x="2747879" y="36271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,0</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4" name="Rectangle 33">
                    <a:extLst>
                      <a:ext uri="{FF2B5EF4-FFF2-40B4-BE49-F238E27FC236}">
                        <a16:creationId xmlns:a16="http://schemas.microsoft.com/office/drawing/2014/main" id="{0BD8CF36-7D7D-4373-9AB0-9ECFB2E5621A}"/>
                      </a:ext>
                    </a:extLst>
                  </p:cNvPr>
                  <p:cNvSpPr>
                    <a:spLocks noRot="1" noChangeAspect="1" noMove="1" noResize="1" noEditPoints="1" noAdjustHandles="1" noChangeArrowheads="1" noChangeShapeType="1" noTextEdit="1"/>
                  </p:cNvSpPr>
                  <p:nvPr/>
                </p:nvSpPr>
                <p:spPr>
                  <a:xfrm>
                    <a:off x="2747879" y="362713"/>
                    <a:ext cx="361336" cy="361336"/>
                  </a:xfrm>
                  <a:prstGeom prst="rect">
                    <a:avLst/>
                  </a:prstGeom>
                  <a:blipFill>
                    <a:blip r:embed="rId7"/>
                    <a:stretch>
                      <a:fillRect/>
                    </a:stretch>
                  </a:blipFill>
                  <a:ln>
                    <a:solidFill>
                      <a:schemeClr val="bg1">
                        <a:lumMod val="10000"/>
                      </a:schemeClr>
                    </a:solidFill>
                  </a:ln>
                </p:spPr>
                <p:txBody>
                  <a:bodyPr/>
                  <a:lstStyle/>
                  <a:p>
                    <a:r>
                      <a:rPr lang="en-US">
                        <a:noFill/>
                      </a:rPr>
                      <a:t> </a:t>
                    </a:r>
                  </a:p>
                </p:txBody>
              </p:sp>
            </mc:Fallback>
          </mc:AlternateContent>
          <p:sp>
            <p:nvSpPr>
              <p:cNvPr id="35" name="Rectangle 34">
                <a:extLst>
                  <a:ext uri="{FF2B5EF4-FFF2-40B4-BE49-F238E27FC236}">
                    <a16:creationId xmlns:a16="http://schemas.microsoft.com/office/drawing/2014/main" id="{2E4B7C02-0274-4905-93C4-521CC560B419}"/>
                  </a:ext>
                </a:extLst>
              </p:cNvPr>
              <p:cNvSpPr/>
              <p:nvPr/>
            </p:nvSpPr>
            <p:spPr>
              <a:xfrm>
                <a:off x="3109215" y="36271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6" name="Rectangle 35">
                <a:extLst>
                  <a:ext uri="{FF2B5EF4-FFF2-40B4-BE49-F238E27FC236}">
                    <a16:creationId xmlns:a16="http://schemas.microsoft.com/office/drawing/2014/main" id="{36D77E31-0D35-4690-8B95-612D1FDCC184}"/>
                  </a:ext>
                </a:extLst>
              </p:cNvPr>
              <p:cNvSpPr/>
              <p:nvPr/>
            </p:nvSpPr>
            <p:spPr>
              <a:xfrm>
                <a:off x="3470550" y="362254"/>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7" name="Rectangle 36">
                <a:extLst>
                  <a:ext uri="{FF2B5EF4-FFF2-40B4-BE49-F238E27FC236}">
                    <a16:creationId xmlns:a16="http://schemas.microsoft.com/office/drawing/2014/main" id="{B07499CB-6170-41CD-A515-0233CE08DA98}"/>
                  </a:ext>
                </a:extLst>
              </p:cNvPr>
              <p:cNvSpPr/>
              <p:nvPr/>
            </p:nvSpPr>
            <p:spPr>
              <a:xfrm>
                <a:off x="2386543" y="917"/>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38" name="Rectangle 37">
                    <a:extLst>
                      <a:ext uri="{FF2B5EF4-FFF2-40B4-BE49-F238E27FC236}">
                        <a16:creationId xmlns:a16="http://schemas.microsoft.com/office/drawing/2014/main" id="{BF93EBDA-9728-4B49-9F7A-607FD202C186}"/>
                      </a:ext>
                    </a:extLst>
                  </p:cNvPr>
                  <p:cNvSpPr/>
                  <p:nvPr/>
                </p:nvSpPr>
                <p:spPr>
                  <a:xfrm>
                    <a:off x="2747879" y="46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,−1</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8" name="Rectangle 37">
                    <a:extLst>
                      <a:ext uri="{FF2B5EF4-FFF2-40B4-BE49-F238E27FC236}">
                        <a16:creationId xmlns:a16="http://schemas.microsoft.com/office/drawing/2014/main" id="{BF93EBDA-9728-4B49-9F7A-607FD202C186}"/>
                      </a:ext>
                    </a:extLst>
                  </p:cNvPr>
                  <p:cNvSpPr>
                    <a:spLocks noRot="1" noChangeAspect="1" noMove="1" noResize="1" noEditPoints="1" noAdjustHandles="1" noChangeArrowheads="1" noChangeShapeType="1" noTextEdit="1"/>
                  </p:cNvSpPr>
                  <p:nvPr/>
                </p:nvSpPr>
                <p:spPr>
                  <a:xfrm>
                    <a:off x="2747879" y="460"/>
                    <a:ext cx="361336" cy="361336"/>
                  </a:xfrm>
                  <a:prstGeom prst="rect">
                    <a:avLst/>
                  </a:prstGeom>
                  <a:blipFill>
                    <a:blip r:embed="rId8"/>
                    <a:stretch>
                      <a:fillRect l="-1563"/>
                    </a:stretch>
                  </a:blipFill>
                  <a:ln>
                    <a:solidFill>
                      <a:schemeClr val="bg1">
                        <a:lumMod val="10000"/>
                      </a:schemeClr>
                    </a:solidFill>
                  </a:ln>
                </p:spPr>
                <p:txBody>
                  <a:bodyPr/>
                  <a:lstStyle/>
                  <a:p>
                    <a:r>
                      <a:rPr lang="en-US">
                        <a:noFill/>
                      </a:rPr>
                      <a:t> </a:t>
                    </a:r>
                  </a:p>
                </p:txBody>
              </p:sp>
            </mc:Fallback>
          </mc:AlternateContent>
          <p:sp>
            <p:nvSpPr>
              <p:cNvPr id="39" name="Rectangle 38">
                <a:extLst>
                  <a:ext uri="{FF2B5EF4-FFF2-40B4-BE49-F238E27FC236}">
                    <a16:creationId xmlns:a16="http://schemas.microsoft.com/office/drawing/2014/main" id="{B0B3F677-91FF-4B08-AB1B-EFC8EE5CDEE6}"/>
                  </a:ext>
                </a:extLst>
              </p:cNvPr>
              <p:cNvSpPr/>
              <p:nvPr/>
            </p:nvSpPr>
            <p:spPr>
              <a:xfrm>
                <a:off x="3109215" y="46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0" name="Rectangle 39">
                <a:extLst>
                  <a:ext uri="{FF2B5EF4-FFF2-40B4-BE49-F238E27FC236}">
                    <a16:creationId xmlns:a16="http://schemas.microsoft.com/office/drawing/2014/main" id="{7065DC15-9D26-4615-8FC7-1E652CE3CED7}"/>
                  </a:ext>
                </a:extLst>
              </p:cNvPr>
              <p:cNvSpPr/>
              <p:nvPr/>
            </p:nvSpPr>
            <p:spPr>
              <a:xfrm>
                <a:off x="3470550" y="0"/>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1" name="Rectangle 40">
                <a:extLst>
                  <a:ext uri="{FF2B5EF4-FFF2-40B4-BE49-F238E27FC236}">
                    <a16:creationId xmlns:a16="http://schemas.microsoft.com/office/drawing/2014/main" id="{5DC9A3AD-9753-4155-84AB-9CEBC1390655}"/>
                  </a:ext>
                </a:extLst>
              </p:cNvPr>
              <p:cNvSpPr/>
              <p:nvPr/>
            </p:nvSpPr>
            <p:spPr>
              <a:xfrm>
                <a:off x="1565549" y="115348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2" name="Rectangle 41">
                <a:extLst>
                  <a:ext uri="{FF2B5EF4-FFF2-40B4-BE49-F238E27FC236}">
                    <a16:creationId xmlns:a16="http://schemas.microsoft.com/office/drawing/2014/main" id="{649C5EF2-143D-45AC-AB4A-01001281C2FF}"/>
                  </a:ext>
                </a:extLst>
              </p:cNvPr>
              <p:cNvSpPr/>
              <p:nvPr/>
            </p:nvSpPr>
            <p:spPr>
              <a:xfrm>
                <a:off x="1926885" y="1153935"/>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3" name="Rectangle 42">
                <a:extLst>
                  <a:ext uri="{FF2B5EF4-FFF2-40B4-BE49-F238E27FC236}">
                    <a16:creationId xmlns:a16="http://schemas.microsoft.com/office/drawing/2014/main" id="{DC5E2DBF-D122-4EF0-AA52-C350CF601B3C}"/>
                  </a:ext>
                </a:extLst>
              </p:cNvPr>
              <p:cNvSpPr/>
              <p:nvPr/>
            </p:nvSpPr>
            <p:spPr>
              <a:xfrm>
                <a:off x="1565549" y="792144"/>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4" name="Rectangle 43">
                <a:extLst>
                  <a:ext uri="{FF2B5EF4-FFF2-40B4-BE49-F238E27FC236}">
                    <a16:creationId xmlns:a16="http://schemas.microsoft.com/office/drawing/2014/main" id="{76807046-E4DC-4B5F-858C-992CD1C348D8}"/>
                  </a:ext>
                </a:extLst>
              </p:cNvPr>
              <p:cNvSpPr/>
              <p:nvPr/>
            </p:nvSpPr>
            <p:spPr>
              <a:xfrm>
                <a:off x="1926885" y="79168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595A4188-866E-490D-8E87-6C0266D4B39B}"/>
                      </a:ext>
                    </a:extLst>
                  </p:cNvPr>
                  <p:cNvSpPr/>
                  <p:nvPr/>
                </p:nvSpPr>
                <p:spPr>
                  <a:xfrm>
                    <a:off x="1565549" y="1876147"/>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−1,</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45" name="Rectangle 44">
                    <a:extLst>
                      <a:ext uri="{FF2B5EF4-FFF2-40B4-BE49-F238E27FC236}">
                        <a16:creationId xmlns:a16="http://schemas.microsoft.com/office/drawing/2014/main" id="{595A4188-866E-490D-8E87-6C0266D4B39B}"/>
                      </a:ext>
                    </a:extLst>
                  </p:cNvPr>
                  <p:cNvSpPr>
                    <a:spLocks noRot="1" noChangeAspect="1" noMove="1" noResize="1" noEditPoints="1" noAdjustHandles="1" noChangeArrowheads="1" noChangeShapeType="1" noTextEdit="1"/>
                  </p:cNvSpPr>
                  <p:nvPr/>
                </p:nvSpPr>
                <p:spPr>
                  <a:xfrm>
                    <a:off x="1565549" y="1876147"/>
                    <a:ext cx="361336" cy="361336"/>
                  </a:xfrm>
                  <a:prstGeom prst="rect">
                    <a:avLst/>
                  </a:prstGeom>
                  <a:blipFill>
                    <a:blip r:embed="rId9"/>
                    <a:stretch>
                      <a:fillRect l="-3175"/>
                    </a:stretch>
                  </a:blipFill>
                  <a:ln>
                    <a:solidFill>
                      <a:schemeClr val="bg1">
                        <a:lumMod val="1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Rectangle 45">
                    <a:extLst>
                      <a:ext uri="{FF2B5EF4-FFF2-40B4-BE49-F238E27FC236}">
                        <a16:creationId xmlns:a16="http://schemas.microsoft.com/office/drawing/2014/main" id="{136C8E6E-38AB-47CC-92E0-2830EA9B207D}"/>
                      </a:ext>
                    </a:extLst>
                  </p:cNvPr>
                  <p:cNvSpPr/>
                  <p:nvPr/>
                </p:nvSpPr>
                <p:spPr>
                  <a:xfrm>
                    <a:off x="1926885" y="1876606"/>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0,</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46" name="Rectangle 45">
                    <a:extLst>
                      <a:ext uri="{FF2B5EF4-FFF2-40B4-BE49-F238E27FC236}">
                        <a16:creationId xmlns:a16="http://schemas.microsoft.com/office/drawing/2014/main" id="{136C8E6E-38AB-47CC-92E0-2830EA9B207D}"/>
                      </a:ext>
                    </a:extLst>
                  </p:cNvPr>
                  <p:cNvSpPr>
                    <a:spLocks noRot="1" noChangeAspect="1" noMove="1" noResize="1" noEditPoints="1" noAdjustHandles="1" noChangeArrowheads="1" noChangeShapeType="1" noTextEdit="1"/>
                  </p:cNvSpPr>
                  <p:nvPr/>
                </p:nvSpPr>
                <p:spPr>
                  <a:xfrm>
                    <a:off x="1926885" y="1876606"/>
                    <a:ext cx="361336" cy="361336"/>
                  </a:xfrm>
                  <a:prstGeom prst="rect">
                    <a:avLst/>
                  </a:prstGeom>
                  <a:blipFill>
                    <a:blip r:embed="rId10"/>
                    <a:stretch>
                      <a:fillRect/>
                    </a:stretch>
                  </a:blipFill>
                  <a:ln>
                    <a:solidFill>
                      <a:schemeClr val="bg1">
                        <a:lumMod val="10000"/>
                      </a:schemeClr>
                    </a:solidFill>
                  </a:ln>
                </p:spPr>
                <p:txBody>
                  <a:bodyPr/>
                  <a:lstStyle/>
                  <a:p>
                    <a:r>
                      <a:rPr lang="en-US">
                        <a:noFill/>
                      </a:rPr>
                      <a:t> </a:t>
                    </a:r>
                  </a:p>
                </p:txBody>
              </p:sp>
            </mc:Fallback>
          </mc:AlternateContent>
          <p:sp>
            <p:nvSpPr>
              <p:cNvPr id="47" name="Rectangle 46">
                <a:extLst>
                  <a:ext uri="{FF2B5EF4-FFF2-40B4-BE49-F238E27FC236}">
                    <a16:creationId xmlns:a16="http://schemas.microsoft.com/office/drawing/2014/main" id="{524E179C-6584-49B4-BE50-15BD0D8AE24F}"/>
                  </a:ext>
                </a:extLst>
              </p:cNvPr>
              <p:cNvSpPr/>
              <p:nvPr/>
            </p:nvSpPr>
            <p:spPr>
              <a:xfrm>
                <a:off x="1565549" y="1514814"/>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8" name="Rectangle 47">
                <a:extLst>
                  <a:ext uri="{FF2B5EF4-FFF2-40B4-BE49-F238E27FC236}">
                    <a16:creationId xmlns:a16="http://schemas.microsoft.com/office/drawing/2014/main" id="{B3B338D8-7FDC-433B-879A-856BE1B83DE1}"/>
                  </a:ext>
                </a:extLst>
              </p:cNvPr>
              <p:cNvSpPr/>
              <p:nvPr/>
            </p:nvSpPr>
            <p:spPr>
              <a:xfrm>
                <a:off x="1926885" y="1514355"/>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p:grpSp>
        <p:cxnSp>
          <p:nvCxnSpPr>
            <p:cNvPr id="12" name="Straight Arrow Connector 11">
              <a:extLst>
                <a:ext uri="{FF2B5EF4-FFF2-40B4-BE49-F238E27FC236}">
                  <a16:creationId xmlns:a16="http://schemas.microsoft.com/office/drawing/2014/main" id="{87FDFB6B-259C-42F8-B024-F0A188753CC1}"/>
                </a:ext>
              </a:extLst>
            </p:cNvPr>
            <p:cNvCxnSpPr>
              <a:cxnSpLocks/>
            </p:cNvCxnSpPr>
            <p:nvPr/>
          </p:nvCxnSpPr>
          <p:spPr>
            <a:xfrm flipH="1">
              <a:off x="3748404" y="665110"/>
              <a:ext cx="447466" cy="239034"/>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13" name="TextBox 45">
              <a:extLst>
                <a:ext uri="{FF2B5EF4-FFF2-40B4-BE49-F238E27FC236}">
                  <a16:creationId xmlns:a16="http://schemas.microsoft.com/office/drawing/2014/main" id="{30D5B2B6-7505-4DC5-BDF0-FF788757AD88}"/>
                </a:ext>
              </a:extLst>
            </p:cNvPr>
            <p:cNvSpPr txBox="1"/>
            <p:nvPr/>
          </p:nvSpPr>
          <p:spPr>
            <a:xfrm>
              <a:off x="3821080" y="341812"/>
              <a:ext cx="1932940" cy="306705"/>
            </a:xfrm>
            <a:prstGeom prst="rect">
              <a:avLst/>
            </a:prstGeom>
          </p:spPr>
          <p:txBody>
            <a:bodyPr wrap="non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rgbClr val="44546A"/>
                  </a:solidFill>
                  <a:effectLst/>
                  <a:latin typeface="Microsoft Sans Serif" panose="020B0604020202020204" pitchFamily="34" charset="0"/>
                  <a:ea typeface="Times New Roman" panose="02020603050405020304" pitchFamily="18" charset="0"/>
                </a:rPr>
                <a:t>Prediction hypothesis</a:t>
              </a:r>
              <a:endParaRPr lang="en-US" sz="1100">
                <a:effectLst/>
                <a:latin typeface="Times New Roman" panose="02020603050405020304" pitchFamily="18" charset="0"/>
                <a:ea typeface="Times New Roman" panose="02020603050405020304" pitchFamily="18" charset="0"/>
              </a:endParaRPr>
            </a:p>
          </p:txBody>
        </p:sp>
        <p:sp>
          <p:nvSpPr>
            <p:cNvPr id="14" name="TextBox 47">
              <a:extLst>
                <a:ext uri="{FF2B5EF4-FFF2-40B4-BE49-F238E27FC236}">
                  <a16:creationId xmlns:a16="http://schemas.microsoft.com/office/drawing/2014/main" id="{F1671BC4-10BC-4E64-ACCD-A5B59542B3D8}"/>
                </a:ext>
              </a:extLst>
            </p:cNvPr>
            <p:cNvSpPr txBox="1"/>
            <p:nvPr/>
          </p:nvSpPr>
          <p:spPr>
            <a:xfrm>
              <a:off x="0" y="53686"/>
              <a:ext cx="1717040" cy="306705"/>
            </a:xfrm>
            <a:prstGeom prst="rect">
              <a:avLst/>
            </a:prstGeom>
          </p:spPr>
          <p:txBody>
            <a:bodyPr wrap="non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rgbClr val="44546A"/>
                  </a:solidFill>
                  <a:effectLst/>
                  <a:latin typeface="Microsoft Sans Serif" panose="020B0604020202020204" pitchFamily="34" charset="0"/>
                  <a:ea typeface="Times New Roman" panose="02020603050405020304" pitchFamily="18" charset="0"/>
                </a:rPr>
                <a:t>Neighboring recon.</a:t>
              </a:r>
              <a:endParaRPr lang="en-US" sz="1100">
                <a:effectLst/>
                <a:latin typeface="Times New Roman" panose="02020603050405020304" pitchFamily="18" charset="0"/>
                <a:ea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12BEE30C-FD26-4EDD-9D4F-1CD09B59ECFC}"/>
                </a:ext>
              </a:extLst>
            </p:cNvPr>
            <p:cNvCxnSpPr>
              <a:cxnSpLocks/>
            </p:cNvCxnSpPr>
            <p:nvPr/>
          </p:nvCxnSpPr>
          <p:spPr>
            <a:xfrm>
              <a:off x="936805" y="430788"/>
              <a:ext cx="273700" cy="371610"/>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0F45C119-A424-4310-ADCA-2CB01B320CA7}"/>
                </a:ext>
              </a:extLst>
            </p:cNvPr>
            <p:cNvCxnSpPr>
              <a:cxnSpLocks/>
            </p:cNvCxnSpPr>
            <p:nvPr/>
          </p:nvCxnSpPr>
          <p:spPr>
            <a:xfrm>
              <a:off x="1609151" y="203737"/>
              <a:ext cx="310394" cy="0"/>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C61EEA1A-5235-4CB3-A014-13F4A910BA8F}"/>
                </a:ext>
              </a:extLst>
            </p:cNvPr>
            <p:cNvSpPr/>
            <p:nvPr/>
          </p:nvSpPr>
          <p:spPr>
            <a:xfrm>
              <a:off x="2942633" y="1573286"/>
              <a:ext cx="375723" cy="375723"/>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8" name="Rectangle 17">
              <a:extLst>
                <a:ext uri="{FF2B5EF4-FFF2-40B4-BE49-F238E27FC236}">
                  <a16:creationId xmlns:a16="http://schemas.microsoft.com/office/drawing/2014/main" id="{F0254F00-D212-4C56-B823-78C8A177FA61}"/>
                </a:ext>
              </a:extLst>
            </p:cNvPr>
            <p:cNvSpPr/>
            <p:nvPr/>
          </p:nvSpPr>
          <p:spPr>
            <a:xfrm>
              <a:off x="3318356" y="1573286"/>
              <a:ext cx="375722" cy="375723"/>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9" name="Rectangle 18">
              <a:extLst>
                <a:ext uri="{FF2B5EF4-FFF2-40B4-BE49-F238E27FC236}">
                  <a16:creationId xmlns:a16="http://schemas.microsoft.com/office/drawing/2014/main" id="{6BD462FC-5237-4E03-996D-8ABA4ECE171E}"/>
                </a:ext>
              </a:extLst>
            </p:cNvPr>
            <p:cNvSpPr/>
            <p:nvPr/>
          </p:nvSpPr>
          <p:spPr>
            <a:xfrm>
              <a:off x="2942633" y="1944181"/>
              <a:ext cx="375723" cy="375722"/>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0" name="Rectangle 19">
              <a:extLst>
                <a:ext uri="{FF2B5EF4-FFF2-40B4-BE49-F238E27FC236}">
                  <a16:creationId xmlns:a16="http://schemas.microsoft.com/office/drawing/2014/main" id="{82B9D267-4D5B-4175-B087-A24EB833C05F}"/>
                </a:ext>
              </a:extLst>
            </p:cNvPr>
            <p:cNvSpPr/>
            <p:nvPr/>
          </p:nvSpPr>
          <p:spPr>
            <a:xfrm>
              <a:off x="3318356" y="1944181"/>
              <a:ext cx="375722" cy="375722"/>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mc:AlternateContent xmlns:mc="http://schemas.openxmlformats.org/markup-compatibility/2006">
        <mc:Choice xmlns:a14="http://schemas.microsoft.com/office/drawing/2010/main" Requires="a14">
          <p:sp>
            <p:nvSpPr>
              <p:cNvPr id="50" name="TextBox 49">
                <a:extLst>
                  <a:ext uri="{FF2B5EF4-FFF2-40B4-BE49-F238E27FC236}">
                    <a16:creationId xmlns:a16="http://schemas.microsoft.com/office/drawing/2014/main" id="{FEF1BAB2-4670-4377-BD8C-83C8DFA089C2}"/>
                  </a:ext>
                </a:extLst>
              </p:cNvPr>
              <p:cNvSpPr txBox="1"/>
              <p:nvPr/>
            </p:nvSpPr>
            <p:spPr>
              <a:xfrm>
                <a:off x="5378676" y="4876961"/>
                <a:ext cx="6574892" cy="1201739"/>
              </a:xfrm>
              <a:prstGeom prst="rect">
                <a:avLst/>
              </a:prstGeom>
              <a:noFill/>
            </p:spPr>
            <p:txBody>
              <a:bodyPr wrap="square">
                <a:spAutoFit/>
              </a:bodyPr>
              <a:lstStyle/>
              <a:p>
                <a14:m>
                  <m:oMathPara xmlns:m="http://schemas.openxmlformats.org/officeDocument/2006/math">
                    <m:oMathParaPr>
                      <m:jc m:val="centerGroup"/>
                    </m:oMathParaPr>
                    <m:oMath xmlns:m="http://schemas.openxmlformats.org/officeDocument/2006/math">
                      <m:r>
                        <a:rPr lang="en-CA" sz="1200" i="1"/>
                        <m:t>𝑐𝑜𝑠𝑡</m:t>
                      </m:r>
                      <m:r>
                        <a:rPr lang="en-CA" sz="1200" i="1"/>
                        <m:t>=</m:t>
                      </m:r>
                      <m:nary>
                        <m:naryPr>
                          <m:chr m:val="∑"/>
                          <m:limLoc m:val="subSup"/>
                          <m:grow m:val="on"/>
                          <m:ctrlPr>
                            <a:rPr lang="en-US" sz="1200" i="1"/>
                          </m:ctrlPr>
                        </m:naryPr>
                        <m:sub>
                          <m:r>
                            <a:rPr lang="en-CA" sz="1200" i="1"/>
                            <m:t>𝑥</m:t>
                          </m:r>
                          <m:r>
                            <a:rPr lang="en-CA" sz="1200" i="1"/>
                            <m:t>=</m:t>
                          </m:r>
                          <m:r>
                            <a:rPr lang="en-CA" sz="1200" i="1"/>
                            <m:t>𝑜</m:t>
                          </m:r>
                        </m:sub>
                        <m:sup>
                          <m:r>
                            <a:rPr lang="en-CA" sz="1200" i="1"/>
                            <m:t>𝑤</m:t>
                          </m:r>
                        </m:sup>
                        <m:e>
                          <m:r>
                            <a:rPr lang="en-CA" sz="1200" i="1"/>
                            <m:t>(</m:t>
                          </m:r>
                          <m:d>
                            <m:dPr>
                              <m:begChr m:val="|"/>
                              <m:endChr m:val="|"/>
                              <m:ctrlPr>
                                <a:rPr lang="en-US" sz="1200" i="1"/>
                              </m:ctrlPr>
                            </m:dPr>
                            <m:e>
                              <m:r>
                                <a:rPr lang="en-CA" sz="1200" i="1"/>
                                <m:t>2</m:t>
                              </m:r>
                              <m:sSub>
                                <m:sSubPr>
                                  <m:ctrlPr>
                                    <a:rPr lang="en-US" sz="1200" i="1"/>
                                  </m:ctrlPr>
                                </m:sSubPr>
                                <m:e>
                                  <m:r>
                                    <a:rPr lang="en-CA" sz="1200" i="1"/>
                                    <m:t>𝑃</m:t>
                                  </m:r>
                                </m:e>
                                <m:sub>
                                  <m:r>
                                    <a:rPr lang="en-CA" sz="1200" i="1"/>
                                    <m:t>𝑥</m:t>
                                  </m:r>
                                  <m:r>
                                    <a:rPr lang="en-CA" sz="1200" i="1"/>
                                    <m:t>,1</m:t>
                                  </m:r>
                                </m:sub>
                              </m:sSub>
                              <m:r>
                                <a:rPr lang="en-CA" sz="1200" i="1"/>
                                <m:t>−</m:t>
                              </m:r>
                              <m:sSub>
                                <m:sSubPr>
                                  <m:ctrlPr>
                                    <a:rPr lang="en-US" sz="1200" i="1"/>
                                  </m:ctrlPr>
                                </m:sSubPr>
                                <m:e>
                                  <m:r>
                                    <a:rPr lang="en-CA" sz="1200" i="1"/>
                                    <m:t>𝑃</m:t>
                                  </m:r>
                                </m:e>
                                <m:sub>
                                  <m:r>
                                    <a:rPr lang="en-CA" sz="1200" i="1"/>
                                    <m:t>𝑥</m:t>
                                  </m:r>
                                  <m:r>
                                    <a:rPr lang="en-CA" sz="1200" i="1"/>
                                    <m:t>,2</m:t>
                                  </m:r>
                                </m:sub>
                              </m:sSub>
                              <m:r>
                                <a:rPr lang="en-CA" sz="1200" i="1"/>
                                <m:t>−</m:t>
                              </m:r>
                            </m:e>
                          </m:d>
                          <m:r>
                            <a:rPr lang="en-CA" sz="1200" i="1"/>
                            <m:t>+</m:t>
                          </m:r>
                          <m:d>
                            <m:dPr>
                              <m:begChr m:val="|"/>
                              <m:endChr m:val="|"/>
                              <m:ctrlPr>
                                <a:rPr lang="en-US" sz="1200" i="1"/>
                              </m:ctrlPr>
                            </m:dPr>
                            <m:e>
                              <m:r>
                                <a:rPr lang="en-CA" sz="1200" i="1"/>
                                <m:t>2</m:t>
                              </m:r>
                              <m:sSub>
                                <m:sSubPr>
                                  <m:ctrlPr>
                                    <a:rPr lang="en-US" sz="1200" i="1"/>
                                  </m:ctrlPr>
                                </m:sSubPr>
                                <m:e>
                                  <m:r>
                                    <a:rPr lang="en-CA" sz="1200" i="1"/>
                                    <m:t>𝑅</m:t>
                                  </m:r>
                                </m:e>
                                <m:sub>
                                  <m:r>
                                    <a:rPr lang="en-CA" sz="1200" i="1"/>
                                    <m:t>𝑥</m:t>
                                  </m:r>
                                  <m:r>
                                    <a:rPr lang="en-CA" sz="1200" i="1"/>
                                    <m:t>,0</m:t>
                                  </m:r>
                                </m:sub>
                              </m:sSub>
                              <m:r>
                                <a:rPr lang="en-CA" sz="1200" i="1"/>
                                <m:t>−</m:t>
                              </m:r>
                              <m:sSub>
                                <m:sSubPr>
                                  <m:ctrlPr>
                                    <a:rPr lang="en-US" sz="1200" i="1"/>
                                  </m:ctrlPr>
                                </m:sSubPr>
                                <m:e>
                                  <m:r>
                                    <a:rPr lang="en-CA" sz="1200" i="1"/>
                                    <m:t>𝑃</m:t>
                                  </m:r>
                                </m:e>
                                <m:sub>
                                  <m:r>
                                    <a:rPr lang="en-CA" sz="1200" i="1"/>
                                    <m:t>𝑥</m:t>
                                  </m:r>
                                  <m:r>
                                    <a:rPr lang="en-CA" sz="1200" i="1"/>
                                    <m:t>,1</m:t>
                                  </m:r>
                                </m:sub>
                              </m:sSub>
                              <m:r>
                                <a:rPr lang="en-CA" sz="1200" i="1"/>
                                <m:t>−</m:t>
                              </m:r>
                              <m:sSub>
                                <m:sSubPr>
                                  <m:ctrlPr>
                                    <a:rPr lang="en-US" sz="1200" i="1"/>
                                  </m:ctrlPr>
                                </m:sSubPr>
                                <m:e>
                                  <m:r>
                                    <a:rPr lang="en-CA" sz="1200" i="1"/>
                                    <m:t>𝑅</m:t>
                                  </m:r>
                                </m:e>
                                <m:sub>
                                  <m:r>
                                    <a:rPr lang="en-CA" sz="1200" i="1"/>
                                    <m:t>𝑥</m:t>
                                  </m:r>
                                  <m:r>
                                    <a:rPr lang="en-CA" sz="1200" i="1"/>
                                    <m:t>,−1</m:t>
                                  </m:r>
                                </m:sub>
                              </m:sSub>
                            </m:e>
                          </m:d>
                          <m:r>
                            <a:rPr lang="en-CA" sz="1200" i="1"/>
                            <m:t>) </m:t>
                          </m:r>
                        </m:e>
                      </m:nary>
                      <m:r>
                        <a:rPr lang="en-CA" sz="1200" i="1"/>
                        <m:t>+</m:t>
                      </m:r>
                      <m:nary>
                        <m:naryPr>
                          <m:chr m:val="∑"/>
                          <m:limLoc m:val="subSup"/>
                          <m:grow m:val="on"/>
                          <m:ctrlPr>
                            <a:rPr lang="en-US" sz="1200" i="1"/>
                          </m:ctrlPr>
                        </m:naryPr>
                        <m:sub>
                          <m:r>
                            <a:rPr lang="en-CA" sz="1200" i="1"/>
                            <m:t>𝑦</m:t>
                          </m:r>
                          <m:r>
                            <a:rPr lang="en-CA" sz="1200" i="1"/>
                            <m:t>=</m:t>
                          </m:r>
                          <m:r>
                            <a:rPr lang="en-CA" sz="1200" i="1"/>
                            <m:t>𝑜</m:t>
                          </m:r>
                        </m:sub>
                        <m:sup>
                          <m:r>
                            <a:rPr lang="en-CA" sz="1200" i="1"/>
                            <m:t>h</m:t>
                          </m:r>
                        </m:sup>
                        <m:e>
                          <m:d>
                            <m:dPr>
                              <m:begChr m:val="|"/>
                              <m:endChr m:val="|"/>
                              <m:ctrlPr>
                                <a:rPr lang="en-US" sz="1200" i="1"/>
                              </m:ctrlPr>
                            </m:dPr>
                            <m:e>
                              <m:d>
                                <m:dPr>
                                  <m:begChr m:val="|"/>
                                  <m:endChr m:val="|"/>
                                  <m:ctrlPr>
                                    <a:rPr lang="en-US" sz="1200" i="1"/>
                                  </m:ctrlPr>
                                </m:dPr>
                                <m:e>
                                  <m:r>
                                    <a:rPr lang="en-CA" sz="1200" i="1"/>
                                    <m:t>2</m:t>
                                  </m:r>
                                  <m:sSub>
                                    <m:sSubPr>
                                      <m:ctrlPr>
                                        <a:rPr lang="en-US" sz="1200" i="1"/>
                                      </m:ctrlPr>
                                    </m:sSubPr>
                                    <m:e>
                                      <m:r>
                                        <a:rPr lang="en-CA" sz="1200" i="1"/>
                                        <m:t>𝑃</m:t>
                                      </m:r>
                                    </m:e>
                                    <m:sub>
                                      <m:r>
                                        <a:rPr lang="en-CA" sz="1200" i="1"/>
                                        <m:t>1,</m:t>
                                      </m:r>
                                      <m:r>
                                        <a:rPr lang="en-CA" sz="1200" i="1"/>
                                        <m:t>𝑦</m:t>
                                      </m:r>
                                    </m:sub>
                                  </m:sSub>
                                  <m:r>
                                    <a:rPr lang="en-CA" sz="1200" i="1"/>
                                    <m:t>−</m:t>
                                  </m:r>
                                  <m:sSub>
                                    <m:sSubPr>
                                      <m:ctrlPr>
                                        <a:rPr lang="en-US" sz="1200" i="1"/>
                                      </m:ctrlPr>
                                    </m:sSubPr>
                                    <m:e>
                                      <m:r>
                                        <a:rPr lang="en-CA" sz="1200" i="1"/>
                                        <m:t>𝑃</m:t>
                                      </m:r>
                                    </m:e>
                                    <m:sub>
                                      <m:r>
                                        <a:rPr lang="en-CA" sz="1200" i="1"/>
                                        <m:t>2,</m:t>
                                      </m:r>
                                      <m:r>
                                        <a:rPr lang="en-CA" sz="1200" i="1"/>
                                        <m:t>𝑦</m:t>
                                      </m:r>
                                    </m:sub>
                                  </m:sSub>
                                  <m:r>
                                    <a:rPr lang="en-CA" sz="1200" i="1"/>
                                    <m:t>−</m:t>
                                  </m:r>
                                </m:e>
                              </m:d>
                              <m:r>
                                <a:rPr lang="en-CA" sz="1200" i="1"/>
                                <m:t>+</m:t>
                              </m:r>
                              <m:d>
                                <m:dPr>
                                  <m:begChr m:val="|"/>
                                  <m:endChr m:val="|"/>
                                  <m:ctrlPr>
                                    <a:rPr lang="en-US" sz="1200" i="1"/>
                                  </m:ctrlPr>
                                </m:dPr>
                                <m:e>
                                  <m:r>
                                    <a:rPr lang="en-CA" sz="1200" i="1"/>
                                    <m:t>2</m:t>
                                  </m:r>
                                  <m:sSub>
                                    <m:sSubPr>
                                      <m:ctrlPr>
                                        <a:rPr lang="en-US" sz="1200" i="1"/>
                                      </m:ctrlPr>
                                    </m:sSubPr>
                                    <m:e>
                                      <m:r>
                                        <a:rPr lang="en-CA" sz="1200" i="1"/>
                                        <m:t>𝑅</m:t>
                                      </m:r>
                                    </m:e>
                                    <m:sub>
                                      <m:r>
                                        <a:rPr lang="en-CA" sz="1200" i="1"/>
                                        <m:t>0,</m:t>
                                      </m:r>
                                      <m:r>
                                        <a:rPr lang="en-CA" sz="1200" i="1"/>
                                        <m:t>𝑦</m:t>
                                      </m:r>
                                    </m:sub>
                                  </m:sSub>
                                  <m:r>
                                    <a:rPr lang="en-CA" sz="1200" i="1"/>
                                    <m:t>−</m:t>
                                  </m:r>
                                  <m:sSub>
                                    <m:sSubPr>
                                      <m:ctrlPr>
                                        <a:rPr lang="en-US" sz="1200" i="1"/>
                                      </m:ctrlPr>
                                    </m:sSubPr>
                                    <m:e>
                                      <m:r>
                                        <a:rPr lang="en-CA" sz="1200" i="1"/>
                                        <m:t>𝑃</m:t>
                                      </m:r>
                                    </m:e>
                                    <m:sub>
                                      <m:r>
                                        <a:rPr lang="en-CA" sz="1200" i="1"/>
                                        <m:t>1,</m:t>
                                      </m:r>
                                      <m:r>
                                        <a:rPr lang="en-CA" sz="1200" i="1"/>
                                        <m:t>𝑦</m:t>
                                      </m:r>
                                    </m:sub>
                                  </m:sSub>
                                  <m:r>
                                    <a:rPr lang="en-CA" sz="1200" i="1"/>
                                    <m:t>−</m:t>
                                  </m:r>
                                  <m:sSub>
                                    <m:sSubPr>
                                      <m:ctrlPr>
                                        <a:rPr lang="en-US" sz="1200" i="1"/>
                                      </m:ctrlPr>
                                    </m:sSubPr>
                                    <m:e>
                                      <m:r>
                                        <a:rPr lang="en-CA" sz="1200" i="1"/>
                                        <m:t>𝑅</m:t>
                                      </m:r>
                                    </m:e>
                                    <m:sub>
                                      <m:r>
                                        <a:rPr lang="en-CA" sz="1200" i="1"/>
                                        <m:t>−1,</m:t>
                                      </m:r>
                                      <m:r>
                                        <a:rPr lang="en-CA" sz="1200" i="1"/>
                                        <m:t>𝑦</m:t>
                                      </m:r>
                                    </m:sub>
                                  </m:sSub>
                                </m:e>
                              </m:d>
                            </m:e>
                          </m:d>
                          <m:r>
                            <a:rPr lang="en-CA" sz="1200" i="1"/>
                            <m:t> </m:t>
                          </m:r>
                        </m:e>
                      </m:nary>
                    </m:oMath>
                  </m:oMathPara>
                </a14:m>
                <a:endParaRPr lang="en-US" sz="1200" dirty="0"/>
              </a:p>
              <a:p>
                <a:pPr/>
                <a:endParaRPr lang="en-US" sz="1000" dirty="0"/>
              </a:p>
            </p:txBody>
          </p:sp>
        </mc:Choice>
        <mc:Fallback>
          <p:sp>
            <p:nvSpPr>
              <p:cNvPr id="50" name="TextBox 49">
                <a:extLst>
                  <a:ext uri="{FF2B5EF4-FFF2-40B4-BE49-F238E27FC236}">
                    <a16:creationId xmlns:a16="http://schemas.microsoft.com/office/drawing/2014/main" id="{FEF1BAB2-4670-4377-BD8C-83C8DFA089C2}"/>
                  </a:ext>
                </a:extLst>
              </p:cNvPr>
              <p:cNvSpPr txBox="1">
                <a:spLocks noRot="1" noChangeAspect="1" noMove="1" noResize="1" noEditPoints="1" noAdjustHandles="1" noChangeArrowheads="1" noChangeShapeType="1" noTextEdit="1"/>
              </p:cNvSpPr>
              <p:nvPr/>
            </p:nvSpPr>
            <p:spPr>
              <a:xfrm>
                <a:off x="5378676" y="4876961"/>
                <a:ext cx="6574892" cy="1201739"/>
              </a:xfrm>
              <a:prstGeom prst="rect">
                <a:avLst/>
              </a:prstGeom>
              <a:blipFill>
                <a:blip r:embed="rId11"/>
                <a:stretch>
                  <a:fillRect t="-39086" b="-63452"/>
                </a:stretch>
              </a:blipFill>
            </p:spPr>
            <p:txBody>
              <a:bodyPr/>
              <a:lstStyle/>
              <a:p>
                <a:r>
                  <a:rPr lang="en-US">
                    <a:noFill/>
                  </a:rPr>
                  <a:t> </a:t>
                </a:r>
              </a:p>
            </p:txBody>
          </p:sp>
        </mc:Fallback>
      </mc:AlternateContent>
      <p:sp>
        <p:nvSpPr>
          <p:cNvPr id="52" name="TextBox 51">
            <a:extLst>
              <a:ext uri="{FF2B5EF4-FFF2-40B4-BE49-F238E27FC236}">
                <a16:creationId xmlns:a16="http://schemas.microsoft.com/office/drawing/2014/main" id="{D88504B6-167C-465B-A544-F7DCC076EAA9}"/>
              </a:ext>
            </a:extLst>
          </p:cNvPr>
          <p:cNvSpPr txBox="1"/>
          <p:nvPr/>
        </p:nvSpPr>
        <p:spPr>
          <a:xfrm>
            <a:off x="6819774" y="4300623"/>
            <a:ext cx="3201151" cy="646331"/>
          </a:xfrm>
          <a:prstGeom prst="rect">
            <a:avLst/>
          </a:prstGeom>
          <a:noFill/>
        </p:spPr>
        <p:txBody>
          <a:bodyPr wrap="square">
            <a:spAutoFit/>
          </a:bodyPr>
          <a:lstStyle/>
          <a:p>
            <a:r>
              <a:rPr lang="en-US" sz="1800" dirty="0">
                <a:effectLst/>
                <a:latin typeface="Times New Roman" panose="02020603050405020304" pitchFamily="18" charset="0"/>
                <a:ea typeface="SimSun" panose="02010600030101010101" pitchFamily="2" charset="-122"/>
              </a:rPr>
              <a:t>Proposed alternative template matching  </a:t>
            </a:r>
            <a:endParaRPr lang="en-US" dirty="0"/>
          </a:p>
        </p:txBody>
      </p:sp>
      <p:sp>
        <p:nvSpPr>
          <p:cNvPr id="53" name="TextBox 52">
            <a:extLst>
              <a:ext uri="{FF2B5EF4-FFF2-40B4-BE49-F238E27FC236}">
                <a16:creationId xmlns:a16="http://schemas.microsoft.com/office/drawing/2014/main" id="{668CB716-230D-4D55-8390-31506F8425CA}"/>
              </a:ext>
            </a:extLst>
          </p:cNvPr>
          <p:cNvSpPr txBox="1"/>
          <p:nvPr/>
        </p:nvSpPr>
        <p:spPr>
          <a:xfrm>
            <a:off x="1127638" y="4377501"/>
            <a:ext cx="3515646" cy="369332"/>
          </a:xfrm>
          <a:prstGeom prst="rect">
            <a:avLst/>
          </a:prstGeom>
          <a:noFill/>
        </p:spPr>
        <p:txBody>
          <a:bodyPr wrap="square">
            <a:spAutoFit/>
          </a:bodyPr>
          <a:lstStyle/>
          <a:p>
            <a:r>
              <a:rPr lang="en-US" sz="1800" dirty="0">
                <a:effectLst/>
                <a:latin typeface="Times New Roman" panose="02020603050405020304" pitchFamily="18" charset="0"/>
                <a:ea typeface="SimSun" panose="02010600030101010101" pitchFamily="2" charset="-122"/>
              </a:rPr>
              <a:t>Template matching in ECM-2.0 </a:t>
            </a:r>
            <a:endParaRPr lang="en-US" dirty="0"/>
          </a:p>
        </p:txBody>
      </p:sp>
    </p:spTree>
    <p:extLst>
      <p:ext uri="{BB962C8B-B14F-4D97-AF65-F5344CB8AC3E}">
        <p14:creationId xmlns:p14="http://schemas.microsoft.com/office/powerpoint/2010/main" val="1775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1FA2B3-70CA-4290-A2FC-92D183562A88}"/>
              </a:ext>
            </a:extLst>
          </p:cNvPr>
          <p:cNvSpPr>
            <a:spLocks noGrp="1"/>
          </p:cNvSpPr>
          <p:nvPr>
            <p:ph type="title"/>
          </p:nvPr>
        </p:nvSpPr>
        <p:spPr>
          <a:xfrm>
            <a:off x="495300" y="565125"/>
            <a:ext cx="11187112" cy="439479"/>
          </a:xfrm>
        </p:spPr>
        <p:txBody>
          <a:bodyPr/>
          <a:lstStyle/>
          <a:p>
            <a:r>
              <a:rPr lang="en-US" dirty="0"/>
              <a:t>Test result</a:t>
            </a:r>
          </a:p>
        </p:txBody>
      </p:sp>
      <p:pic>
        <p:nvPicPr>
          <p:cNvPr id="5" name="Picture 4">
            <a:extLst>
              <a:ext uri="{FF2B5EF4-FFF2-40B4-BE49-F238E27FC236}">
                <a16:creationId xmlns:a16="http://schemas.microsoft.com/office/drawing/2014/main" id="{5491090B-B51A-470E-A4D1-C190911F28DC}"/>
              </a:ext>
            </a:extLst>
          </p:cNvPr>
          <p:cNvPicPr>
            <a:picLocks noChangeAspect="1"/>
          </p:cNvPicPr>
          <p:nvPr/>
        </p:nvPicPr>
        <p:blipFill>
          <a:blip r:embed="rId2"/>
          <a:stretch>
            <a:fillRect/>
          </a:stretch>
        </p:blipFill>
        <p:spPr>
          <a:xfrm>
            <a:off x="146780" y="1536394"/>
            <a:ext cx="5942076" cy="2442972"/>
          </a:xfrm>
          <a:prstGeom prst="rect">
            <a:avLst/>
          </a:prstGeom>
        </p:spPr>
      </p:pic>
      <p:sp>
        <p:nvSpPr>
          <p:cNvPr id="7" name="TextBox 6">
            <a:extLst>
              <a:ext uri="{FF2B5EF4-FFF2-40B4-BE49-F238E27FC236}">
                <a16:creationId xmlns:a16="http://schemas.microsoft.com/office/drawing/2014/main" id="{458961AE-5D5A-4FB5-ABFE-F1623DF9B61A}"/>
              </a:ext>
            </a:extLst>
          </p:cNvPr>
          <p:cNvSpPr txBox="1"/>
          <p:nvPr/>
        </p:nvSpPr>
        <p:spPr>
          <a:xfrm>
            <a:off x="606443" y="4141824"/>
            <a:ext cx="6094602" cy="307777"/>
          </a:xfrm>
          <a:prstGeom prst="rect">
            <a:avLst/>
          </a:prstGeom>
          <a:noFill/>
        </p:spPr>
        <p:txBody>
          <a:bodyPr wrap="square">
            <a:spAutoFit/>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Times New Roman" panose="02020603050405020304" pitchFamily="18" charset="0"/>
              </a:rPr>
              <a:t>Runtime might not be accurate in Class A1 and A2.</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9287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5F9F21-91A8-456C-A58B-8BD61BA0D773}">
  <ds:schemaRefs>
    <ds:schemaRef ds:uri="http://schemas.microsoft.com/sharepoint/v3/contenttype/forms"/>
  </ds:schemaRefs>
</ds:datastoreItem>
</file>

<file path=customXml/itemProps2.xml><?xml version="1.0" encoding="utf-8"?>
<ds:datastoreItem xmlns:ds="http://schemas.openxmlformats.org/officeDocument/2006/customXml" ds:itemID="{6C4301A0-E805-4050-9BA8-65209E5859A0}">
  <ds:schemaRefs>
    <ds:schemaRef ds:uri="http://purl.org/dc/elements/1.1/"/>
    <ds:schemaRef ds:uri="http://schemas.microsoft.com/office/2006/metadata/properties"/>
    <ds:schemaRef ds:uri="a4784b13-8bb2-4d79-9d47-3a3867450a90"/>
    <ds:schemaRef ds:uri="2d713343-d069-4d9c-a0e4-feacafe3e3fc"/>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CAF0889-A935-4CBB-93CF-AFBF37DDD413}">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43549</TotalTime>
  <Words>97</Words>
  <Application>Microsoft Office PowerPoint</Application>
  <PresentationFormat>Widescreen</PresentationFormat>
  <Paragraphs>27</Paragraphs>
  <Slides>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Cambria Math</vt:lpstr>
      <vt:lpstr>Century Gothic</vt:lpstr>
      <vt:lpstr>Microsoft Sans Serif</vt:lpstr>
      <vt:lpstr>Times New Roman</vt:lpstr>
      <vt:lpstr>Qualcomm Executive External</vt:lpstr>
      <vt:lpstr>Non-EE2: Decoder side motion derivation using sample’s spatial correlation </vt:lpstr>
      <vt:lpstr>Introduction </vt:lpstr>
      <vt:lpstr>Test result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MHP and ABT</dc:title>
  <dc:creator>Han Huang</dc:creator>
  <cp:lastModifiedBy>Han Huang</cp:lastModifiedBy>
  <cp:revision>81</cp:revision>
  <dcterms:created xsi:type="dcterms:W3CDTF">2020-07-15T04:22:15Z</dcterms:created>
  <dcterms:modified xsi:type="dcterms:W3CDTF">2021-10-13T05:58:30Z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0x01010007A580DEB18E2148A43FC4421F931F99</vt:lpwstr>
  </property>
</Properties>
</file>