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9"/>
  </p:notesMasterIdLst>
  <p:handoutMasterIdLst>
    <p:handoutMasterId r:id="rId20"/>
  </p:handoutMasterIdLst>
  <p:sldIdLst>
    <p:sldId id="393" r:id="rId5"/>
    <p:sldId id="417" r:id="rId6"/>
    <p:sldId id="403" r:id="rId7"/>
    <p:sldId id="405" r:id="rId8"/>
    <p:sldId id="412" r:id="rId9"/>
    <p:sldId id="406" r:id="rId10"/>
    <p:sldId id="413" r:id="rId11"/>
    <p:sldId id="414" r:id="rId12"/>
    <p:sldId id="415" r:id="rId13"/>
    <p:sldId id="416" r:id="rId14"/>
    <p:sldId id="401" r:id="rId15"/>
    <p:sldId id="395" r:id="rId16"/>
    <p:sldId id="419" r:id="rId17"/>
    <p:sldId id="411" r:id="rId18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505F72-E1B8-487B-9380-323D823DAE16}" v="6" dt="2021-04-25T23:59:00.3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108" d="100"/>
          <a:sy n="108" d="100"/>
        </p:scale>
        <p:origin x="88" y="79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290E17C8-DBEA-4185-8FFB-11E8F55060D1}"/>
    <pc:docChg chg="modSld">
      <pc:chgData name="Tsukuba, Takeshi (SGC)" userId="f09ee0c5-30eb-45e4-a7dc-ff584980309f" providerId="ADAL" clId="{290E17C8-DBEA-4185-8FFB-11E8F55060D1}" dt="2021-04-21T09:04:34.168" v="2" actId="20577"/>
      <pc:docMkLst>
        <pc:docMk/>
      </pc:docMkLst>
      <pc:sldChg chg="modSp mod">
        <pc:chgData name="Tsukuba, Takeshi (SGC)" userId="f09ee0c5-30eb-45e4-a7dc-ff584980309f" providerId="ADAL" clId="{290E17C8-DBEA-4185-8FFB-11E8F55060D1}" dt="2021-04-21T08:39:58.933" v="1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290E17C8-DBEA-4185-8FFB-11E8F55060D1}" dt="2021-04-21T08:39:58.933" v="1" actId="6549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90E17C8-DBEA-4185-8FFB-11E8F55060D1}" dt="2021-04-21T09:04:34.168" v="2" actId="20577"/>
        <pc:sldMkLst>
          <pc:docMk/>
          <pc:sldMk cId="397647923" sldId="405"/>
        </pc:sldMkLst>
        <pc:spChg chg="mod">
          <ac:chgData name="Tsukuba, Takeshi (SGC)" userId="f09ee0c5-30eb-45e4-a7dc-ff584980309f" providerId="ADAL" clId="{290E17C8-DBEA-4185-8FFB-11E8F55060D1}" dt="2021-04-21T09:04:34.168" v="2" actId="20577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90E17C8-DBEA-4185-8FFB-11E8F55060D1}" dt="2021-04-21T08:32:07.642" v="0" actId="20577"/>
        <pc:sldMkLst>
          <pc:docMk/>
          <pc:sldMk cId="388019561" sldId="406"/>
        </pc:sldMkLst>
        <pc:spChg chg="mod">
          <ac:chgData name="Tsukuba, Takeshi (SGC)" userId="f09ee0c5-30eb-45e4-a7dc-ff584980309f" providerId="ADAL" clId="{290E17C8-DBEA-4185-8FFB-11E8F55060D1}" dt="2021-04-21T08:32:07.642" v="0" actId="20577"/>
          <ac:spMkLst>
            <pc:docMk/>
            <pc:sldMk cId="388019561" sldId="406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4F505F72-E1B8-487B-9380-323D823DAE16}"/>
    <pc:docChg chg="undo custSel addSld delSld modSld sldOrd">
      <pc:chgData name="Tsukuba, Takeshi (SGC)" userId="f09ee0c5-30eb-45e4-a7dc-ff584980309f" providerId="ADAL" clId="{4F505F72-E1B8-487B-9380-323D823DAE16}" dt="2021-04-26T00:01:53.371" v="635" actId="1036"/>
      <pc:docMkLst>
        <pc:docMk/>
      </pc:docMkLst>
      <pc:sldChg chg="addSp delSp modSp mod ord">
        <pc:chgData name="Tsukuba, Takeshi (SGC)" userId="f09ee0c5-30eb-45e4-a7dc-ff584980309f" providerId="ADAL" clId="{4F505F72-E1B8-487B-9380-323D823DAE16}" dt="2021-04-26T00:01:53.371" v="635" actId="1036"/>
        <pc:sldMkLst>
          <pc:docMk/>
          <pc:sldMk cId="2850614360" sldId="411"/>
        </pc:sldMkLst>
        <pc:spChg chg="mod">
          <ac:chgData name="Tsukuba, Takeshi (SGC)" userId="f09ee0c5-30eb-45e4-a7dc-ff584980309f" providerId="ADAL" clId="{4F505F72-E1B8-487B-9380-323D823DAE16}" dt="2021-04-25T23:56:32.467" v="146" actId="242"/>
          <ac:spMkLst>
            <pc:docMk/>
            <pc:sldMk cId="2850614360" sldId="41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4F505F72-E1B8-487B-9380-323D823DAE16}" dt="2021-04-26T00:01:29.845" v="630" actId="6549"/>
          <ac:spMkLst>
            <pc:docMk/>
            <pc:sldMk cId="2850614360" sldId="41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4F505F72-E1B8-487B-9380-323D823DAE16}" dt="2021-04-25T23:53:56.678" v="3" actId="478"/>
          <ac:spMkLst>
            <pc:docMk/>
            <pc:sldMk cId="2850614360" sldId="411"/>
            <ac:spMk id="12" creationId="{1DF60BD5-6EF5-472F-A02F-34DCA26CB9A4}"/>
          </ac:spMkLst>
        </pc:spChg>
        <pc:spChg chg="del">
          <ac:chgData name="Tsukuba, Takeshi (SGC)" userId="f09ee0c5-30eb-45e4-a7dc-ff584980309f" providerId="ADAL" clId="{4F505F72-E1B8-487B-9380-323D823DAE16}" dt="2021-04-25T23:53:56.678" v="3" actId="478"/>
          <ac:spMkLst>
            <pc:docMk/>
            <pc:sldMk cId="2850614360" sldId="411"/>
            <ac:spMk id="13" creationId="{0D277885-9335-4D16-A633-3A6F71D8419C}"/>
          </ac:spMkLst>
        </pc:spChg>
        <pc:graphicFrameChg chg="add del mod modGraphic">
          <ac:chgData name="Tsukuba, Takeshi (SGC)" userId="f09ee0c5-30eb-45e4-a7dc-ff584980309f" providerId="ADAL" clId="{4F505F72-E1B8-487B-9380-323D823DAE16}" dt="2021-04-25T23:55:36.669" v="46" actId="478"/>
          <ac:graphicFrameMkLst>
            <pc:docMk/>
            <pc:sldMk cId="2850614360" sldId="411"/>
            <ac:graphicFrameMk id="2" creationId="{CD598347-F6FA-45CC-9E7D-B6D11C5B7516}"/>
          </ac:graphicFrameMkLst>
        </pc:graphicFrameChg>
        <pc:graphicFrameChg chg="add mod">
          <ac:chgData name="Tsukuba, Takeshi (SGC)" userId="f09ee0c5-30eb-45e4-a7dc-ff584980309f" providerId="ADAL" clId="{4F505F72-E1B8-487B-9380-323D823DAE16}" dt="2021-04-26T00:01:53.371" v="635" actId="1036"/>
          <ac:graphicFrameMkLst>
            <pc:docMk/>
            <pc:sldMk cId="2850614360" sldId="411"/>
            <ac:graphicFrameMk id="9" creationId="{2C75AAEA-A737-4165-BA57-CD59FC306E0D}"/>
          </ac:graphicFrameMkLst>
        </pc:graphicFrameChg>
        <pc:graphicFrameChg chg="del">
          <ac:chgData name="Tsukuba, Takeshi (SGC)" userId="f09ee0c5-30eb-45e4-a7dc-ff584980309f" providerId="ADAL" clId="{4F505F72-E1B8-487B-9380-323D823DAE16}" dt="2021-04-25T23:53:56.678" v="3" actId="478"/>
          <ac:graphicFrameMkLst>
            <pc:docMk/>
            <pc:sldMk cId="2850614360" sldId="411"/>
            <ac:graphicFrameMk id="10" creationId="{A63683A8-3E64-44A3-9E16-8958103E4840}"/>
          </ac:graphicFrameMkLst>
        </pc:graphicFrameChg>
        <pc:graphicFrameChg chg="del">
          <ac:chgData name="Tsukuba, Takeshi (SGC)" userId="f09ee0c5-30eb-45e4-a7dc-ff584980309f" providerId="ADAL" clId="{4F505F72-E1B8-487B-9380-323D823DAE16}" dt="2021-04-25T23:53:56.678" v="3" actId="478"/>
          <ac:graphicFrameMkLst>
            <pc:docMk/>
            <pc:sldMk cId="2850614360" sldId="411"/>
            <ac:graphicFrameMk id="11" creationId="{0DDFB64B-C854-49BF-B284-DBA73BA7B8E1}"/>
          </ac:graphicFrameMkLst>
        </pc:graphicFrameChg>
      </pc:sldChg>
      <pc:sldChg chg="new del">
        <pc:chgData name="Tsukuba, Takeshi (SGC)" userId="f09ee0c5-30eb-45e4-a7dc-ff584980309f" providerId="ADAL" clId="{4F505F72-E1B8-487B-9380-323D823DAE16}" dt="2021-04-25T23:53:46.496" v="2" actId="47"/>
        <pc:sldMkLst>
          <pc:docMk/>
          <pc:sldMk cId="970633913" sldId="418"/>
        </pc:sldMkLst>
      </pc:sldChg>
      <pc:sldChg chg="addSp delSp modSp add mod">
        <pc:chgData name="Tsukuba, Takeshi (SGC)" userId="f09ee0c5-30eb-45e4-a7dc-ff584980309f" providerId="ADAL" clId="{4F505F72-E1B8-487B-9380-323D823DAE16}" dt="2021-04-25T23:55:32.060" v="45" actId="21"/>
        <pc:sldMkLst>
          <pc:docMk/>
          <pc:sldMk cId="2437026104" sldId="419"/>
        </pc:sldMkLst>
        <pc:graphicFrameChg chg="add del mod modGraphic">
          <ac:chgData name="Tsukuba, Takeshi (SGC)" userId="f09ee0c5-30eb-45e4-a7dc-ff584980309f" providerId="ADAL" clId="{4F505F72-E1B8-487B-9380-323D823DAE16}" dt="2021-04-25T23:55:32.060" v="45" actId="21"/>
          <ac:graphicFrameMkLst>
            <pc:docMk/>
            <pc:sldMk cId="2437026104" sldId="419"/>
            <ac:graphicFrameMk id="8" creationId="{E296421E-AB73-4B7F-8047-3CD75A625DD7}"/>
          </ac:graphicFrameMkLst>
        </pc:graphicFrame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alett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roposal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[memory_vtm120_palette.xlsx]summary!ピボットテーブル1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9.6526011171680456E-2"/>
          <c:y val="3.7357785702156567E-2"/>
          <c:w val="0.879969715324046"/>
          <c:h val="0.46840860378952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4094460</c:v>
                </c:pt>
                <c:pt idx="1">
                  <c:v>5255176</c:v>
                </c:pt>
                <c:pt idx="2">
                  <c:v>2771204</c:v>
                </c:pt>
                <c:pt idx="3">
                  <c:v>2834872</c:v>
                </c:pt>
                <c:pt idx="4">
                  <c:v>4157832</c:v>
                </c:pt>
                <c:pt idx="5">
                  <c:v>2685260</c:v>
                </c:pt>
                <c:pt idx="6">
                  <c:v>4377564</c:v>
                </c:pt>
                <c:pt idx="7">
                  <c:v>3739584</c:v>
                </c:pt>
                <c:pt idx="8">
                  <c:v>3955120</c:v>
                </c:pt>
                <c:pt idx="9">
                  <c:v>4168908</c:v>
                </c:pt>
                <c:pt idx="10">
                  <c:v>3222972</c:v>
                </c:pt>
                <c:pt idx="11">
                  <c:v>2890636</c:v>
                </c:pt>
                <c:pt idx="12">
                  <c:v>2561424</c:v>
                </c:pt>
                <c:pt idx="13">
                  <c:v>4021632</c:v>
                </c:pt>
                <c:pt idx="14">
                  <c:v>4002856</c:v>
                </c:pt>
                <c:pt idx="15">
                  <c:v>2928452</c:v>
                </c:pt>
                <c:pt idx="16">
                  <c:v>1982420</c:v>
                </c:pt>
                <c:pt idx="17">
                  <c:v>3970804</c:v>
                </c:pt>
                <c:pt idx="18">
                  <c:v>3001432</c:v>
                </c:pt>
                <c:pt idx="19">
                  <c:v>3494800</c:v>
                </c:pt>
                <c:pt idx="20">
                  <c:v>3642612</c:v>
                </c:pt>
                <c:pt idx="21">
                  <c:v>2360780</c:v>
                </c:pt>
                <c:pt idx="22">
                  <c:v>3126180</c:v>
                </c:pt>
                <c:pt idx="23">
                  <c:v>3082540</c:v>
                </c:pt>
                <c:pt idx="24">
                  <c:v>2945540</c:v>
                </c:pt>
                <c:pt idx="25">
                  <c:v>1968516</c:v>
                </c:pt>
                <c:pt idx="26">
                  <c:v>2421396</c:v>
                </c:pt>
                <c:pt idx="27">
                  <c:v>2729216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37-410E-AC5A-EE5AAFEAC6EF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4657004</c:v>
                </c:pt>
                <c:pt idx="1">
                  <c:v>5801268</c:v>
                </c:pt>
                <c:pt idx="2">
                  <c:v>4316672</c:v>
                </c:pt>
                <c:pt idx="3">
                  <c:v>2695224</c:v>
                </c:pt>
                <c:pt idx="4">
                  <c:v>5589988</c:v>
                </c:pt>
                <c:pt idx="5">
                  <c:v>3150020</c:v>
                </c:pt>
                <c:pt idx="6">
                  <c:v>4839924</c:v>
                </c:pt>
                <c:pt idx="7">
                  <c:v>4910972</c:v>
                </c:pt>
                <c:pt idx="8">
                  <c:v>4400140</c:v>
                </c:pt>
                <c:pt idx="9">
                  <c:v>4430884</c:v>
                </c:pt>
                <c:pt idx="10">
                  <c:v>4496912</c:v>
                </c:pt>
                <c:pt idx="11">
                  <c:v>3906080</c:v>
                </c:pt>
                <c:pt idx="12">
                  <c:v>4589696</c:v>
                </c:pt>
                <c:pt idx="13">
                  <c:v>4568848</c:v>
                </c:pt>
                <c:pt idx="14">
                  <c:v>4541900</c:v>
                </c:pt>
                <c:pt idx="15">
                  <c:v>4559192</c:v>
                </c:pt>
                <c:pt idx="16">
                  <c:v>3579308</c:v>
                </c:pt>
                <c:pt idx="17">
                  <c:v>3881600</c:v>
                </c:pt>
                <c:pt idx="18">
                  <c:v>4395548</c:v>
                </c:pt>
                <c:pt idx="19">
                  <c:v>4044712</c:v>
                </c:pt>
                <c:pt idx="20">
                  <c:v>4337372</c:v>
                </c:pt>
                <c:pt idx="21">
                  <c:v>3512940</c:v>
                </c:pt>
                <c:pt idx="22">
                  <c:v>4284748</c:v>
                </c:pt>
                <c:pt idx="23">
                  <c:v>4265264</c:v>
                </c:pt>
                <c:pt idx="24">
                  <c:v>3420148</c:v>
                </c:pt>
                <c:pt idx="25">
                  <c:v>4181876</c:v>
                </c:pt>
                <c:pt idx="26">
                  <c:v>3121052</c:v>
                </c:pt>
                <c:pt idx="27">
                  <c:v>3233952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37-410E-AC5A-EE5AAFEAC6EF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12918952</c:v>
                </c:pt>
                <c:pt idx="1">
                  <c:v>14382492</c:v>
                </c:pt>
                <c:pt idx="2">
                  <c:v>12504996</c:v>
                </c:pt>
                <c:pt idx="3">
                  <c:v>11549112</c:v>
                </c:pt>
                <c:pt idx="4">
                  <c:v>14392620</c:v>
                </c:pt>
                <c:pt idx="5">
                  <c:v>11454252</c:v>
                </c:pt>
                <c:pt idx="6">
                  <c:v>13242972</c:v>
                </c:pt>
                <c:pt idx="7">
                  <c:v>13317008</c:v>
                </c:pt>
                <c:pt idx="8">
                  <c:v>12841876</c:v>
                </c:pt>
                <c:pt idx="9">
                  <c:v>12528660</c:v>
                </c:pt>
                <c:pt idx="10">
                  <c:v>13205656</c:v>
                </c:pt>
                <c:pt idx="11">
                  <c:v>11450536</c:v>
                </c:pt>
                <c:pt idx="12">
                  <c:v>12843260</c:v>
                </c:pt>
                <c:pt idx="13">
                  <c:v>12690772</c:v>
                </c:pt>
                <c:pt idx="14">
                  <c:v>12741264</c:v>
                </c:pt>
                <c:pt idx="15">
                  <c:v>12753540</c:v>
                </c:pt>
                <c:pt idx="16">
                  <c:v>12291296</c:v>
                </c:pt>
                <c:pt idx="17">
                  <c:v>10089160</c:v>
                </c:pt>
                <c:pt idx="18">
                  <c:v>9525396</c:v>
                </c:pt>
                <c:pt idx="19">
                  <c:v>9555416</c:v>
                </c:pt>
                <c:pt idx="20">
                  <c:v>12516248</c:v>
                </c:pt>
                <c:pt idx="21">
                  <c:v>12428984</c:v>
                </c:pt>
                <c:pt idx="22">
                  <c:v>12433048</c:v>
                </c:pt>
                <c:pt idx="23">
                  <c:v>12472400</c:v>
                </c:pt>
                <c:pt idx="24">
                  <c:v>11301064</c:v>
                </c:pt>
                <c:pt idx="25">
                  <c:v>11487876</c:v>
                </c:pt>
                <c:pt idx="26">
                  <c:v>10807700</c:v>
                </c:pt>
                <c:pt idx="27">
                  <c:v>9909752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37-410E-AC5A-EE5AAFEAC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</a:t>
                </a:r>
                <a:r>
                  <a:rPr lang="en-US" altLang="ja-JP" baseline="0"/>
                  <a:t>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928191956070376"/>
          <c:y val="0.93662958226453874"/>
          <c:w val="0.32115852588521582"/>
          <c:h val="6.33704177354613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[memory_vtm120_proposal1.xlsx]summary!ピボットテーブル1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2550136</c:v>
                </c:pt>
                <c:pt idx="1">
                  <c:v>5044556</c:v>
                </c:pt>
                <c:pt idx="2">
                  <c:v>3122860</c:v>
                </c:pt>
                <c:pt idx="3">
                  <c:v>3646540</c:v>
                </c:pt>
                <c:pt idx="4">
                  <c:v>3745212</c:v>
                </c:pt>
                <c:pt idx="5">
                  <c:v>3271440</c:v>
                </c:pt>
                <c:pt idx="6">
                  <c:v>4127680</c:v>
                </c:pt>
                <c:pt idx="7">
                  <c:v>3189140</c:v>
                </c:pt>
                <c:pt idx="8">
                  <c:v>2884300</c:v>
                </c:pt>
                <c:pt idx="9">
                  <c:v>4231952</c:v>
                </c:pt>
                <c:pt idx="10">
                  <c:v>4410700</c:v>
                </c:pt>
                <c:pt idx="11">
                  <c:v>3441348</c:v>
                </c:pt>
                <c:pt idx="12">
                  <c:v>2302268</c:v>
                </c:pt>
                <c:pt idx="13">
                  <c:v>2859680</c:v>
                </c:pt>
                <c:pt idx="14">
                  <c:v>2824880</c:v>
                </c:pt>
                <c:pt idx="15">
                  <c:v>3967516</c:v>
                </c:pt>
                <c:pt idx="16">
                  <c:v>3070420</c:v>
                </c:pt>
                <c:pt idx="17">
                  <c:v>2567152</c:v>
                </c:pt>
                <c:pt idx="18">
                  <c:v>3948044</c:v>
                </c:pt>
                <c:pt idx="19">
                  <c:v>1572956</c:v>
                </c:pt>
                <c:pt idx="20">
                  <c:v>3784276</c:v>
                </c:pt>
                <c:pt idx="21">
                  <c:v>2641636</c:v>
                </c:pt>
                <c:pt idx="22">
                  <c:v>3472844</c:v>
                </c:pt>
                <c:pt idx="23">
                  <c:v>3684432</c:v>
                </c:pt>
                <c:pt idx="24">
                  <c:v>3219128</c:v>
                </c:pt>
                <c:pt idx="25">
                  <c:v>3744932</c:v>
                </c:pt>
                <c:pt idx="26">
                  <c:v>3708628</c:v>
                </c:pt>
                <c:pt idx="27">
                  <c:v>3283900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CF-4A2E-B521-2494DF78AADE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4108320</c:v>
                </c:pt>
                <c:pt idx="1">
                  <c:v>4885012</c:v>
                </c:pt>
                <c:pt idx="2">
                  <c:v>2758096</c:v>
                </c:pt>
                <c:pt idx="3">
                  <c:v>4131112</c:v>
                </c:pt>
                <c:pt idx="4">
                  <c:v>3216336</c:v>
                </c:pt>
                <c:pt idx="5">
                  <c:v>5130920</c:v>
                </c:pt>
                <c:pt idx="6">
                  <c:v>3809708</c:v>
                </c:pt>
                <c:pt idx="7">
                  <c:v>4340700</c:v>
                </c:pt>
                <c:pt idx="8">
                  <c:v>3570536</c:v>
                </c:pt>
                <c:pt idx="9">
                  <c:v>3822476</c:v>
                </c:pt>
                <c:pt idx="10">
                  <c:v>4463632</c:v>
                </c:pt>
                <c:pt idx="11">
                  <c:v>3948064</c:v>
                </c:pt>
                <c:pt idx="12">
                  <c:v>3606896</c:v>
                </c:pt>
                <c:pt idx="13">
                  <c:v>3978268</c:v>
                </c:pt>
                <c:pt idx="14">
                  <c:v>3808800</c:v>
                </c:pt>
                <c:pt idx="15">
                  <c:v>3936236</c:v>
                </c:pt>
                <c:pt idx="16">
                  <c:v>2602312</c:v>
                </c:pt>
                <c:pt idx="17">
                  <c:v>3383240</c:v>
                </c:pt>
                <c:pt idx="18">
                  <c:v>3777832</c:v>
                </c:pt>
                <c:pt idx="19">
                  <c:v>4040820</c:v>
                </c:pt>
                <c:pt idx="20">
                  <c:v>3820196</c:v>
                </c:pt>
                <c:pt idx="21">
                  <c:v>3764516</c:v>
                </c:pt>
                <c:pt idx="22">
                  <c:v>3761348</c:v>
                </c:pt>
                <c:pt idx="23">
                  <c:v>3736156</c:v>
                </c:pt>
                <c:pt idx="24">
                  <c:v>3261680</c:v>
                </c:pt>
                <c:pt idx="25">
                  <c:v>3308112</c:v>
                </c:pt>
                <c:pt idx="26">
                  <c:v>2724908</c:v>
                </c:pt>
                <c:pt idx="27">
                  <c:v>3580080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CF-4A2E-B521-2494DF78AADE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4169468</c:v>
                </c:pt>
                <c:pt idx="1">
                  <c:v>5621360</c:v>
                </c:pt>
                <c:pt idx="2">
                  <c:v>3837820</c:v>
                </c:pt>
                <c:pt idx="3">
                  <c:v>4159716</c:v>
                </c:pt>
                <c:pt idx="4">
                  <c:v>3806332</c:v>
                </c:pt>
                <c:pt idx="5">
                  <c:v>5149396</c:v>
                </c:pt>
                <c:pt idx="6">
                  <c:v>4535716</c:v>
                </c:pt>
                <c:pt idx="7">
                  <c:v>4483532</c:v>
                </c:pt>
                <c:pt idx="8">
                  <c:v>4146844</c:v>
                </c:pt>
                <c:pt idx="9">
                  <c:v>3977484</c:v>
                </c:pt>
                <c:pt idx="10">
                  <c:v>4382292</c:v>
                </c:pt>
                <c:pt idx="11">
                  <c:v>3548820</c:v>
                </c:pt>
                <c:pt idx="12">
                  <c:v>4110796</c:v>
                </c:pt>
                <c:pt idx="13">
                  <c:v>4041212</c:v>
                </c:pt>
                <c:pt idx="14">
                  <c:v>4084972</c:v>
                </c:pt>
                <c:pt idx="15">
                  <c:v>4084972</c:v>
                </c:pt>
                <c:pt idx="16">
                  <c:v>4039124</c:v>
                </c:pt>
                <c:pt idx="17">
                  <c:v>3846728</c:v>
                </c:pt>
                <c:pt idx="18">
                  <c:v>3589724</c:v>
                </c:pt>
                <c:pt idx="19">
                  <c:v>3924620</c:v>
                </c:pt>
                <c:pt idx="20">
                  <c:v>3894384</c:v>
                </c:pt>
                <c:pt idx="21">
                  <c:v>3764872</c:v>
                </c:pt>
                <c:pt idx="22">
                  <c:v>3777540</c:v>
                </c:pt>
                <c:pt idx="23">
                  <c:v>3776656</c:v>
                </c:pt>
                <c:pt idx="24">
                  <c:v>3690668</c:v>
                </c:pt>
                <c:pt idx="25">
                  <c:v>3365012</c:v>
                </c:pt>
                <c:pt idx="26">
                  <c:v>3758392</c:v>
                </c:pt>
                <c:pt idx="27">
                  <c:v>3648124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CF-4A2E-B521-2494DF78AA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  <c:max val="8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Encoder improvements to palette coding for high bit depth (JVET-V0066) 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u="sng" dirty="0">
                <a:latin typeface="+mn-lt"/>
              </a:rPr>
              <a:t>T. Tsukuba</a:t>
            </a:r>
            <a:r>
              <a:rPr lang="en-US" altLang="ja-JP" dirty="0">
                <a:latin typeface="+mn-lt"/>
              </a:rPr>
              <a:t>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~8.50% for AI and ~ 5.6% for RA at normal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~1.8% for AI and ~1.2% for RA at low QPs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1A4280C2-3899-4112-86BA-F2A6F347F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115843"/>
              </p:ext>
            </p:extLst>
          </p:nvPr>
        </p:nvGraphicFramePr>
        <p:xfrm>
          <a:off x="125687" y="2871592"/>
          <a:ext cx="6192690" cy="3078480"/>
        </p:xfrm>
        <a:graphic>
          <a:graphicData uri="http://schemas.openxmlformats.org/drawingml/2006/table">
            <a:tbl>
              <a:tblPr/>
              <a:tblGrid>
                <a:gridCol w="812990">
                  <a:extLst>
                    <a:ext uri="{9D8B030D-6E8A-4147-A177-3AD203B41FA5}">
                      <a16:colId xmlns:a16="http://schemas.microsoft.com/office/drawing/2014/main" val="354859155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1977596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339314019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7630097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973601406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1166825887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22722479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1940422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03025229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986570622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421992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467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325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08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142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468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-9.26%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153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434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68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56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355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865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58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780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588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681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85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898854"/>
                  </a:ext>
                </a:extLst>
              </a:tr>
            </a:tbl>
          </a:graphicData>
        </a:graphic>
      </p:graphicFrame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38A106-84D0-4039-B145-6EB264A6E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7230"/>
              </p:ext>
            </p:extLst>
          </p:nvPr>
        </p:nvGraphicFramePr>
        <p:xfrm>
          <a:off x="6462391" y="2865159"/>
          <a:ext cx="5544620" cy="3084915"/>
        </p:xfrm>
        <a:graphic>
          <a:graphicData uri="http://schemas.openxmlformats.org/drawingml/2006/table">
            <a:tbl>
              <a:tblPr/>
              <a:tblGrid>
                <a:gridCol w="1046288">
                  <a:extLst>
                    <a:ext uri="{9D8B030D-6E8A-4147-A177-3AD203B41FA5}">
                      <a16:colId xmlns:a16="http://schemas.microsoft.com/office/drawing/2014/main" val="3245691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662010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23032835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632369639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3397563538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415518937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779186438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7799907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18090138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246765919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839945421"/>
                    </a:ext>
                  </a:extLst>
                </a:gridCol>
              </a:tblGrid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870981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62372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27665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72455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575138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58606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955367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89330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84821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57201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593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52520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171988"/>
                  </a:ext>
                </a:extLst>
              </a:tr>
              <a:tr h="1524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221127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09343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20273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0726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973764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4F584BE-0F38-4E6E-9D45-50C8483E6DDF}"/>
              </a:ext>
            </a:extLst>
          </p:cNvPr>
          <p:cNvSpPr txBox="1"/>
          <p:nvPr/>
        </p:nvSpPr>
        <p:spPr>
          <a:xfrm>
            <a:off x="1997894" y="2456094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833D13B-0ED6-456C-AD24-072968B2C23E}"/>
              </a:ext>
            </a:extLst>
          </p:cNvPr>
          <p:cNvSpPr txBox="1"/>
          <p:nvPr/>
        </p:nvSpPr>
        <p:spPr>
          <a:xfrm>
            <a:off x="7614518" y="2436875"/>
            <a:ext cx="346716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Low</a:t>
            </a:r>
            <a:r>
              <a:rPr kumimoji="1" lang="en-US" altLang="ja-JP" dirty="0"/>
              <a:t> QPs (QP=-13,-8,-3,2,7,12)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260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Conclusion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Proposal#1: use bit calculation functions on the fly instead of LUTs (for issue#1)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performance, saving memory usage up to 8 GB for 16-bit case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Proposal#2: adjust QP based on internal bit depth used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(for issue#2)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gain: ~8.5% for AI and ~6.0% for RA at normal QPs, ~1.8% for AI and ~1.2% for RA at low QPs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Recommend to adopt to the next VTM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Thanks to Kwai for cross-check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3BE7110-32C8-4B2D-B5E9-B681F74AB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7558"/>
              </p:ext>
            </p:extLst>
          </p:nvPr>
        </p:nvGraphicFramePr>
        <p:xfrm>
          <a:off x="2285927" y="2882929"/>
          <a:ext cx="6880095" cy="1297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normal QPs (QP=22,27,32,37)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-8.70%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-10.86%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-11.66%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-8.51%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-8.65%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-8.32%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-6.09%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-8.43%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-9.16%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98%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-5.64%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-5.86%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-5.73%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4DF7C6A-D861-4B0D-A30E-521D1DD8A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37759"/>
              </p:ext>
            </p:extLst>
          </p:nvPr>
        </p:nvGraphicFramePr>
        <p:xfrm>
          <a:off x="2285926" y="4230886"/>
          <a:ext cx="6880095" cy="927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low QPs (QP=-13,-8,-3,2,7,12)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-1.34%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-1.31%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-1.19%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-1.33%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935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Tool-off tests on Palette coding at normal QPs (QP=22,27,32,37)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case, 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 is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degraded by: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12% for AI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9% for RA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63683A8-3E64-44A3-9E16-8958103E4840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872808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508865804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65111048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72391036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454821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9352494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4245173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98026270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984777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0778869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95692620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9779534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809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29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0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28.52%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27.74%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08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56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326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641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15.43%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31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25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055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32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22.53%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31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50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32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469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9.71%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22886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0DDFB64B-C854-49BF-B284-DBA73BA7B8E1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3682102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49201647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003712278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07781429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4965934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65623442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305835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33611870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6244794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7209641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652418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5155003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499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443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915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421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257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788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605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388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103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73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41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852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391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184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149760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DF60BD5-6EF5-472F-A02F-34DCA26CB9A4}"/>
              </a:ext>
            </a:extLst>
          </p:cNvPr>
          <p:cNvSpPr txBox="1"/>
          <p:nvPr/>
        </p:nvSpPr>
        <p:spPr>
          <a:xfrm>
            <a:off x="5102498" y="908642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IBD=10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277885-9335-4D16-A633-3A6F71D8419C}"/>
              </a:ext>
            </a:extLst>
          </p:cNvPr>
          <p:cNvSpPr txBox="1"/>
          <p:nvPr/>
        </p:nvSpPr>
        <p:spPr>
          <a:xfrm>
            <a:off x="5134965" y="3787143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37026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Test#3: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 at normal QP with 10-bit case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check the runtime impact for 10-bit case, simulation was conducted under 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non-420 CTC (No HBD setting).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Observed that no impact to coding performance with negligible runtime changes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2C75AAEA-A737-4165-BA57-CD59FC306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652369"/>
              </p:ext>
            </p:extLst>
          </p:nvPr>
        </p:nvGraphicFramePr>
        <p:xfrm>
          <a:off x="2573958" y="2727578"/>
          <a:ext cx="6992642" cy="3078480"/>
        </p:xfrm>
        <a:graphic>
          <a:graphicData uri="http://schemas.openxmlformats.org/drawingml/2006/table">
            <a:tbl>
              <a:tblPr/>
              <a:tblGrid>
                <a:gridCol w="1057302">
                  <a:extLst>
                    <a:ext uri="{9D8B030D-6E8A-4147-A177-3AD203B41FA5}">
                      <a16:colId xmlns:a16="http://schemas.microsoft.com/office/drawing/2014/main" val="6680512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1679445932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3845649269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3295132425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3995981704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91043842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1777628574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289840665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2910715466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2507171843"/>
                    </a:ext>
                  </a:extLst>
                </a:gridCol>
                <a:gridCol w="593534">
                  <a:extLst>
                    <a:ext uri="{9D8B030D-6E8A-4147-A177-3AD203B41FA5}">
                      <a16:colId xmlns:a16="http://schemas.microsoft.com/office/drawing/2014/main" val="3486983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5260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1665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372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882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838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310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5427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51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907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46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9182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341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959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869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401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389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751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88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61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Summary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Issues on palette coding at high bit depth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Memory usage for bit calculation using pre-defined LUTs becomes quite high at high bit depth.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Up to 8.6GB in 16-bit case.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Coding performance drops at high bit depth due to the unadjusted QP for the threshold “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”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Proposal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Use bit calculation functions on the fly instead of pre-defined LUTs (for issue#1)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No impact on coding performance, but can save the max memory size by roughly 8 GB for 16-bit case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Adjust QP based on internal bit depth for retrieving the 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 from LUTs  (for issue#2)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BD-rate gain: ~8.5% for AI, ~6.0% for RA at normal QPs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sz="2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B210081D-84D7-43CF-891D-FA3750477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807122"/>
              </p:ext>
            </p:extLst>
          </p:nvPr>
        </p:nvGraphicFramePr>
        <p:xfrm>
          <a:off x="1886550" y="5012173"/>
          <a:ext cx="8248248" cy="1369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367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646162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67666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Over VTM-12.0 IBD=12 at normal QPs (QP=22,27,32,37)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YUV 4:4:4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RGB 4:4:4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99%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Proposal#2</a:t>
                      </a:r>
                      <a:endParaRPr lang="ja-JP" alt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-8.70%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-10.86%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-11.66%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-8.51%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-8.65%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-8.32%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-6.09%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-8.43%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-9.16%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-5.64%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-5.86%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-5.73%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47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Issue#1: Memory usage at encoder side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6389738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LUTs are used to estimate bit amounts for palette coding.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 :  16-bit 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[]: 16-bit 1x(1&lt;&lt;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 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array sizes depend on the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which incurs huge memory consumption at high bit depth.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16-bit case:  ~8.6 GB (= 2bytes * ( (1&lt;&lt;16)**2 + (1&lt;&lt;16)) / 10**6)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Measured max memory size (RSS; resident set size) for IBD=16 reaches up to 14 GB for AI.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310254"/>
              </p:ext>
            </p:extLst>
          </p:nvPr>
        </p:nvGraphicFramePr>
        <p:xfrm>
          <a:off x="6966446" y="1629594"/>
          <a:ext cx="5184576" cy="329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C5EBB70-A72D-4576-A85D-E1A611D7E8D9}"/>
              </a:ext>
            </a:extLst>
          </p:cNvPr>
          <p:cNvSpPr txBox="1"/>
          <p:nvPr/>
        </p:nvSpPr>
        <p:spPr>
          <a:xfrm>
            <a:off x="7992888" y="5047069"/>
            <a:ext cx="3909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7339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save memory size at high bit depth, it is proposed  to use bit calculation functions, which are already implemented in VTM.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getEpExGolombNumBins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Apply this fix only when the macro for high bit depth coding is enabled, i.e., JVET_R0351_HIGH_BIT_DEPTH_ENABLED is set to 1.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Can save memory usage by roughly 8 GB for 16-bit case.</a:t>
            </a:r>
          </a:p>
        </p:txBody>
      </p:sp>
    </p:spTree>
    <p:extLst>
      <p:ext uri="{BB962C8B-B14F-4D97-AF65-F5344CB8AC3E}">
        <p14:creationId xmlns:p14="http://schemas.microsoft.com/office/powerpoint/2010/main" val="39764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results, coding performance of 12-bit drops by roughly 12% for AI and 9% for RA.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root cause is due to the unadjusted QP used for retrieving the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LUTs.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5948CFD-A79E-46AD-95BB-B689E4F66B6C}"/>
              </a:ext>
            </a:extLst>
          </p:cNvPr>
          <p:cNvSpPr txBox="1"/>
          <p:nvPr/>
        </p:nvSpPr>
        <p:spPr>
          <a:xfrm>
            <a:off x="1925886" y="2371160"/>
            <a:ext cx="9109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Tool-off tests on palette coding at normal QPs (QP=22,27,32,37) using Non-420 SCC sequence in JVET-T2013</a:t>
            </a:r>
            <a:endParaRPr kumimoji="1" lang="ja-JP" altLang="en-US" sz="1600" dirty="0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00DFB789-315E-49CF-AA44-E180158E6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935983"/>
              </p:ext>
            </p:extLst>
          </p:nvPr>
        </p:nvGraphicFramePr>
        <p:xfrm>
          <a:off x="2213922" y="2797706"/>
          <a:ext cx="8496940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7772">
                  <a:extLst>
                    <a:ext uri="{9D8B030D-6E8A-4147-A177-3AD203B41FA5}">
                      <a16:colId xmlns:a16="http://schemas.microsoft.com/office/drawing/2014/main" val="170005873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530523511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6536727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18863846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03416249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1142799662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514599037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8915056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5370231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304446227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749453988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409281472"/>
                    </a:ext>
                  </a:extLst>
                </a:gridCol>
              </a:tblGrid>
              <a:tr h="899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YUV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RGB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552567"/>
                  </a:ext>
                </a:extLst>
              </a:tr>
              <a:tr h="1352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U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DecT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G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B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DecT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74855157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IBD=10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13.58%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16.71%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18.20%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15.43%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15.39%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14.67%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77432438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14.73%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11.11%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11.29%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10.85%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68148703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</a:t>
                      </a:r>
                      <a:r>
                        <a:rPr lang="en-US" altLang="ja-JP" sz="1400" b="1" dirty="0">
                          <a:effectLst/>
                        </a:rPr>
                        <a:t>D</a:t>
                      </a:r>
                      <a:r>
                        <a:rPr lang="en-US" sz="1400" b="1" dirty="0">
                          <a:effectLst/>
                        </a:rPr>
                        <a:t>=12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2.13%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2.29%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4041273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1.49%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1.75%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732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32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5" y="1081089"/>
            <a:ext cx="6029698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At encoder, a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is used to associate each sample with one of palette table entries based on 8-bit domain SAD for lossy coding.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LUT, QP needs to be adjusted to 8-bit domain QP by an offset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However, in VTM, the offset always takes a fixed value “-12” and fails to obtain appropriate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for high bit depth.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C436BA4-9FD1-45CF-A5C0-64C0658A5F48}"/>
              </a:ext>
            </a:extLst>
          </p:cNvPr>
          <p:cNvSpPr/>
          <p:nvPr/>
        </p:nvSpPr>
        <p:spPr>
          <a:xfrm>
            <a:off x="7182470" y="1269554"/>
            <a:ext cx="4752528" cy="31451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1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appropriate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it is proposed to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i.e., considering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BdOffset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57E1D24-275C-452A-A9F6-F7E93890B997}"/>
              </a:ext>
            </a:extLst>
          </p:cNvPr>
          <p:cNvSpPr/>
          <p:nvPr/>
        </p:nvSpPr>
        <p:spPr>
          <a:xfrm>
            <a:off x="3237070" y="2421682"/>
            <a:ext cx="5728970" cy="31683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(true)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6 *(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bitDepth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8);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177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Simulation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tests were conducted for AI and RA under non-420 common test condition (JVET-T2013) with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InternalBitDepth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set to 12: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with memory reduction (Proposal#1)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Low QP (QP=-13, -8, -3, 2, 7, 12)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hbd.cfg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is additionally applied 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The number of frames is 100 for AI and 97 for RA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Gop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size is set to 32 for RA</a:t>
            </a:r>
          </a:p>
        </p:txBody>
      </p:sp>
    </p:spTree>
    <p:extLst>
      <p:ext uri="{BB962C8B-B14F-4D97-AF65-F5344CB8AC3E}">
        <p14:creationId xmlns:p14="http://schemas.microsoft.com/office/powerpoint/2010/main" val="142848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+ Memory size reduction (Proposal#1)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 with negligible runtime changes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Saving max memory size by 8 GB for 16-bit case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8345858"/>
              </p:ext>
            </p:extLst>
          </p:nvPr>
        </p:nvGraphicFramePr>
        <p:xfrm>
          <a:off x="6667676" y="1917626"/>
          <a:ext cx="5195314" cy="3739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CE51B3F-4F82-4163-A5BD-32BAB268EBDD}"/>
              </a:ext>
            </a:extLst>
          </p:cNvPr>
          <p:cNvSpPr txBox="1"/>
          <p:nvPr/>
        </p:nvSpPr>
        <p:spPr>
          <a:xfrm>
            <a:off x="7532234" y="5641519"/>
            <a:ext cx="39857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917BA64-B6C8-448E-BE18-17D47541B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30765"/>
              </p:ext>
            </p:extLst>
          </p:nvPr>
        </p:nvGraphicFramePr>
        <p:xfrm>
          <a:off x="339757" y="2637706"/>
          <a:ext cx="6090972" cy="3078480"/>
        </p:xfrm>
        <a:graphic>
          <a:graphicData uri="http://schemas.openxmlformats.org/drawingml/2006/table">
            <a:tbl>
              <a:tblPr/>
              <a:tblGrid>
                <a:gridCol w="1013192">
                  <a:extLst>
                    <a:ext uri="{9D8B030D-6E8A-4147-A177-3AD203B41FA5}">
                      <a16:colId xmlns:a16="http://schemas.microsoft.com/office/drawing/2014/main" val="3411293783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76786507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6638870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9823135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068106852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414588748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61205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29366810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65877966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332131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0765837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75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550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70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7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77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67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58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159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673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24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141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4207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7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47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15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676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911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948263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E33DC40-5DDD-4ADF-9B16-96AF15636F7E}"/>
              </a:ext>
            </a:extLst>
          </p:cNvPr>
          <p:cNvSpPr txBox="1"/>
          <p:nvPr/>
        </p:nvSpPr>
        <p:spPr>
          <a:xfrm>
            <a:off x="1966515" y="2222208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7915840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6516</TotalTime>
  <Words>3344</Words>
  <Application>Microsoft Office PowerPoint</Application>
  <PresentationFormat>ユーザー設定</PresentationFormat>
  <Paragraphs>1157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14</vt:i4>
      </vt:variant>
    </vt:vector>
  </HeadingPairs>
  <TitlesOfParts>
    <vt:vector size="25" baseType="lpstr">
      <vt:lpstr>ＭＳ Ｐゴシック</vt:lpstr>
      <vt:lpstr>ＭＳ ゴシック</vt:lpstr>
      <vt:lpstr>SST</vt:lpstr>
      <vt:lpstr>SST Japanese Pro Regular</vt:lpstr>
      <vt:lpstr>Arial</vt:lpstr>
      <vt:lpstr>Calibri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</vt:lpstr>
      <vt:lpstr>Issue#1: Memory usage at encoder side</vt:lpstr>
      <vt:lpstr>Proposal#1</vt:lpstr>
      <vt:lpstr>Issue#2: Coding Performance of Palette coding at high bit depth</vt:lpstr>
      <vt:lpstr>Issue#2: Coding Performance of Palette coding at high bit depth</vt:lpstr>
      <vt:lpstr>Proposal#2</vt:lpstr>
      <vt:lpstr>Simulation</vt:lpstr>
      <vt:lpstr>Test#1: VTM-12.0 vs VTM-12.0 + Memory size reduction (Proposal#1)</vt:lpstr>
      <vt:lpstr>Test#2: VTM-12.0 vs Proposal#1 + adjust QP based on BitDepth for errorLimit (Proposal#2)</vt:lpstr>
      <vt:lpstr>Conclusion</vt:lpstr>
      <vt:lpstr>PowerPoint プレゼンテーション</vt:lpstr>
      <vt:lpstr>Tool-off tests on Palette coding at normal QPs (QP=22,27,32,37)</vt:lpstr>
      <vt:lpstr>Test#3: VTM-12.0 vs Proposal#1 + adjust QP based on BitDepth for errorLimit (Proposal#2) at normal QP with 10-bit case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762</cp:revision>
  <cp:lastPrinted>2013-12-10T02:42:04Z</cp:lastPrinted>
  <dcterms:created xsi:type="dcterms:W3CDTF">2013-05-24T02:48:34Z</dcterms:created>
  <dcterms:modified xsi:type="dcterms:W3CDTF">2021-04-26T00:01:55Z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