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1"/>
  </p:notesMasterIdLst>
  <p:handoutMasterIdLst>
    <p:handoutMasterId r:id="rId22"/>
  </p:handoutMasterIdLst>
  <p:sldIdLst>
    <p:sldId id="271" r:id="rId15"/>
    <p:sldId id="270" r:id="rId16"/>
    <p:sldId id="289" r:id="rId17"/>
    <p:sldId id="290" r:id="rId18"/>
    <p:sldId id="291" r:id="rId19"/>
    <p:sldId id="292" r:id="rId20"/>
  </p:sldIdLst>
  <p:sldSz cx="12192000" cy="6858000"/>
  <p:notesSz cx="6858000" cy="9144000"/>
  <p:embeddedFontLst>
    <p:embeddedFont>
      <p:font typeface="Cambria Math" panose="02040503050406030204" pitchFamily="18" charset="0"/>
      <p:regular r:id="rId23"/>
    </p:embeddedFont>
    <p:embeddedFont>
      <p:font typeface="Ericsson Hilda" panose="00000500000000000000" pitchFamily="2" charset="0"/>
      <p:regular r:id="rId24"/>
      <p:bold r:id="rId25"/>
    </p:embeddedFont>
    <p:embeddedFont>
      <p:font typeface="Ericsson Hilda Light" panose="00000400000000000000" pitchFamily="2" charset="0"/>
      <p:regular r:id="rId26"/>
    </p:embeddedFont>
    <p:embeddedFont>
      <p:font typeface="Ericsson Technical Icons" panose="000005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B40269-C641-4844-910D-2BF1415FFD37}" v="6" dt="2021-04-26T14:35:44.7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9" autoAdjust="0"/>
    <p:restoredTop sz="86385" autoAdjust="0"/>
  </p:normalViewPr>
  <p:slideViewPr>
    <p:cSldViewPr snapToGrid="0" snapToObjects="1" showGuides="1">
      <p:cViewPr varScale="1">
        <p:scale>
          <a:sx n="86" d="100"/>
          <a:sy n="86" d="100"/>
        </p:scale>
        <p:origin x="341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microsoft.com/office/2015/10/relationships/revisionInfo" Target="revisionInfo.xml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 Wennersten" userId="6438f804-a6fe-48f1-b87d-c65c64e8b4be" providerId="ADAL" clId="{49A4865A-A384-4BB3-AC8A-5362B1F83613}"/>
    <pc:docChg chg="undo custSel addSld delSld modSld">
      <pc:chgData name="Per Wennersten" userId="6438f804-a6fe-48f1-b87d-c65c64e8b4be" providerId="ADAL" clId="{49A4865A-A384-4BB3-AC8A-5362B1F83613}" dt="2021-04-21T21:04:43.743" v="1400" actId="47"/>
      <pc:docMkLst>
        <pc:docMk/>
      </pc:docMkLst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383928708" sldId="261"/>
        </pc:sldMkLst>
      </pc:sldChg>
      <pc:sldChg chg="modSp mod">
        <pc:chgData name="Per Wennersten" userId="6438f804-a6fe-48f1-b87d-c65c64e8b4be" providerId="ADAL" clId="{49A4865A-A384-4BB3-AC8A-5362B1F83613}" dt="2021-04-21T10:11:44.156" v="755" actId="21"/>
        <pc:sldMkLst>
          <pc:docMk/>
          <pc:sldMk cId="3709959988" sldId="270"/>
        </pc:sldMkLst>
        <pc:spChg chg="mod">
          <ac:chgData name="Per Wennersten" userId="6438f804-a6fe-48f1-b87d-c65c64e8b4be" providerId="ADAL" clId="{49A4865A-A384-4BB3-AC8A-5362B1F83613}" dt="2021-04-21T08:21:38.282" v="74" actId="20577"/>
          <ac:spMkLst>
            <pc:docMk/>
            <pc:sldMk cId="3709959988" sldId="270"/>
            <ac:spMk id="4" creationId="{EA7D4468-58D5-40D1-8182-8FDBCEF777E1}"/>
          </ac:spMkLst>
        </pc:spChg>
        <pc:spChg chg="mod">
          <ac:chgData name="Per Wennersten" userId="6438f804-a6fe-48f1-b87d-c65c64e8b4be" providerId="ADAL" clId="{49A4865A-A384-4BB3-AC8A-5362B1F83613}" dt="2021-04-21T10:11:44.156" v="755" actId="21"/>
          <ac:spMkLst>
            <pc:docMk/>
            <pc:sldMk cId="3709959988" sldId="270"/>
            <ac:spMk id="5" creationId="{393A08AF-E8DD-44C5-A85C-B1192DD283A4}"/>
          </ac:spMkLst>
        </pc:spChg>
      </pc:sldChg>
      <pc:sldChg chg="modSp mod">
        <pc:chgData name="Per Wennersten" userId="6438f804-a6fe-48f1-b87d-c65c64e8b4be" providerId="ADAL" clId="{49A4865A-A384-4BB3-AC8A-5362B1F83613}" dt="2021-04-21T08:20:23.311" v="64" actId="20577"/>
        <pc:sldMkLst>
          <pc:docMk/>
          <pc:sldMk cId="2230748882" sldId="271"/>
        </pc:sldMkLst>
        <pc:spChg chg="mod">
          <ac:chgData name="Per Wennersten" userId="6438f804-a6fe-48f1-b87d-c65c64e8b4be" providerId="ADAL" clId="{49A4865A-A384-4BB3-AC8A-5362B1F83613}" dt="2021-04-21T08:20:23.311" v="64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2604203220" sldId="272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670195048" sldId="273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261781931" sldId="274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26220005" sldId="275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845665117" sldId="276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030184231" sldId="277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836362336" sldId="278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3519381908" sldId="279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4287319993" sldId="280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676924582" sldId="281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59826558" sldId="282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3165615396" sldId="283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855177820" sldId="284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1367239088" sldId="285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2756760987" sldId="286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4119224900" sldId="287"/>
        </pc:sldMkLst>
      </pc:sldChg>
      <pc:sldChg chg="del">
        <pc:chgData name="Per Wennersten" userId="6438f804-a6fe-48f1-b87d-c65c64e8b4be" providerId="ADAL" clId="{49A4865A-A384-4BB3-AC8A-5362B1F83613}" dt="2021-04-21T21:04:43.743" v="1400" actId="47"/>
        <pc:sldMkLst>
          <pc:docMk/>
          <pc:sldMk cId="3016593776" sldId="288"/>
        </pc:sldMkLst>
      </pc:sldChg>
      <pc:sldChg chg="modSp add mod">
        <pc:chgData name="Per Wennersten" userId="6438f804-a6fe-48f1-b87d-c65c64e8b4be" providerId="ADAL" clId="{49A4865A-A384-4BB3-AC8A-5362B1F83613}" dt="2021-04-21T11:51:44.211" v="1000" actId="20577"/>
        <pc:sldMkLst>
          <pc:docMk/>
          <pc:sldMk cId="530912228" sldId="289"/>
        </pc:sldMkLst>
        <pc:spChg chg="mod">
          <ac:chgData name="Per Wennersten" userId="6438f804-a6fe-48f1-b87d-c65c64e8b4be" providerId="ADAL" clId="{49A4865A-A384-4BB3-AC8A-5362B1F83613}" dt="2021-04-21T08:54:57.978" v="619" actId="20577"/>
          <ac:spMkLst>
            <pc:docMk/>
            <pc:sldMk cId="530912228" sldId="289"/>
            <ac:spMk id="4" creationId="{EA7D4468-58D5-40D1-8182-8FDBCEF777E1}"/>
          </ac:spMkLst>
        </pc:spChg>
        <pc:spChg chg="mod">
          <ac:chgData name="Per Wennersten" userId="6438f804-a6fe-48f1-b87d-c65c64e8b4be" providerId="ADAL" clId="{49A4865A-A384-4BB3-AC8A-5362B1F83613}" dt="2021-04-21T11:51:44.211" v="1000" actId="20577"/>
          <ac:spMkLst>
            <pc:docMk/>
            <pc:sldMk cId="530912228" sldId="289"/>
            <ac:spMk id="5" creationId="{393A08AF-E8DD-44C5-A85C-B1192DD283A4}"/>
          </ac:spMkLst>
        </pc:spChg>
      </pc:sldChg>
      <pc:sldChg chg="addSp modSp new mod">
        <pc:chgData name="Per Wennersten" userId="6438f804-a6fe-48f1-b87d-c65c64e8b4be" providerId="ADAL" clId="{49A4865A-A384-4BB3-AC8A-5362B1F83613}" dt="2021-04-21T11:59:05" v="1321" actId="20577"/>
        <pc:sldMkLst>
          <pc:docMk/>
          <pc:sldMk cId="2821852276" sldId="290"/>
        </pc:sldMkLst>
        <pc:spChg chg="mod">
          <ac:chgData name="Per Wennersten" userId="6438f804-a6fe-48f1-b87d-c65c64e8b4be" providerId="ADAL" clId="{49A4865A-A384-4BB3-AC8A-5362B1F83613}" dt="2021-04-21T11:49:29.497" v="770" actId="20577"/>
          <ac:spMkLst>
            <pc:docMk/>
            <pc:sldMk cId="2821852276" sldId="290"/>
            <ac:spMk id="2" creationId="{4809050E-67B3-43ED-ACA3-F01437C8DF7E}"/>
          </ac:spMkLst>
        </pc:spChg>
        <pc:spChg chg="mod">
          <ac:chgData name="Per Wennersten" userId="6438f804-a6fe-48f1-b87d-c65c64e8b4be" providerId="ADAL" clId="{49A4865A-A384-4BB3-AC8A-5362B1F83613}" dt="2021-04-21T11:59:05" v="1321" actId="20577"/>
          <ac:spMkLst>
            <pc:docMk/>
            <pc:sldMk cId="2821852276" sldId="290"/>
            <ac:spMk id="3" creationId="{B2FD3F86-02BD-42E1-A2CB-A39BFDA895D6}"/>
          </ac:spMkLst>
        </pc:spChg>
        <pc:graphicFrameChg chg="add mod">
          <ac:chgData name="Per Wennersten" userId="6438f804-a6fe-48f1-b87d-c65c64e8b4be" providerId="ADAL" clId="{49A4865A-A384-4BB3-AC8A-5362B1F83613}" dt="2021-04-21T11:58:49.853" v="1318" actId="1076"/>
          <ac:graphicFrameMkLst>
            <pc:docMk/>
            <pc:sldMk cId="2821852276" sldId="290"/>
            <ac:graphicFrameMk id="4" creationId="{26735065-10BA-4A44-A1F2-051685182CCD}"/>
          </ac:graphicFrameMkLst>
        </pc:graphicFrameChg>
      </pc:sldChg>
      <pc:sldChg chg="addSp delSp modSp new mod">
        <pc:chgData name="Per Wennersten" userId="6438f804-a6fe-48f1-b87d-c65c64e8b4be" providerId="ADAL" clId="{49A4865A-A384-4BB3-AC8A-5362B1F83613}" dt="2021-04-21T12:01:08.174" v="1399" actId="20577"/>
        <pc:sldMkLst>
          <pc:docMk/>
          <pc:sldMk cId="3370670538" sldId="291"/>
        </pc:sldMkLst>
        <pc:spChg chg="mod">
          <ac:chgData name="Per Wennersten" userId="6438f804-a6fe-48f1-b87d-c65c64e8b4be" providerId="ADAL" clId="{49A4865A-A384-4BB3-AC8A-5362B1F83613}" dt="2021-04-21T11:59:14.807" v="1329" actId="20577"/>
          <ac:spMkLst>
            <pc:docMk/>
            <pc:sldMk cId="3370670538" sldId="291"/>
            <ac:spMk id="2" creationId="{227D153C-A585-436F-B0BD-A2802579444B}"/>
          </ac:spMkLst>
        </pc:spChg>
        <pc:spChg chg="del">
          <ac:chgData name="Per Wennersten" userId="6438f804-a6fe-48f1-b87d-c65c64e8b4be" providerId="ADAL" clId="{49A4865A-A384-4BB3-AC8A-5362B1F83613}" dt="2021-04-21T11:59:32.262" v="1330"/>
          <ac:spMkLst>
            <pc:docMk/>
            <pc:sldMk cId="3370670538" sldId="291"/>
            <ac:spMk id="3" creationId="{83694354-8E1F-4A5D-8380-9C17A5E80BA0}"/>
          </ac:spMkLst>
        </pc:spChg>
        <pc:spChg chg="add del mod">
          <ac:chgData name="Per Wennersten" userId="6438f804-a6fe-48f1-b87d-c65c64e8b4be" providerId="ADAL" clId="{49A4865A-A384-4BB3-AC8A-5362B1F83613}" dt="2021-04-21T11:59:48.030" v="1334" actId="478"/>
          <ac:spMkLst>
            <pc:docMk/>
            <pc:sldMk cId="3370670538" sldId="291"/>
            <ac:spMk id="5" creationId="{609C47D8-6A9E-4A9D-A55A-BC2618969F96}"/>
          </ac:spMkLst>
        </pc:spChg>
        <pc:spChg chg="add del mod">
          <ac:chgData name="Per Wennersten" userId="6438f804-a6fe-48f1-b87d-c65c64e8b4be" providerId="ADAL" clId="{49A4865A-A384-4BB3-AC8A-5362B1F83613}" dt="2021-04-21T11:59:45.395" v="1333"/>
          <ac:spMkLst>
            <pc:docMk/>
            <pc:sldMk cId="3370670538" sldId="291"/>
            <ac:spMk id="6" creationId="{E58534BF-5C61-4079-95AE-E1DE1FD45704}"/>
          </ac:spMkLst>
        </pc:spChg>
        <pc:spChg chg="add mod">
          <ac:chgData name="Per Wennersten" userId="6438f804-a6fe-48f1-b87d-c65c64e8b4be" providerId="ADAL" clId="{49A4865A-A384-4BB3-AC8A-5362B1F83613}" dt="2021-04-21T12:01:08.174" v="1399" actId="20577"/>
          <ac:spMkLst>
            <pc:docMk/>
            <pc:sldMk cId="3370670538" sldId="291"/>
            <ac:spMk id="7" creationId="{CD32A3C1-D458-42CB-9589-0AA2F8582CF9}"/>
          </ac:spMkLst>
        </pc:spChg>
        <pc:graphicFrameChg chg="add mod modGraphic">
          <ac:chgData name="Per Wennersten" userId="6438f804-a6fe-48f1-b87d-c65c64e8b4be" providerId="ADAL" clId="{49A4865A-A384-4BB3-AC8A-5362B1F83613}" dt="2021-04-21T12:00:04.973" v="1337" actId="255"/>
          <ac:graphicFrameMkLst>
            <pc:docMk/>
            <pc:sldMk cId="3370670538" sldId="291"/>
            <ac:graphicFrameMk id="4" creationId="{1FF15480-347C-4090-907A-ED577E504B23}"/>
          </ac:graphicFrameMkLst>
        </pc:graphicFrameChg>
      </pc:sldChg>
    </pc:docChg>
  </pc:docChgLst>
  <pc:docChgLst>
    <pc:chgData name="Per Wennersten" userId="6438f804-a6fe-48f1-b87d-c65c64e8b4be" providerId="ADAL" clId="{FBEABB47-51F2-4369-9823-43C5E1BF144D}"/>
    <pc:docChg chg="custSel">
      <pc:chgData name="Per Wennersten" userId="6438f804-a6fe-48f1-b87d-c65c64e8b4be" providerId="ADAL" clId="{FBEABB47-51F2-4369-9823-43C5E1BF144D}" dt="2021-03-15T12:07:00.416" v="40" actId="20577"/>
      <pc:docMkLst>
        <pc:docMk/>
      </pc:docMkLst>
    </pc:docChg>
  </pc:docChgLst>
  <pc:docChgLst>
    <pc:chgData name="Per Wennersten" userId="6438f804-a6fe-48f1-b87d-c65c64e8b4be" providerId="ADAL" clId="{28074AE1-8E57-466D-8264-99A5230287F5}"/>
    <pc:docChg chg="custSel addSld modSld sldOrd">
      <pc:chgData name="Per Wennersten" userId="6438f804-a6fe-48f1-b87d-c65c64e8b4be" providerId="ADAL" clId="{28074AE1-8E57-466D-8264-99A5230287F5}" dt="2021-04-21T06:50:37.686" v="941" actId="1035"/>
      <pc:docMkLst>
        <pc:docMk/>
      </pc:docMkLst>
      <pc:sldChg chg="ord">
        <pc:chgData name="Per Wennersten" userId="6438f804-a6fe-48f1-b87d-c65c64e8b4be" providerId="ADAL" clId="{28074AE1-8E57-466D-8264-99A5230287F5}" dt="2021-04-19T07:06:22.026" v="635"/>
        <pc:sldMkLst>
          <pc:docMk/>
          <pc:sldMk cId="1383928708" sldId="261"/>
        </pc:sldMkLst>
      </pc:sldChg>
      <pc:sldChg chg="modSp mod">
        <pc:chgData name="Per Wennersten" userId="6438f804-a6fe-48f1-b87d-c65c64e8b4be" providerId="ADAL" clId="{28074AE1-8E57-466D-8264-99A5230287F5}" dt="2021-04-19T06:50:52.562" v="101" actId="20577"/>
        <pc:sldMkLst>
          <pc:docMk/>
          <pc:sldMk cId="3709959988" sldId="270"/>
        </pc:sldMkLst>
        <pc:spChg chg="mod">
          <ac:chgData name="Per Wennersten" userId="6438f804-a6fe-48f1-b87d-c65c64e8b4be" providerId="ADAL" clId="{28074AE1-8E57-466D-8264-99A5230287F5}" dt="2021-04-19T06:50:52.562" v="101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 mod">
        <pc:chgData name="Per Wennersten" userId="6438f804-a6fe-48f1-b87d-c65c64e8b4be" providerId="ADAL" clId="{28074AE1-8E57-466D-8264-99A5230287F5}" dt="2021-04-19T07:01:51.582" v="633" actId="20577"/>
        <pc:sldMkLst>
          <pc:docMk/>
          <pc:sldMk cId="2604203220" sldId="272"/>
        </pc:sldMkLst>
        <pc:spChg chg="mod">
          <ac:chgData name="Per Wennersten" userId="6438f804-a6fe-48f1-b87d-c65c64e8b4be" providerId="ADAL" clId="{28074AE1-8E57-466D-8264-99A5230287F5}" dt="2021-04-19T07:01:51.582" v="633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new">
        <pc:chgData name="Per Wennersten" userId="6438f804-a6fe-48f1-b87d-c65c64e8b4be" providerId="ADAL" clId="{28074AE1-8E57-466D-8264-99A5230287F5}" dt="2021-04-19T06:51:33.852" v="102" actId="680"/>
        <pc:sldMkLst>
          <pc:docMk/>
          <pc:sldMk cId="1676924582" sldId="281"/>
        </pc:sldMkLst>
      </pc:sldChg>
      <pc:sldChg chg="modSp add mod">
        <pc:chgData name="Per Wennersten" userId="6438f804-a6fe-48f1-b87d-c65c64e8b4be" providerId="ADAL" clId="{28074AE1-8E57-466D-8264-99A5230287F5}" dt="2021-04-19T06:52:31.675" v="195" actId="20577"/>
        <pc:sldMkLst>
          <pc:docMk/>
          <pc:sldMk cId="59826558" sldId="282"/>
        </pc:sldMkLst>
        <pc:spChg chg="mod">
          <ac:chgData name="Per Wennersten" userId="6438f804-a6fe-48f1-b87d-c65c64e8b4be" providerId="ADAL" clId="{28074AE1-8E57-466D-8264-99A5230287F5}" dt="2021-04-19T06:52:31.675" v="195" actId="20577"/>
          <ac:spMkLst>
            <pc:docMk/>
            <pc:sldMk cId="59826558" sldId="282"/>
            <ac:spMk id="3" creationId="{3883CE70-FE03-4BBA-AA2E-AA5034A50A5A}"/>
          </ac:spMkLst>
        </pc:spChg>
      </pc:sldChg>
      <pc:sldChg chg="modSp add mod">
        <pc:chgData name="Per Wennersten" userId="6438f804-a6fe-48f1-b87d-c65c64e8b4be" providerId="ADAL" clId="{28074AE1-8E57-466D-8264-99A5230287F5}" dt="2021-04-19T06:54:40.642" v="318" actId="20577"/>
        <pc:sldMkLst>
          <pc:docMk/>
          <pc:sldMk cId="3165615396" sldId="283"/>
        </pc:sldMkLst>
        <pc:spChg chg="mod">
          <ac:chgData name="Per Wennersten" userId="6438f804-a6fe-48f1-b87d-c65c64e8b4be" providerId="ADAL" clId="{28074AE1-8E57-466D-8264-99A5230287F5}" dt="2021-04-19T06:54:40.642" v="318" actId="20577"/>
          <ac:spMkLst>
            <pc:docMk/>
            <pc:sldMk cId="3165615396" sldId="283"/>
            <ac:spMk id="3" creationId="{133CF7DD-436A-44E1-B7F3-EB3D2E51AE1D}"/>
          </ac:spMkLst>
        </pc:spChg>
      </pc:sldChg>
      <pc:sldChg chg="modSp add mod">
        <pc:chgData name="Per Wennersten" userId="6438f804-a6fe-48f1-b87d-c65c64e8b4be" providerId="ADAL" clId="{28074AE1-8E57-466D-8264-99A5230287F5}" dt="2021-04-19T06:57:43.957" v="497" actId="20577"/>
        <pc:sldMkLst>
          <pc:docMk/>
          <pc:sldMk cId="855177820" sldId="284"/>
        </pc:sldMkLst>
        <pc:spChg chg="mod">
          <ac:chgData name="Per Wennersten" userId="6438f804-a6fe-48f1-b87d-c65c64e8b4be" providerId="ADAL" clId="{28074AE1-8E57-466D-8264-99A5230287F5}" dt="2021-04-19T06:56:31.111" v="401" actId="20577"/>
          <ac:spMkLst>
            <pc:docMk/>
            <pc:sldMk cId="855177820" sldId="284"/>
            <ac:spMk id="2" creationId="{CB792B98-A1EE-4FDF-8289-C65D0C160F3F}"/>
          </ac:spMkLst>
        </pc:spChg>
        <pc:spChg chg="mod">
          <ac:chgData name="Per Wennersten" userId="6438f804-a6fe-48f1-b87d-c65c64e8b4be" providerId="ADAL" clId="{28074AE1-8E57-466D-8264-99A5230287F5}" dt="2021-04-19T06:57:43.957" v="497" actId="20577"/>
          <ac:spMkLst>
            <pc:docMk/>
            <pc:sldMk cId="855177820" sldId="284"/>
            <ac:spMk id="3" creationId="{8B4FAE2D-46B2-4246-96E2-A0A4F2333861}"/>
          </ac:spMkLst>
        </pc:spChg>
      </pc:sldChg>
      <pc:sldChg chg="add">
        <pc:chgData name="Per Wennersten" userId="6438f804-a6fe-48f1-b87d-c65c64e8b4be" providerId="ADAL" clId="{28074AE1-8E57-466D-8264-99A5230287F5}" dt="2021-04-19T06:51:36.442" v="103"/>
        <pc:sldMkLst>
          <pc:docMk/>
          <pc:sldMk cId="1367239088" sldId="285"/>
        </pc:sldMkLst>
      </pc:sldChg>
      <pc:sldChg chg="add">
        <pc:chgData name="Per Wennersten" userId="6438f804-a6fe-48f1-b87d-c65c64e8b4be" providerId="ADAL" clId="{28074AE1-8E57-466D-8264-99A5230287F5}" dt="2021-04-19T06:58:44.171" v="498"/>
        <pc:sldMkLst>
          <pc:docMk/>
          <pc:sldMk cId="2756760987" sldId="286"/>
        </pc:sldMkLst>
      </pc:sldChg>
      <pc:sldChg chg="add">
        <pc:chgData name="Per Wennersten" userId="6438f804-a6fe-48f1-b87d-c65c64e8b4be" providerId="ADAL" clId="{28074AE1-8E57-466D-8264-99A5230287F5}" dt="2021-04-19T07:06:31.019" v="636"/>
        <pc:sldMkLst>
          <pc:docMk/>
          <pc:sldMk cId="4119224900" sldId="287"/>
        </pc:sldMkLst>
      </pc:sldChg>
      <pc:sldChg chg="addSp delSp modSp new mod">
        <pc:chgData name="Per Wennersten" userId="6438f804-a6fe-48f1-b87d-c65c64e8b4be" providerId="ADAL" clId="{28074AE1-8E57-466D-8264-99A5230287F5}" dt="2021-04-21T06:50:37.686" v="941" actId="1035"/>
        <pc:sldMkLst>
          <pc:docMk/>
          <pc:sldMk cId="3016593776" sldId="288"/>
        </pc:sldMkLst>
        <pc:spChg chg="mod">
          <ac:chgData name="Per Wennersten" userId="6438f804-a6fe-48f1-b87d-c65c64e8b4be" providerId="ADAL" clId="{28074AE1-8E57-466D-8264-99A5230287F5}" dt="2021-04-19T07:10:29.097" v="644" actId="20577"/>
          <ac:spMkLst>
            <pc:docMk/>
            <pc:sldMk cId="3016593776" sldId="288"/>
            <ac:spMk id="2" creationId="{ED774CD0-E486-4D44-B5EE-D59CD9CE78A0}"/>
          </ac:spMkLst>
        </pc:spChg>
        <pc:spChg chg="del">
          <ac:chgData name="Per Wennersten" userId="6438f804-a6fe-48f1-b87d-c65c64e8b4be" providerId="ADAL" clId="{28074AE1-8E57-466D-8264-99A5230287F5}" dt="2021-04-19T07:10:35.296" v="646" actId="478"/>
          <ac:spMkLst>
            <pc:docMk/>
            <pc:sldMk cId="3016593776" sldId="288"/>
            <ac:spMk id="3" creationId="{CEEDB0BF-C677-413D-BE37-222F1141D83E}"/>
          </ac:spMkLst>
        </pc:spChg>
        <pc:spChg chg="del">
          <ac:chgData name="Per Wennersten" userId="6438f804-a6fe-48f1-b87d-c65c64e8b4be" providerId="ADAL" clId="{28074AE1-8E57-466D-8264-99A5230287F5}" dt="2021-04-19T07:10:33.645" v="645" actId="478"/>
          <ac:spMkLst>
            <pc:docMk/>
            <pc:sldMk cId="3016593776" sldId="288"/>
            <ac:spMk id="4" creationId="{40190DC0-5E35-44CF-9835-99C60D63B8B8}"/>
          </ac:spMkLst>
        </pc:spChg>
        <pc:spChg chg="add mod">
          <ac:chgData name="Per Wennersten" userId="6438f804-a6fe-48f1-b87d-c65c64e8b4be" providerId="ADAL" clId="{28074AE1-8E57-466D-8264-99A5230287F5}" dt="2021-04-21T06:50:37.686" v="941" actId="1035"/>
          <ac:spMkLst>
            <pc:docMk/>
            <pc:sldMk cId="3016593776" sldId="288"/>
            <ac:spMk id="5" creationId="{3809EC1F-9070-4211-983B-1DECAB4658B7}"/>
          </ac:spMkLst>
        </pc:spChg>
        <pc:graphicFrameChg chg="add mod modGraphic">
          <ac:chgData name="Per Wennersten" userId="6438f804-a6fe-48f1-b87d-c65c64e8b4be" providerId="ADAL" clId="{28074AE1-8E57-466D-8264-99A5230287F5}" dt="2021-04-21T06:50:33.797" v="929" actId="1076"/>
          <ac:graphicFrameMkLst>
            <pc:docMk/>
            <pc:sldMk cId="3016593776" sldId="288"/>
            <ac:graphicFrameMk id="3" creationId="{53262EC8-DE0C-44E6-927D-49032D45D00A}"/>
          </ac:graphicFrameMkLst>
        </pc:graphicFrameChg>
      </pc:sldChg>
    </pc:docChg>
  </pc:docChgLst>
  <pc:docChgLst>
    <pc:chgData name="Per Wennersten" userId="6438f804-a6fe-48f1-b87d-c65c64e8b4be" providerId="ADAL" clId="{A7EB8A05-AE5F-49E8-B5C7-BE306BE15F93}"/>
    <pc:docChg chg="undo custSel mod addSld delSld modSld sldOrd">
      <pc:chgData name="Per Wennersten" userId="6438f804-a6fe-48f1-b87d-c65c64e8b4be" providerId="ADAL" clId="{A7EB8A05-AE5F-49E8-B5C7-BE306BE15F93}" dt="2021-01-11T10:56:49.157" v="3827" actId="20577"/>
      <pc:docMkLst>
        <pc:docMk/>
      </pc:docMkLst>
      <pc:sldChg chg="modSp">
        <pc:chgData name="Per Wennersten" userId="6438f804-a6fe-48f1-b87d-c65c64e8b4be" providerId="ADAL" clId="{A7EB8A05-AE5F-49E8-B5C7-BE306BE15F93}" dt="2021-01-11T10:40:35.053" v="3301" actId="20577"/>
        <pc:sldMkLst>
          <pc:docMk/>
          <pc:sldMk cId="3709959988" sldId="270"/>
        </pc:sldMkLst>
        <pc:spChg chg="mod">
          <ac:chgData name="Per Wennersten" userId="6438f804-a6fe-48f1-b87d-c65c64e8b4be" providerId="ADAL" clId="{A7EB8A05-AE5F-49E8-B5C7-BE306BE15F93}" dt="2021-01-05T21:26:58.838" v="81" actId="20577"/>
          <ac:spMkLst>
            <pc:docMk/>
            <pc:sldMk cId="3709959988" sldId="270"/>
            <ac:spMk id="4" creationId="{EA7D4468-58D5-40D1-8182-8FDBCEF777E1}"/>
          </ac:spMkLst>
        </pc:spChg>
        <pc:spChg chg="mod">
          <ac:chgData name="Per Wennersten" userId="6438f804-a6fe-48f1-b87d-c65c64e8b4be" providerId="ADAL" clId="{A7EB8A05-AE5F-49E8-B5C7-BE306BE15F93}" dt="2021-01-11T10:40:35.053" v="3301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">
        <pc:chgData name="Per Wennersten" userId="6438f804-a6fe-48f1-b87d-c65c64e8b4be" providerId="ADAL" clId="{A7EB8A05-AE5F-49E8-B5C7-BE306BE15F93}" dt="2021-01-05T21:26:10.570" v="75" actId="20577"/>
        <pc:sldMkLst>
          <pc:docMk/>
          <pc:sldMk cId="2230748882" sldId="271"/>
        </pc:sldMkLst>
        <pc:spChg chg="mod">
          <ac:chgData name="Per Wennersten" userId="6438f804-a6fe-48f1-b87d-c65c64e8b4be" providerId="ADAL" clId="{A7EB8A05-AE5F-49E8-B5C7-BE306BE15F93}" dt="2021-01-05T21:25:59.019" v="53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Per Wennersten" userId="6438f804-a6fe-48f1-b87d-c65c64e8b4be" providerId="ADAL" clId="{A7EB8A05-AE5F-49E8-B5C7-BE306BE15F93}" dt="2021-01-05T21:26:07.492" v="67" actId="20577"/>
          <ac:spMkLst>
            <pc:docMk/>
            <pc:sldMk cId="2230748882" sldId="271"/>
            <ac:spMk id="5" creationId="{0D8DE8B4-7BAB-4C18-A0E5-01D3A11D374F}"/>
          </ac:spMkLst>
        </pc:spChg>
        <pc:spChg chg="mod">
          <ac:chgData name="Per Wennersten" userId="6438f804-a6fe-48f1-b87d-c65c64e8b4be" providerId="ADAL" clId="{A7EB8A05-AE5F-49E8-B5C7-BE306BE15F93}" dt="2021-01-05T21:26:10.570" v="75" actId="20577"/>
          <ac:spMkLst>
            <pc:docMk/>
            <pc:sldMk cId="2230748882" sldId="271"/>
            <ac:spMk id="6" creationId="{327EB691-17C6-4220-AA5E-2F3518AF8CC2}"/>
          </ac:spMkLst>
        </pc:spChg>
      </pc:sldChg>
      <pc:sldChg chg="addSp modSp">
        <pc:chgData name="Per Wennersten" userId="6438f804-a6fe-48f1-b87d-c65c64e8b4be" providerId="ADAL" clId="{A7EB8A05-AE5F-49E8-B5C7-BE306BE15F93}" dt="2021-01-11T10:34:06.575" v="3280" actId="1076"/>
        <pc:sldMkLst>
          <pc:docMk/>
          <pc:sldMk cId="2604203220" sldId="272"/>
        </pc:sldMkLst>
        <pc:spChg chg="mod">
          <ac:chgData name="Per Wennersten" userId="6438f804-a6fe-48f1-b87d-c65c64e8b4be" providerId="ADAL" clId="{A7EB8A05-AE5F-49E8-B5C7-BE306BE15F93}" dt="2021-01-05T22:10:40.552" v="345" actId="20577"/>
          <ac:spMkLst>
            <pc:docMk/>
            <pc:sldMk cId="2604203220" sldId="272"/>
            <ac:spMk id="4" creationId="{306D82EC-811D-454E-9DFF-2EEC63AD50B4}"/>
          </ac:spMkLst>
        </pc:spChg>
        <pc:spChg chg="mod">
          <ac:chgData name="Per Wennersten" userId="6438f804-a6fe-48f1-b87d-c65c64e8b4be" providerId="ADAL" clId="{A7EB8A05-AE5F-49E8-B5C7-BE306BE15F93}" dt="2021-01-05T23:50:03.926" v="1241" actId="1035"/>
          <ac:spMkLst>
            <pc:docMk/>
            <pc:sldMk cId="2604203220" sldId="272"/>
            <ac:spMk id="5" creationId="{80CFE1E9-2446-4327-A152-D121E1DA7E83}"/>
          </ac:spMkLst>
        </pc:spChg>
        <pc:picChg chg="add mod">
          <ac:chgData name="Per Wennersten" userId="6438f804-a6fe-48f1-b87d-c65c64e8b4be" providerId="ADAL" clId="{A7EB8A05-AE5F-49E8-B5C7-BE306BE15F93}" dt="2021-01-11T10:34:06.575" v="3280" actId="1076"/>
          <ac:picMkLst>
            <pc:docMk/>
            <pc:sldMk cId="2604203220" sldId="272"/>
            <ac:picMk id="3" creationId="{C71DA999-DFC3-4640-A607-4C42BD6A5A33}"/>
          </ac:picMkLst>
        </pc:picChg>
      </pc:sldChg>
      <pc:sldChg chg="addSp delSp modSp add">
        <pc:chgData name="Per Wennersten" userId="6438f804-a6fe-48f1-b87d-c65c64e8b4be" providerId="ADAL" clId="{A7EB8A05-AE5F-49E8-B5C7-BE306BE15F93}" dt="2021-01-11T10:52:31.923" v="3583"/>
        <pc:sldMkLst>
          <pc:docMk/>
          <pc:sldMk cId="1670195048" sldId="273"/>
        </pc:sldMkLst>
        <pc:spChg chg="mod">
          <ac:chgData name="Per Wennersten" userId="6438f804-a6fe-48f1-b87d-c65c64e8b4be" providerId="ADAL" clId="{A7EB8A05-AE5F-49E8-B5C7-BE306BE15F93}" dt="2021-01-05T22:40:38.045" v="1073" actId="20577"/>
          <ac:spMkLst>
            <pc:docMk/>
            <pc:sldMk cId="1670195048" sldId="273"/>
            <ac:spMk id="2" creationId="{0E6A4C40-D82F-4201-A7BC-8D6209E11312}"/>
          </ac:spMkLst>
        </pc:spChg>
        <pc:spChg chg="mod">
          <ac:chgData name="Per Wennersten" userId="6438f804-a6fe-48f1-b87d-c65c64e8b4be" providerId="ADAL" clId="{A7EB8A05-AE5F-49E8-B5C7-BE306BE15F93}" dt="2021-01-11T10:52:31.923" v="3583"/>
          <ac:spMkLst>
            <pc:docMk/>
            <pc:sldMk cId="1670195048" sldId="273"/>
            <ac:spMk id="3" creationId="{3883CE70-FE03-4BBA-AA2E-AA5034A50A5A}"/>
          </ac:spMkLst>
        </pc:spChg>
        <pc:picChg chg="add del mod">
          <ac:chgData name="Per Wennersten" userId="6438f804-a6fe-48f1-b87d-c65c64e8b4be" providerId="ADAL" clId="{A7EB8A05-AE5F-49E8-B5C7-BE306BE15F93}" dt="2021-01-11T09:46:05.133" v="3265" actId="478"/>
          <ac:picMkLst>
            <pc:docMk/>
            <pc:sldMk cId="1670195048" sldId="273"/>
            <ac:picMk id="5" creationId="{7BAC9BDA-30F0-4BBD-9A30-51FB0FF7FD93}"/>
          </ac:picMkLst>
        </pc:picChg>
        <pc:picChg chg="add del mod">
          <ac:chgData name="Per Wennersten" userId="6438f804-a6fe-48f1-b87d-c65c64e8b4be" providerId="ADAL" clId="{A7EB8A05-AE5F-49E8-B5C7-BE306BE15F93}" dt="2021-01-11T09:47:12.240" v="3268" actId="478"/>
          <ac:picMkLst>
            <pc:docMk/>
            <pc:sldMk cId="1670195048" sldId="273"/>
            <ac:picMk id="7" creationId="{85C98FDD-F5D0-4CD4-BF1F-9EEBAD641319}"/>
          </ac:picMkLst>
        </pc:picChg>
        <pc:picChg chg="add del mod">
          <ac:chgData name="Per Wennersten" userId="6438f804-a6fe-48f1-b87d-c65c64e8b4be" providerId="ADAL" clId="{A7EB8A05-AE5F-49E8-B5C7-BE306BE15F93}" dt="2021-01-11T09:48:12.160" v="3271" actId="478"/>
          <ac:picMkLst>
            <pc:docMk/>
            <pc:sldMk cId="1670195048" sldId="273"/>
            <ac:picMk id="9" creationId="{BCDCFD99-EA58-40C6-8D18-5FAA6BC0331A}"/>
          </ac:picMkLst>
        </pc:picChg>
        <pc:picChg chg="add mod">
          <ac:chgData name="Per Wennersten" userId="6438f804-a6fe-48f1-b87d-c65c64e8b4be" providerId="ADAL" clId="{A7EB8A05-AE5F-49E8-B5C7-BE306BE15F93}" dt="2021-01-11T10:36:24.756" v="3281" actId="1076"/>
          <ac:picMkLst>
            <pc:docMk/>
            <pc:sldMk cId="1670195048" sldId="273"/>
            <ac:picMk id="11" creationId="{4075F4BE-4E7A-4810-9B67-020B16B8DC2C}"/>
          </ac:picMkLst>
        </pc:picChg>
      </pc:sldChg>
      <pc:sldChg chg="addSp modSp add">
        <pc:chgData name="Per Wennersten" userId="6438f804-a6fe-48f1-b87d-c65c64e8b4be" providerId="ADAL" clId="{A7EB8A05-AE5F-49E8-B5C7-BE306BE15F93}" dt="2021-01-11T10:39:11.041" v="3294" actId="20577"/>
        <pc:sldMkLst>
          <pc:docMk/>
          <pc:sldMk cId="1261781931" sldId="274"/>
        </pc:sldMkLst>
        <pc:spChg chg="mod">
          <ac:chgData name="Per Wennersten" userId="6438f804-a6fe-48f1-b87d-c65c64e8b4be" providerId="ADAL" clId="{A7EB8A05-AE5F-49E8-B5C7-BE306BE15F93}" dt="2021-01-05T22:40:52.256" v="1098" actId="20577"/>
          <ac:spMkLst>
            <pc:docMk/>
            <pc:sldMk cId="1261781931" sldId="274"/>
            <ac:spMk id="2" creationId="{8ABB175B-788B-45D9-A450-F0FF11F56BA1}"/>
          </ac:spMkLst>
        </pc:spChg>
        <pc:spChg chg="mod">
          <ac:chgData name="Per Wennersten" userId="6438f804-a6fe-48f1-b87d-c65c64e8b4be" providerId="ADAL" clId="{A7EB8A05-AE5F-49E8-B5C7-BE306BE15F93}" dt="2021-01-11T10:39:11.041" v="3294" actId="20577"/>
          <ac:spMkLst>
            <pc:docMk/>
            <pc:sldMk cId="1261781931" sldId="274"/>
            <ac:spMk id="3" creationId="{133CF7DD-436A-44E1-B7F3-EB3D2E51AE1D}"/>
          </ac:spMkLst>
        </pc:spChg>
        <pc:picChg chg="add mod">
          <ac:chgData name="Per Wennersten" userId="6438f804-a6fe-48f1-b87d-c65c64e8b4be" providerId="ADAL" clId="{A7EB8A05-AE5F-49E8-B5C7-BE306BE15F93}" dt="2021-01-11T09:50:10.526" v="3278" actId="1076"/>
          <ac:picMkLst>
            <pc:docMk/>
            <pc:sldMk cId="1261781931" sldId="274"/>
            <ac:picMk id="5" creationId="{75C4BE94-6CAE-4901-8DCA-3FD7194DD2E9}"/>
          </ac:picMkLst>
        </pc:picChg>
      </pc:sldChg>
      <pc:sldChg chg="modSp add">
        <pc:chgData name="Per Wennersten" userId="6438f804-a6fe-48f1-b87d-c65c64e8b4be" providerId="ADAL" clId="{A7EB8A05-AE5F-49E8-B5C7-BE306BE15F93}" dt="2021-01-07T10:31:51.999" v="2706" actId="5793"/>
        <pc:sldMkLst>
          <pc:docMk/>
          <pc:sldMk cId="26220005" sldId="275"/>
        </pc:sldMkLst>
        <pc:spChg chg="mod">
          <ac:chgData name="Per Wennersten" userId="6438f804-a6fe-48f1-b87d-c65c64e8b4be" providerId="ADAL" clId="{A7EB8A05-AE5F-49E8-B5C7-BE306BE15F93}" dt="2021-01-05T22:41:09.119" v="1123" actId="20577"/>
          <ac:spMkLst>
            <pc:docMk/>
            <pc:sldMk cId="26220005" sldId="275"/>
            <ac:spMk id="2" creationId="{CB792B98-A1EE-4FDF-8289-C65D0C160F3F}"/>
          </ac:spMkLst>
        </pc:spChg>
        <pc:spChg chg="mod">
          <ac:chgData name="Per Wennersten" userId="6438f804-a6fe-48f1-b87d-c65c64e8b4be" providerId="ADAL" clId="{A7EB8A05-AE5F-49E8-B5C7-BE306BE15F93}" dt="2021-01-07T10:31:51.999" v="2706" actId="5793"/>
          <ac:spMkLst>
            <pc:docMk/>
            <pc:sldMk cId="26220005" sldId="275"/>
            <ac:spMk id="3" creationId="{8B4FAE2D-46B2-4246-96E2-A0A4F2333861}"/>
          </ac:spMkLst>
        </pc:spChg>
      </pc:sldChg>
      <pc:sldChg chg="addSp delSp modSp add mod modClrScheme chgLayout">
        <pc:chgData name="Per Wennersten" userId="6438f804-a6fe-48f1-b87d-c65c64e8b4be" providerId="ADAL" clId="{A7EB8A05-AE5F-49E8-B5C7-BE306BE15F93}" dt="2021-01-05T22:58:53.352" v="1215" actId="14100"/>
        <pc:sldMkLst>
          <pc:docMk/>
          <pc:sldMk cId="1845665117" sldId="276"/>
        </pc:sldMkLst>
        <pc:spChg chg="mod">
          <ac:chgData name="Per Wennersten" userId="6438f804-a6fe-48f1-b87d-c65c64e8b4be" providerId="ADAL" clId="{A7EB8A05-AE5F-49E8-B5C7-BE306BE15F93}" dt="2021-01-05T22:56:36.162" v="1190" actId="26606"/>
          <ac:spMkLst>
            <pc:docMk/>
            <pc:sldMk cId="1845665117" sldId="276"/>
            <ac:spMk id="2" creationId="{953F800E-0053-4271-BE31-FB6D792BAD72}"/>
          </ac:spMkLst>
        </pc:spChg>
        <pc:spChg chg="del">
          <ac:chgData name="Per Wennersten" userId="6438f804-a6fe-48f1-b87d-c65c64e8b4be" providerId="ADAL" clId="{A7EB8A05-AE5F-49E8-B5C7-BE306BE15F93}" dt="2021-01-05T22:54:43.123" v="1169"/>
          <ac:spMkLst>
            <pc:docMk/>
            <pc:sldMk cId="1845665117" sldId="276"/>
            <ac:spMk id="3" creationId="{909442CF-0295-4BAB-91CC-1A381767000B}"/>
          </ac:spMkLst>
        </pc:spChg>
        <pc:spChg chg="add del mod">
          <ac:chgData name="Per Wennersten" userId="6438f804-a6fe-48f1-b87d-c65c64e8b4be" providerId="ADAL" clId="{A7EB8A05-AE5F-49E8-B5C7-BE306BE15F93}" dt="2021-01-05T22:57:05.224" v="1195" actId="478"/>
          <ac:spMkLst>
            <pc:docMk/>
            <pc:sldMk cId="1845665117" sldId="276"/>
            <ac:spMk id="7" creationId="{211138BD-75B8-4055-BC0F-FAE201ACB4AD}"/>
          </ac:spMkLst>
        </pc:spChg>
        <pc:spChg chg="add del mod">
          <ac:chgData name="Per Wennersten" userId="6438f804-a6fe-48f1-b87d-c65c64e8b4be" providerId="ADAL" clId="{A7EB8A05-AE5F-49E8-B5C7-BE306BE15F93}" dt="2021-01-05T22:56:08.306" v="1179" actId="26606"/>
          <ac:spMkLst>
            <pc:docMk/>
            <pc:sldMk cId="1845665117" sldId="276"/>
            <ac:spMk id="9" creationId="{C2BDD168-F74C-4533-AB60-26DE627F7481}"/>
          </ac:spMkLst>
        </pc:spChg>
        <pc:graphicFrameChg chg="add mod modGraphic">
          <ac:chgData name="Per Wennersten" userId="6438f804-a6fe-48f1-b87d-c65c64e8b4be" providerId="ADAL" clId="{A7EB8A05-AE5F-49E8-B5C7-BE306BE15F93}" dt="2021-01-05T22:56:48.990" v="1192"/>
          <ac:graphicFrameMkLst>
            <pc:docMk/>
            <pc:sldMk cId="1845665117" sldId="276"/>
            <ac:graphicFrameMk id="4" creationId="{F6F7086C-D50C-459C-8FF7-E76095BAA0F1}"/>
          </ac:graphicFrameMkLst>
        </pc:graphicFrameChg>
        <pc:graphicFrameChg chg="add del mod modGraphic">
          <ac:chgData name="Per Wennersten" userId="6438f804-a6fe-48f1-b87d-c65c64e8b4be" providerId="ADAL" clId="{A7EB8A05-AE5F-49E8-B5C7-BE306BE15F93}" dt="2021-01-05T22:55:59.892" v="1178"/>
          <ac:graphicFrameMkLst>
            <pc:docMk/>
            <pc:sldMk cId="1845665117" sldId="276"/>
            <ac:graphicFrameMk id="5" creationId="{B1EA2215-0A77-46D7-A6FA-A1BAD575FA67}"/>
          </ac:graphicFrameMkLst>
        </pc:graphicFrameChg>
        <pc:graphicFrameChg chg="add del mod">
          <ac:chgData name="Per Wennersten" userId="6438f804-a6fe-48f1-b87d-c65c64e8b4be" providerId="ADAL" clId="{A7EB8A05-AE5F-49E8-B5C7-BE306BE15F93}" dt="2021-01-05T22:56:26.710" v="1189"/>
          <ac:graphicFrameMkLst>
            <pc:docMk/>
            <pc:sldMk cId="1845665117" sldId="276"/>
            <ac:graphicFrameMk id="6" creationId="{E39BF5E8-DCF0-4304-A3DF-D43F65F79988}"/>
          </ac:graphicFrameMkLst>
        </pc:graphicFrameChg>
        <pc:graphicFrameChg chg="add del">
          <ac:chgData name="Per Wennersten" userId="6438f804-a6fe-48f1-b87d-c65c64e8b4be" providerId="ADAL" clId="{A7EB8A05-AE5F-49E8-B5C7-BE306BE15F93}" dt="2021-01-05T22:57:57.606" v="1201" actId="478"/>
          <ac:graphicFrameMkLst>
            <pc:docMk/>
            <pc:sldMk cId="1845665117" sldId="276"/>
            <ac:graphicFrameMk id="8" creationId="{B39B1610-DB60-4D59-98FF-1336C53A226C}"/>
          </ac:graphicFrameMkLst>
        </pc:graphicFrameChg>
        <pc:graphicFrameChg chg="add del mod">
          <ac:chgData name="Per Wennersten" userId="6438f804-a6fe-48f1-b87d-c65c64e8b4be" providerId="ADAL" clId="{A7EB8A05-AE5F-49E8-B5C7-BE306BE15F93}" dt="2021-01-05T22:58:26.845" v="1209" actId="478"/>
          <ac:graphicFrameMkLst>
            <pc:docMk/>
            <pc:sldMk cId="1845665117" sldId="276"/>
            <ac:graphicFrameMk id="10" creationId="{937991A1-3FF1-4681-8173-F8E4D013FA34}"/>
          </ac:graphicFrameMkLst>
        </pc:graphicFrameChg>
        <pc:graphicFrameChg chg="add del">
          <ac:chgData name="Per Wennersten" userId="6438f804-a6fe-48f1-b87d-c65c64e8b4be" providerId="ADAL" clId="{A7EB8A05-AE5F-49E8-B5C7-BE306BE15F93}" dt="2021-01-05T22:58:31.531" v="1211"/>
          <ac:graphicFrameMkLst>
            <pc:docMk/>
            <pc:sldMk cId="1845665117" sldId="276"/>
            <ac:graphicFrameMk id="11" creationId="{D7428306-AFC4-4EFF-910A-376A5A8B1D0C}"/>
          </ac:graphicFrameMkLst>
        </pc:graphicFrameChg>
        <pc:graphicFrameChg chg="add mod modGraphic">
          <ac:chgData name="Per Wennersten" userId="6438f804-a6fe-48f1-b87d-c65c64e8b4be" providerId="ADAL" clId="{A7EB8A05-AE5F-49E8-B5C7-BE306BE15F93}" dt="2021-01-05T22:58:53.352" v="1215" actId="14100"/>
          <ac:graphicFrameMkLst>
            <pc:docMk/>
            <pc:sldMk cId="1845665117" sldId="276"/>
            <ac:graphicFrameMk id="12" creationId="{69AC8D2E-A536-4460-A2EB-540B2386824F}"/>
          </ac:graphicFrameMkLst>
        </pc:graphicFrameChg>
      </pc:sldChg>
      <pc:sldChg chg="modSp add ord">
        <pc:chgData name="Per Wennersten" userId="6438f804-a6fe-48f1-b87d-c65c64e8b4be" providerId="ADAL" clId="{A7EB8A05-AE5F-49E8-B5C7-BE306BE15F93}" dt="2021-01-11T10:40:26.611" v="3295"/>
        <pc:sldMkLst>
          <pc:docMk/>
          <pc:sldMk cId="1030184231" sldId="277"/>
        </pc:sldMkLst>
        <pc:spChg chg="mod">
          <ac:chgData name="Per Wennersten" userId="6438f804-a6fe-48f1-b87d-c65c64e8b4be" providerId="ADAL" clId="{A7EB8A05-AE5F-49E8-B5C7-BE306BE15F93}" dt="2021-01-05T23:58:40.310" v="1269" actId="20577"/>
          <ac:spMkLst>
            <pc:docMk/>
            <pc:sldMk cId="1030184231" sldId="277"/>
            <ac:spMk id="2" creationId="{E8247A54-2A5B-47EF-8739-A0DA76B96724}"/>
          </ac:spMkLst>
        </pc:spChg>
        <pc:spChg chg="mod">
          <ac:chgData name="Per Wennersten" userId="6438f804-a6fe-48f1-b87d-c65c64e8b4be" providerId="ADAL" clId="{A7EB8A05-AE5F-49E8-B5C7-BE306BE15F93}" dt="2021-01-06T00:03:08.556" v="1739" actId="20577"/>
          <ac:spMkLst>
            <pc:docMk/>
            <pc:sldMk cId="1030184231" sldId="277"/>
            <ac:spMk id="3" creationId="{8CC8EAD1-3B41-4A35-A977-8ED1A6F8887B}"/>
          </ac:spMkLst>
        </pc:spChg>
      </pc:sldChg>
      <pc:sldChg chg="addSp delSp modSp add del">
        <pc:chgData name="Per Wennersten" userId="6438f804-a6fe-48f1-b87d-c65c64e8b4be" providerId="ADAL" clId="{A7EB8A05-AE5F-49E8-B5C7-BE306BE15F93}" dt="2021-01-05T22:59:10.397" v="1216" actId="2696"/>
        <pc:sldMkLst>
          <pc:docMk/>
          <pc:sldMk cId="1206959739" sldId="277"/>
        </pc:sldMkLst>
        <pc:spChg chg="mod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2" creationId="{B28DFA90-AFBA-4640-9955-304E9478A5DB}"/>
          </ac:spMkLst>
        </pc:spChg>
        <pc:spChg chg="del">
          <ac:chgData name="Per Wennersten" userId="6438f804-a6fe-48f1-b87d-c65c64e8b4be" providerId="ADAL" clId="{A7EB8A05-AE5F-49E8-B5C7-BE306BE15F93}" dt="2021-01-05T22:58:03.146" v="1203"/>
          <ac:spMkLst>
            <pc:docMk/>
            <pc:sldMk cId="1206959739" sldId="277"/>
            <ac:spMk id="3" creationId="{BCB3F671-2FD8-47E0-AB8F-A36C08BD714C}"/>
          </ac:spMkLst>
        </pc:spChg>
        <pc:spChg chg="del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4" creationId="{4E9B2BF9-6625-4A2E-89CD-ECD49834B792}"/>
          </ac:spMkLst>
        </pc:spChg>
        <pc:spChg chg="add">
          <ac:chgData name="Per Wennersten" userId="6438f804-a6fe-48f1-b87d-c65c64e8b4be" providerId="ADAL" clId="{A7EB8A05-AE5F-49E8-B5C7-BE306BE15F93}" dt="2021-01-05T22:58:19.862" v="1208" actId="26606"/>
          <ac:spMkLst>
            <pc:docMk/>
            <pc:sldMk cId="1206959739" sldId="277"/>
            <ac:spMk id="10" creationId="{48EBB167-4741-4387-9062-99E89BBAF804}"/>
          </ac:spMkLst>
        </pc:spChg>
        <pc:graphicFrameChg chg="add mod modGraphic">
          <ac:chgData name="Per Wennersten" userId="6438f804-a6fe-48f1-b87d-c65c64e8b4be" providerId="ADAL" clId="{A7EB8A05-AE5F-49E8-B5C7-BE306BE15F93}" dt="2021-01-05T22:58:19.862" v="1208" actId="26606"/>
          <ac:graphicFrameMkLst>
            <pc:docMk/>
            <pc:sldMk cId="1206959739" sldId="277"/>
            <ac:graphicFrameMk id="5" creationId="{AEAE5B81-7244-4EA9-9FDA-9B667956EF5E}"/>
          </ac:graphicFrameMkLst>
        </pc:graphicFrameChg>
      </pc:sldChg>
      <pc:sldChg chg="modSp add">
        <pc:chgData name="Per Wennersten" userId="6438f804-a6fe-48f1-b87d-c65c64e8b4be" providerId="ADAL" clId="{A7EB8A05-AE5F-49E8-B5C7-BE306BE15F93}" dt="2021-01-11T10:41:51.477" v="3530" actId="20577"/>
        <pc:sldMkLst>
          <pc:docMk/>
          <pc:sldMk cId="836362336" sldId="278"/>
        </pc:sldMkLst>
        <pc:spChg chg="mod">
          <ac:chgData name="Per Wennersten" userId="6438f804-a6fe-48f1-b87d-c65c64e8b4be" providerId="ADAL" clId="{A7EB8A05-AE5F-49E8-B5C7-BE306BE15F93}" dt="2021-01-11T10:40:54.550" v="3308" actId="20577"/>
          <ac:spMkLst>
            <pc:docMk/>
            <pc:sldMk cId="836362336" sldId="278"/>
            <ac:spMk id="2" creationId="{E8247A54-2A5B-47EF-8739-A0DA76B96724}"/>
          </ac:spMkLst>
        </pc:spChg>
        <pc:spChg chg="mod">
          <ac:chgData name="Per Wennersten" userId="6438f804-a6fe-48f1-b87d-c65c64e8b4be" providerId="ADAL" clId="{A7EB8A05-AE5F-49E8-B5C7-BE306BE15F93}" dt="2021-01-11T10:41:51.477" v="3530" actId="20577"/>
          <ac:spMkLst>
            <pc:docMk/>
            <pc:sldMk cId="836362336" sldId="278"/>
            <ac:spMk id="3" creationId="{8CC8EAD1-3B41-4A35-A977-8ED1A6F8887B}"/>
          </ac:spMkLst>
        </pc:spChg>
      </pc:sldChg>
      <pc:sldChg chg="modSp add">
        <pc:chgData name="Per Wennersten" userId="6438f804-a6fe-48f1-b87d-c65c64e8b4be" providerId="ADAL" clId="{A7EB8A05-AE5F-49E8-B5C7-BE306BE15F93}" dt="2021-01-11T10:56:49.157" v="3827" actId="20577"/>
        <pc:sldMkLst>
          <pc:docMk/>
          <pc:sldMk cId="3519381908" sldId="279"/>
        </pc:sldMkLst>
        <pc:spChg chg="mod">
          <ac:chgData name="Per Wennersten" userId="6438f804-a6fe-48f1-b87d-c65c64e8b4be" providerId="ADAL" clId="{A7EB8A05-AE5F-49E8-B5C7-BE306BE15F93}" dt="2021-01-11T10:56:49.157" v="3827" actId="20577"/>
          <ac:spMkLst>
            <pc:docMk/>
            <pc:sldMk cId="3519381908" sldId="279"/>
            <ac:spMk id="5" creationId="{80CFE1E9-2446-4327-A152-D121E1DA7E83}"/>
          </ac:spMkLst>
        </pc:spChg>
      </pc:sldChg>
    </pc:docChg>
  </pc:docChgLst>
  <pc:docChgLst>
    <pc:chgData name="Per" userId="6438f804-a6fe-48f1-b87d-c65c64e8b4be" providerId="ADAL" clId="{A7EB8A05-AE5F-49E8-B5C7-BE306BE15F93}"/>
    <pc:docChg chg="custSel addSld modSld modMainMaster">
      <pc:chgData name="Per" userId="6438f804-a6fe-48f1-b87d-c65c64e8b4be" providerId="ADAL" clId="{A7EB8A05-AE5F-49E8-B5C7-BE306BE15F93}" dt="2021-01-12T05:24:16.025" v="697" actId="20577"/>
      <pc:docMkLst>
        <pc:docMk/>
      </pc:docMkLst>
      <pc:sldChg chg="modSp">
        <pc:chgData name="Per" userId="6438f804-a6fe-48f1-b87d-c65c64e8b4be" providerId="ADAL" clId="{A7EB8A05-AE5F-49E8-B5C7-BE306BE15F93}" dt="2021-01-11T21:18:18.546" v="45" actId="20577"/>
        <pc:sldMkLst>
          <pc:docMk/>
          <pc:sldMk cId="3709959988" sldId="270"/>
        </pc:sldMkLst>
        <pc:spChg chg="mod">
          <ac:chgData name="Per" userId="6438f804-a6fe-48f1-b87d-c65c64e8b4be" providerId="ADAL" clId="{A7EB8A05-AE5F-49E8-B5C7-BE306BE15F93}" dt="2021-01-11T21:18:18.546" v="45" actId="20577"/>
          <ac:spMkLst>
            <pc:docMk/>
            <pc:sldMk cId="3709959988" sldId="270"/>
            <ac:spMk id="5" creationId="{393A08AF-E8DD-44C5-A85C-B1192DD283A4}"/>
          </ac:spMkLst>
        </pc:spChg>
      </pc:sldChg>
      <pc:sldChg chg="modSp">
        <pc:chgData name="Per" userId="6438f804-a6fe-48f1-b87d-c65c64e8b4be" providerId="ADAL" clId="{A7EB8A05-AE5F-49E8-B5C7-BE306BE15F93}" dt="2021-01-11T21:20:19.242" v="71" actId="20577"/>
        <pc:sldMkLst>
          <pc:docMk/>
          <pc:sldMk cId="2604203220" sldId="272"/>
        </pc:sldMkLst>
        <pc:spChg chg="mod">
          <ac:chgData name="Per" userId="6438f804-a6fe-48f1-b87d-c65c64e8b4be" providerId="ADAL" clId="{A7EB8A05-AE5F-49E8-B5C7-BE306BE15F93}" dt="2021-01-11T21:20:19.242" v="71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">
        <pc:chgData name="Per" userId="6438f804-a6fe-48f1-b87d-c65c64e8b4be" providerId="ADAL" clId="{A7EB8A05-AE5F-49E8-B5C7-BE306BE15F93}" dt="2021-01-11T21:29:04.375" v="120" actId="20577"/>
        <pc:sldMkLst>
          <pc:docMk/>
          <pc:sldMk cId="1670195048" sldId="273"/>
        </pc:sldMkLst>
        <pc:spChg chg="mod">
          <ac:chgData name="Per" userId="6438f804-a6fe-48f1-b87d-c65c64e8b4be" providerId="ADAL" clId="{A7EB8A05-AE5F-49E8-B5C7-BE306BE15F93}" dt="2021-01-11T21:29:04.375" v="120" actId="20577"/>
          <ac:spMkLst>
            <pc:docMk/>
            <pc:sldMk cId="1670195048" sldId="273"/>
            <ac:spMk id="2" creationId="{0E6A4C40-D82F-4201-A7BC-8D6209E11312}"/>
          </ac:spMkLst>
        </pc:spChg>
      </pc:sldChg>
      <pc:sldChg chg="addSp delSp modSp">
        <pc:chgData name="Per" userId="6438f804-a6fe-48f1-b87d-c65c64e8b4be" providerId="ADAL" clId="{A7EB8A05-AE5F-49E8-B5C7-BE306BE15F93}" dt="2021-01-11T21:42:03.785" v="473" actId="1076"/>
        <pc:sldMkLst>
          <pc:docMk/>
          <pc:sldMk cId="1261781931" sldId="274"/>
        </pc:sldMkLst>
        <pc:spChg chg="mod">
          <ac:chgData name="Per" userId="6438f804-a6fe-48f1-b87d-c65c64e8b4be" providerId="ADAL" clId="{A7EB8A05-AE5F-49E8-B5C7-BE306BE15F93}" dt="2021-01-11T21:29:11.766" v="121" actId="20577"/>
          <ac:spMkLst>
            <pc:docMk/>
            <pc:sldMk cId="1261781931" sldId="274"/>
            <ac:spMk id="2" creationId="{8ABB175B-788B-45D9-A450-F0FF11F56BA1}"/>
          </ac:spMkLst>
        </pc:spChg>
        <pc:picChg chg="del">
          <ac:chgData name="Per" userId="6438f804-a6fe-48f1-b87d-c65c64e8b4be" providerId="ADAL" clId="{A7EB8A05-AE5F-49E8-B5C7-BE306BE15F93}" dt="2021-01-11T21:41:32.371" v="471" actId="478"/>
          <ac:picMkLst>
            <pc:docMk/>
            <pc:sldMk cId="1261781931" sldId="274"/>
            <ac:picMk id="5" creationId="{75C4BE94-6CAE-4901-8DCA-3FD7194DD2E9}"/>
          </ac:picMkLst>
        </pc:picChg>
        <pc:picChg chg="add mod">
          <ac:chgData name="Per" userId="6438f804-a6fe-48f1-b87d-c65c64e8b4be" providerId="ADAL" clId="{A7EB8A05-AE5F-49E8-B5C7-BE306BE15F93}" dt="2021-01-11T21:42:03.785" v="473" actId="1076"/>
          <ac:picMkLst>
            <pc:docMk/>
            <pc:sldMk cId="1261781931" sldId="274"/>
            <ac:picMk id="6" creationId="{144CD8CF-103E-4740-A8A0-EF455F7532FA}"/>
          </ac:picMkLst>
        </pc:picChg>
      </pc:sldChg>
      <pc:sldChg chg="modSp">
        <pc:chgData name="Per" userId="6438f804-a6fe-48f1-b87d-c65c64e8b4be" providerId="ADAL" clId="{A7EB8A05-AE5F-49E8-B5C7-BE306BE15F93}" dt="2021-01-11T21:29:16.773" v="122" actId="20577"/>
        <pc:sldMkLst>
          <pc:docMk/>
          <pc:sldMk cId="26220005" sldId="275"/>
        </pc:sldMkLst>
        <pc:spChg chg="mod">
          <ac:chgData name="Per" userId="6438f804-a6fe-48f1-b87d-c65c64e8b4be" providerId="ADAL" clId="{A7EB8A05-AE5F-49E8-B5C7-BE306BE15F93}" dt="2021-01-11T21:29:16.773" v="122" actId="20577"/>
          <ac:spMkLst>
            <pc:docMk/>
            <pc:sldMk cId="26220005" sldId="275"/>
            <ac:spMk id="2" creationId="{CB792B98-A1EE-4FDF-8289-C65D0C160F3F}"/>
          </ac:spMkLst>
        </pc:spChg>
      </pc:sldChg>
      <pc:sldChg chg="addSp modSp">
        <pc:chgData name="Per" userId="6438f804-a6fe-48f1-b87d-c65c64e8b4be" providerId="ADAL" clId="{A7EB8A05-AE5F-49E8-B5C7-BE306BE15F93}" dt="2021-01-11T22:52:00.041" v="633" actId="20577"/>
        <pc:sldMkLst>
          <pc:docMk/>
          <pc:sldMk cId="1845665117" sldId="276"/>
        </pc:sldMkLst>
        <pc:spChg chg="add mod">
          <ac:chgData name="Per" userId="6438f804-a6fe-48f1-b87d-c65c64e8b4be" providerId="ADAL" clId="{A7EB8A05-AE5F-49E8-B5C7-BE306BE15F93}" dt="2021-01-11T22:52:00.041" v="633" actId="20577"/>
          <ac:spMkLst>
            <pc:docMk/>
            <pc:sldMk cId="1845665117" sldId="276"/>
            <ac:spMk id="5" creationId="{6CD8790A-64A8-47C5-8198-D7EB186BFBDD}"/>
          </ac:spMkLst>
        </pc:spChg>
      </pc:sldChg>
      <pc:sldChg chg="modSp">
        <pc:chgData name="Per" userId="6438f804-a6fe-48f1-b87d-c65c64e8b4be" providerId="ADAL" clId="{A7EB8A05-AE5F-49E8-B5C7-BE306BE15F93}" dt="2021-01-11T21:26:41.529" v="117" actId="20577"/>
        <pc:sldMkLst>
          <pc:docMk/>
          <pc:sldMk cId="3519381908" sldId="279"/>
        </pc:sldMkLst>
        <pc:spChg chg="mod">
          <ac:chgData name="Per" userId="6438f804-a6fe-48f1-b87d-c65c64e8b4be" providerId="ADAL" clId="{A7EB8A05-AE5F-49E8-B5C7-BE306BE15F93}" dt="2021-01-11T21:26:41.529" v="117" actId="20577"/>
          <ac:spMkLst>
            <pc:docMk/>
            <pc:sldMk cId="3519381908" sldId="279"/>
            <ac:spMk id="5" creationId="{80CFE1E9-2446-4327-A152-D121E1DA7E83}"/>
          </ac:spMkLst>
        </pc:spChg>
      </pc:sldChg>
      <pc:sldChg chg="addSp delSp modSp add">
        <pc:chgData name="Per" userId="6438f804-a6fe-48f1-b87d-c65c64e8b4be" providerId="ADAL" clId="{A7EB8A05-AE5F-49E8-B5C7-BE306BE15F93}" dt="2021-01-12T05:24:16.025" v="697" actId="20577"/>
        <pc:sldMkLst>
          <pc:docMk/>
          <pc:sldMk cId="4287319993" sldId="280"/>
        </pc:sldMkLst>
        <pc:spChg chg="mod">
          <ac:chgData name="Per" userId="6438f804-a6fe-48f1-b87d-c65c64e8b4be" providerId="ADAL" clId="{A7EB8A05-AE5F-49E8-B5C7-BE306BE15F93}" dt="2021-01-11T21:29:37.926" v="166" actId="20577"/>
          <ac:spMkLst>
            <pc:docMk/>
            <pc:sldMk cId="4287319993" sldId="280"/>
            <ac:spMk id="2" creationId="{CCF65556-2D54-4354-AD5A-264EBAAA11F6}"/>
          </ac:spMkLst>
        </pc:spChg>
        <pc:spChg chg="del">
          <ac:chgData name="Per" userId="6438f804-a6fe-48f1-b87d-c65c64e8b4be" providerId="ADAL" clId="{A7EB8A05-AE5F-49E8-B5C7-BE306BE15F93}" dt="2021-01-11T21:29:49.222" v="167" actId="478"/>
          <ac:spMkLst>
            <pc:docMk/>
            <pc:sldMk cId="4287319993" sldId="280"/>
            <ac:spMk id="3" creationId="{8948ACFB-C3E4-4D54-8AF3-A222E7287587}"/>
          </ac:spMkLst>
        </pc:spChg>
        <pc:spChg chg="del">
          <ac:chgData name="Per" userId="6438f804-a6fe-48f1-b87d-c65c64e8b4be" providerId="ADAL" clId="{A7EB8A05-AE5F-49E8-B5C7-BE306BE15F93}" dt="2021-01-11T21:29:49.222" v="167" actId="478"/>
          <ac:spMkLst>
            <pc:docMk/>
            <pc:sldMk cId="4287319993" sldId="280"/>
            <ac:spMk id="4" creationId="{7B696966-8FF6-4576-9F78-80687D421567}"/>
          </ac:spMkLst>
        </pc:spChg>
        <pc:spChg chg="add mod">
          <ac:chgData name="Per" userId="6438f804-a6fe-48f1-b87d-c65c64e8b4be" providerId="ADAL" clId="{A7EB8A05-AE5F-49E8-B5C7-BE306BE15F93}" dt="2021-01-12T05:24:16.025" v="697" actId="20577"/>
          <ac:spMkLst>
            <pc:docMk/>
            <pc:sldMk cId="4287319993" sldId="280"/>
            <ac:spMk id="5" creationId="{CDD0A086-9BC0-4A85-8E2E-5E0A654BF890}"/>
          </ac:spMkLst>
        </pc:spChg>
      </pc:sldChg>
      <pc:sldMasterChg chg="modSldLayout">
        <pc:chgData name="Per" userId="6438f804-a6fe-48f1-b87d-c65c64e8b4be" providerId="ADAL" clId="{A7EB8A05-AE5F-49E8-B5C7-BE306BE15F93}" dt="2021-01-11T21:18:08.344" v="40" actId="20577"/>
        <pc:sldMasterMkLst>
          <pc:docMk/>
          <pc:sldMasterMk cId="2523064765" sldId="2147483660"/>
        </pc:sldMasterMkLst>
        <pc:sldLayoutChg chg="modSp">
          <pc:chgData name="Per" userId="6438f804-a6fe-48f1-b87d-c65c64e8b4be" providerId="ADAL" clId="{A7EB8A05-AE5F-49E8-B5C7-BE306BE15F93}" dt="2021-01-11T21:18:08.230" v="0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Per" userId="6438f804-a6fe-48f1-b87d-c65c64e8b4be" providerId="ADAL" clId="{A7EB8A05-AE5F-49E8-B5C7-BE306BE15F93}" dt="2021-01-11T21:18:08.230" v="0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38" v="2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Per" userId="6438f804-a6fe-48f1-b87d-c65c64e8b4be" providerId="ADAL" clId="{A7EB8A05-AE5F-49E8-B5C7-BE306BE15F93}" dt="2021-01-11T21:18:08.238" v="2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0" v="3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Per" userId="6438f804-a6fe-48f1-b87d-c65c64e8b4be" providerId="ADAL" clId="{A7EB8A05-AE5F-49E8-B5C7-BE306BE15F93}" dt="2021-01-11T21:18:08.240" v="3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4" v="4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Per" userId="6438f804-a6fe-48f1-b87d-c65c64e8b4be" providerId="ADAL" clId="{A7EB8A05-AE5F-49E8-B5C7-BE306BE15F93}" dt="2021-01-11T21:18:08.244" v="4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47" v="5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Per" userId="6438f804-a6fe-48f1-b87d-c65c64e8b4be" providerId="ADAL" clId="{A7EB8A05-AE5F-49E8-B5C7-BE306BE15F93}" dt="2021-01-11T21:18:08.247" v="5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0" v="6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Per" userId="6438f804-a6fe-48f1-b87d-c65c64e8b4be" providerId="ADAL" clId="{A7EB8A05-AE5F-49E8-B5C7-BE306BE15F93}" dt="2021-01-11T21:18:08.250" v="6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3" v="7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Per" userId="6438f804-a6fe-48f1-b87d-c65c64e8b4be" providerId="ADAL" clId="{A7EB8A05-AE5F-49E8-B5C7-BE306BE15F93}" dt="2021-01-11T21:18:08.253" v="7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57" v="8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Per" userId="6438f804-a6fe-48f1-b87d-c65c64e8b4be" providerId="ADAL" clId="{A7EB8A05-AE5F-49E8-B5C7-BE306BE15F93}" dt="2021-01-11T21:18:08.257" v="8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1" v="9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Per" userId="6438f804-a6fe-48f1-b87d-c65c64e8b4be" providerId="ADAL" clId="{A7EB8A05-AE5F-49E8-B5C7-BE306BE15F93}" dt="2021-01-11T21:18:08.261" v="9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3" v="10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Per" userId="6438f804-a6fe-48f1-b87d-c65c64e8b4be" providerId="ADAL" clId="{A7EB8A05-AE5F-49E8-B5C7-BE306BE15F93}" dt="2021-01-11T21:18:08.263" v="10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6" v="11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Per" userId="6438f804-a6fe-48f1-b87d-c65c64e8b4be" providerId="ADAL" clId="{A7EB8A05-AE5F-49E8-B5C7-BE306BE15F93}" dt="2021-01-11T21:18:08.266" v="11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0" v="13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Per" userId="6438f804-a6fe-48f1-b87d-c65c64e8b4be" providerId="ADAL" clId="{A7EB8A05-AE5F-49E8-B5C7-BE306BE15F93}" dt="2021-01-11T21:18:08.270" v="13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0" v="21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Per" userId="6438f804-a6fe-48f1-b87d-c65c64e8b4be" providerId="ADAL" clId="{A7EB8A05-AE5F-49E8-B5C7-BE306BE15F93}" dt="2021-01-11T21:18:08.290" v="21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0" v="28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Per" userId="6438f804-a6fe-48f1-b87d-c65c64e8b4be" providerId="ADAL" clId="{A7EB8A05-AE5F-49E8-B5C7-BE306BE15F93}" dt="2021-01-11T21:18:08.310" v="28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2" v="29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Per" userId="6438f804-a6fe-48f1-b87d-c65c64e8b4be" providerId="ADAL" clId="{A7EB8A05-AE5F-49E8-B5C7-BE306BE15F93}" dt="2021-01-11T21:18:08.312" v="29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9" v="35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Per" userId="6438f804-a6fe-48f1-b87d-c65c64e8b4be" providerId="ADAL" clId="{A7EB8A05-AE5F-49E8-B5C7-BE306BE15F93}" dt="2021-01-11T21:18:08.329" v="35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2" v="3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Per" userId="6438f804-a6fe-48f1-b87d-c65c64e8b4be" providerId="ADAL" clId="{A7EB8A05-AE5F-49E8-B5C7-BE306BE15F93}" dt="2021-01-11T21:18:08.332" v="3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6" v="37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Per" userId="6438f804-a6fe-48f1-b87d-c65c64e8b4be" providerId="ADAL" clId="{A7EB8A05-AE5F-49E8-B5C7-BE306BE15F93}" dt="2021-01-11T21:18:08.336" v="37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39" v="38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Per" userId="6438f804-a6fe-48f1-b87d-c65c64e8b4be" providerId="ADAL" clId="{A7EB8A05-AE5F-49E8-B5C7-BE306BE15F93}" dt="2021-01-11T21:18:08.339" v="38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44" v="40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Per" userId="6438f804-a6fe-48f1-b87d-c65c64e8b4be" providerId="ADAL" clId="{A7EB8A05-AE5F-49E8-B5C7-BE306BE15F93}" dt="2021-01-11T21:18:08.344" v="40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9" v="24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Per" userId="6438f804-a6fe-48f1-b87d-c65c64e8b4be" providerId="ADAL" clId="{A7EB8A05-AE5F-49E8-B5C7-BE306BE15F93}" dt="2021-01-11T21:18:08.299" v="24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3" v="25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Per" userId="6438f804-a6fe-48f1-b87d-c65c64e8b4be" providerId="ADAL" clId="{A7EB8A05-AE5F-49E8-B5C7-BE306BE15F93}" dt="2021-01-11T21:18:08.303" v="25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5" v="2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Per" userId="6438f804-a6fe-48f1-b87d-c65c64e8b4be" providerId="ADAL" clId="{A7EB8A05-AE5F-49E8-B5C7-BE306BE15F93}" dt="2021-01-11T21:18:08.305" v="2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08" v="27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Per" userId="6438f804-a6fe-48f1-b87d-c65c64e8b4be" providerId="ADAL" clId="{A7EB8A05-AE5F-49E8-B5C7-BE306BE15F93}" dt="2021-01-11T21:18:08.308" v="27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4" v="30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Per" userId="6438f804-a6fe-48f1-b87d-c65c64e8b4be" providerId="ADAL" clId="{A7EB8A05-AE5F-49E8-B5C7-BE306BE15F93}" dt="2021-01-11T21:18:08.314" v="30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6" v="31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Per" userId="6438f804-a6fe-48f1-b87d-c65c64e8b4be" providerId="ADAL" clId="{A7EB8A05-AE5F-49E8-B5C7-BE306BE15F93}" dt="2021-01-11T21:18:08.316" v="31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18" v="32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Per" userId="6438f804-a6fe-48f1-b87d-c65c64e8b4be" providerId="ADAL" clId="{A7EB8A05-AE5F-49E8-B5C7-BE306BE15F93}" dt="2021-01-11T21:18:08.318" v="32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1" v="33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Per" userId="6438f804-a6fe-48f1-b87d-c65c64e8b4be" providerId="ADAL" clId="{A7EB8A05-AE5F-49E8-B5C7-BE306BE15F93}" dt="2021-01-11T21:18:08.321" v="33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41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Per" userId="6438f804-a6fe-48f1-b87d-c65c64e8b4be" providerId="ADAL" clId="{A7EB8A05-AE5F-49E8-B5C7-BE306BE15F93}" dt="2021-01-11T21:18:08.341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68" v="12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Per" userId="6438f804-a6fe-48f1-b87d-c65c64e8b4be" providerId="ADAL" clId="{A7EB8A05-AE5F-49E8-B5C7-BE306BE15F93}" dt="2021-01-11T21:18:08.268" v="12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35" v="1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Per" userId="6438f804-a6fe-48f1-b87d-c65c64e8b4be" providerId="ADAL" clId="{A7EB8A05-AE5F-49E8-B5C7-BE306BE15F93}" dt="2021-01-11T21:18:08.235" v="1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7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Per" userId="6438f804-a6fe-48f1-b87d-c65c64e8b4be" providerId="ADAL" clId="{A7EB8A05-AE5F-49E8-B5C7-BE306BE15F93}" dt="2021-01-11T21:18:08.297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325" v="34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Per" userId="6438f804-a6fe-48f1-b87d-c65c64e8b4be" providerId="ADAL" clId="{A7EB8A05-AE5F-49E8-B5C7-BE306BE15F93}" dt="2021-01-11T21:18:08.325" v="34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3" v="14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Per" userId="6438f804-a6fe-48f1-b87d-c65c64e8b4be" providerId="ADAL" clId="{A7EB8A05-AE5F-49E8-B5C7-BE306BE15F93}" dt="2021-01-11T21:18:08.273" v="14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5" v="15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Per" userId="6438f804-a6fe-48f1-b87d-c65c64e8b4be" providerId="ADAL" clId="{A7EB8A05-AE5F-49E8-B5C7-BE306BE15F93}" dt="2021-01-11T21:18:08.275" v="15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77" v="16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Per" userId="6438f804-a6fe-48f1-b87d-c65c64e8b4be" providerId="ADAL" clId="{A7EB8A05-AE5F-49E8-B5C7-BE306BE15F93}" dt="2021-01-11T21:18:08.277" v="16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0" v="17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Per" userId="6438f804-a6fe-48f1-b87d-c65c64e8b4be" providerId="ADAL" clId="{A7EB8A05-AE5F-49E8-B5C7-BE306BE15F93}" dt="2021-01-11T21:18:08.280" v="17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2" v="18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Per" userId="6438f804-a6fe-48f1-b87d-c65c64e8b4be" providerId="ADAL" clId="{A7EB8A05-AE5F-49E8-B5C7-BE306BE15F93}" dt="2021-01-11T21:18:08.282" v="18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4" v="19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Per" userId="6438f804-a6fe-48f1-b87d-c65c64e8b4be" providerId="ADAL" clId="{A7EB8A05-AE5F-49E8-B5C7-BE306BE15F93}" dt="2021-01-11T21:18:08.284" v="19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86" v="20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Per" userId="6438f804-a6fe-48f1-b87d-c65c64e8b4be" providerId="ADAL" clId="{A7EB8A05-AE5F-49E8-B5C7-BE306BE15F93}" dt="2021-01-11T21:18:08.286" v="20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Per" userId="6438f804-a6fe-48f1-b87d-c65c64e8b4be" providerId="ADAL" clId="{A7EB8A05-AE5F-49E8-B5C7-BE306BE15F93}" dt="2021-01-11T21:18:08.294" v="22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Per" userId="6438f804-a6fe-48f1-b87d-c65c64e8b4be" providerId="ADAL" clId="{A7EB8A05-AE5F-49E8-B5C7-BE306BE15F93}" dt="2021-01-11T21:18:08.294" v="22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Christopher Hollmann" userId="a4c1ec2e-8c58-4719-a9c8-a89840bae2fe" providerId="ADAL" clId="{35B40269-C641-4844-910D-2BF1415FFD37}"/>
    <pc:docChg chg="custSel addSld modSld">
      <pc:chgData name="Christopher Hollmann" userId="a4c1ec2e-8c58-4719-a9c8-a89840bae2fe" providerId="ADAL" clId="{35B40269-C641-4844-910D-2BF1415FFD37}" dt="2021-04-26T14:35:44.782" v="231"/>
      <pc:docMkLst>
        <pc:docMk/>
      </pc:docMkLst>
      <pc:sldChg chg="modSp mod">
        <pc:chgData name="Christopher Hollmann" userId="a4c1ec2e-8c58-4719-a9c8-a89840bae2fe" providerId="ADAL" clId="{35B40269-C641-4844-910D-2BF1415FFD37}" dt="2021-04-26T14:35:44.782" v="231"/>
        <pc:sldMkLst>
          <pc:docMk/>
          <pc:sldMk cId="2230748882" sldId="271"/>
        </pc:sldMkLst>
        <pc:spChg chg="mod">
          <ac:chgData name="Christopher Hollmann" userId="a4c1ec2e-8c58-4719-a9c8-a89840bae2fe" providerId="ADAL" clId="{35B40269-C641-4844-910D-2BF1415FFD37}" dt="2021-04-26T14:35:44.782" v="231"/>
          <ac:spMkLst>
            <pc:docMk/>
            <pc:sldMk cId="2230748882" sldId="271"/>
            <ac:spMk id="4" creationId="{6A927E07-3624-45B8-934B-C229726CA813}"/>
          </ac:spMkLst>
        </pc:spChg>
      </pc:sldChg>
      <pc:sldChg chg="modSp mod">
        <pc:chgData name="Christopher Hollmann" userId="a4c1ec2e-8c58-4719-a9c8-a89840bae2fe" providerId="ADAL" clId="{35B40269-C641-4844-910D-2BF1415FFD37}" dt="2021-04-26T14:35:14.969" v="218" actId="113"/>
        <pc:sldMkLst>
          <pc:docMk/>
          <pc:sldMk cId="3370670538" sldId="291"/>
        </pc:sldMkLst>
        <pc:graphicFrameChg chg="mod modGraphic">
          <ac:chgData name="Christopher Hollmann" userId="a4c1ec2e-8c58-4719-a9c8-a89840bae2fe" providerId="ADAL" clId="{35B40269-C641-4844-910D-2BF1415FFD37}" dt="2021-04-26T14:35:14.969" v="218" actId="113"/>
          <ac:graphicFrameMkLst>
            <pc:docMk/>
            <pc:sldMk cId="3370670538" sldId="291"/>
            <ac:graphicFrameMk id="4" creationId="{1FF15480-347C-4090-907A-ED577E504B23}"/>
          </ac:graphicFrameMkLst>
        </pc:graphicFrameChg>
      </pc:sldChg>
      <pc:sldChg chg="addSp modSp new mod">
        <pc:chgData name="Christopher Hollmann" userId="a4c1ec2e-8c58-4719-a9c8-a89840bae2fe" providerId="ADAL" clId="{35B40269-C641-4844-910D-2BF1415FFD37}" dt="2021-04-26T14:35:10.585" v="217" actId="113"/>
        <pc:sldMkLst>
          <pc:docMk/>
          <pc:sldMk cId="2552113964" sldId="292"/>
        </pc:sldMkLst>
        <pc:spChg chg="mod">
          <ac:chgData name="Christopher Hollmann" userId="a4c1ec2e-8c58-4719-a9c8-a89840bae2fe" providerId="ADAL" clId="{35B40269-C641-4844-910D-2BF1415FFD37}" dt="2021-04-26T14:33:31.475" v="110" actId="20577"/>
          <ac:spMkLst>
            <pc:docMk/>
            <pc:sldMk cId="2552113964" sldId="292"/>
            <ac:spMk id="2" creationId="{69141EE3-7FEC-4024-B464-1C98EB11A6E0}"/>
          </ac:spMkLst>
        </pc:spChg>
        <pc:spChg chg="mod">
          <ac:chgData name="Christopher Hollmann" userId="a4c1ec2e-8c58-4719-a9c8-a89840bae2fe" providerId="ADAL" clId="{35B40269-C641-4844-910D-2BF1415FFD37}" dt="2021-04-26T14:34:03.220" v="170" actId="20577"/>
          <ac:spMkLst>
            <pc:docMk/>
            <pc:sldMk cId="2552113964" sldId="292"/>
            <ac:spMk id="3" creationId="{D43F35DD-EA4E-4C8A-BEDE-7839C3CCC98F}"/>
          </ac:spMkLst>
        </pc:spChg>
        <pc:graphicFrameChg chg="add mod modGraphic">
          <ac:chgData name="Christopher Hollmann" userId="a4c1ec2e-8c58-4719-a9c8-a89840bae2fe" providerId="ADAL" clId="{35B40269-C641-4844-910D-2BF1415FFD37}" dt="2021-04-26T14:35:10.585" v="217" actId="113"/>
          <ac:graphicFrameMkLst>
            <pc:docMk/>
            <pc:sldMk cId="2552113964" sldId="292"/>
            <ac:graphicFrameMk id="4" creationId="{A7B30E8A-00A0-4B58-9E23-2D7E780073D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042167c2-139a-4aa7-a685-f25a41ba0c93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4D311D-2157-4A35-9F56-0E8FE9FDD7B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Block Importance Mapping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JVET-V0057: </a:t>
            </a:r>
            <a:r>
              <a:rPr lang="sv-SE" dirty="0"/>
              <a:t>[AHG10] Block importance mapping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Per Wennersten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3A08AF-E8DD-44C5-A85C-B1192DD283A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Lower temporal layers are assigned lower QPs because they are used more for prediction</a:t>
            </a:r>
          </a:p>
          <a:p>
            <a:endParaRPr lang="en-US" dirty="0"/>
          </a:p>
          <a:p>
            <a:r>
              <a:rPr lang="en-US" dirty="0"/>
              <a:t>In practice, the amount of re-used information varies between sequences and within pictures</a:t>
            </a:r>
          </a:p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393A08AF-E8DD-44C5-A85C-B1192DD283A4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We introduce an algorithm to assign QPs on a CTU basis based on importance for future prediction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Only applies to every eighth frame</a:t>
                </a:r>
              </a:p>
              <a:p>
                <a:endParaRPr lang="en-US" dirty="0"/>
              </a:p>
              <a:p>
                <a:r>
                  <a:rPr lang="en-US" dirty="0"/>
                  <a:t>Built on top of temporal filter, re-using motion compensation and distance metric</a:t>
                </a:r>
              </a:p>
              <a:p>
                <a:endParaRPr lang="en-US" dirty="0"/>
              </a:p>
              <a:p>
                <a:r>
                  <a:rPr lang="en-US" dirty="0"/>
                  <a:t>Based on distance metric </a:t>
                </a:r>
                <a:r>
                  <a:rPr lang="en-US" i="1" dirty="0"/>
                  <a:t>E  </a:t>
                </a:r>
                <a:r>
                  <a:rPr lang="en-US" dirty="0"/>
                  <a:t>from temporal filter, computed from variance of a block and SSD compared to temporally adjacent block after motion compensation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=0.2∙</m:t>
                      </m:r>
                      <m:f>
                        <m:f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𝑆𝑆𝐷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+5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+5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𝑆𝑆𝐷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3200</m:t>
                          </m:r>
                        </m:den>
                      </m:f>
                    </m:oMath>
                  </m:oMathPara>
                </a14:m>
                <a:endParaRPr lang="sv-SE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393A08AF-E8DD-44C5-A85C-B1192DD283A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4"/>
                <a:stretch>
                  <a:fillRect l="-814" t="-1111" r="-217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530912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9050E-67B3-43ED-ACA3-F01437C8D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2FD3F86-02BD-42E1-A2CB-A39BFDA895D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sv-SE" dirty="0"/>
                  <a:t>Compute mean of E per CTU for temporal neighbors of distance one and two, creating </a:t>
                </a:r>
                <a:r>
                  <a:rPr lang="sv-SE" i="1" dirty="0"/>
                  <a:t>E1</a:t>
                </a:r>
                <a:r>
                  <a:rPr lang="sv-SE" dirty="0"/>
                  <a:t> and </a:t>
                </a:r>
                <a:r>
                  <a:rPr lang="sv-SE" i="1" dirty="0"/>
                  <a:t>E2</a:t>
                </a:r>
              </a:p>
              <a:p>
                <a:endParaRPr lang="sv-SE" i="1" dirty="0"/>
              </a:p>
              <a:p>
                <a:r>
                  <a:rPr lang="sv-SE" dirty="0"/>
                  <a:t>Extrapolate to get </a:t>
                </a:r>
                <a:r>
                  <a:rPr lang="sv-SE" i="1" dirty="0"/>
                  <a:t>E4</a:t>
                </a:r>
                <a:r>
                  <a:rPr lang="sv-SE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4=</m:t>
                      </m:r>
                      <m:func>
                        <m:funcPr>
                          <m:ctrlPr>
                            <a:rPr lang="sv-SE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fName>
                        <m:e>
                          <m:d>
                            <m:dPr>
                              <m:ctrlPr>
                                <a:rPr lang="sv-SE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</m:func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𝑎𝑏𝑠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2−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1)∗3</m:t>
                      </m:r>
                    </m:oMath>
                  </m:oMathPara>
                </a14:m>
                <a:endParaRPr lang="sv-SE" dirty="0"/>
              </a:p>
              <a:p>
                <a:r>
                  <a:rPr lang="sv-SE" dirty="0"/>
                  <a:t>Adjust </a:t>
                </a:r>
                <a:r>
                  <a:rPr lang="sv-SE" i="1" dirty="0"/>
                  <a:t>E4</a:t>
                </a:r>
                <a:r>
                  <a:rPr lang="sv-SE" dirty="0"/>
                  <a:t>  for highest layer frames:</a:t>
                </a:r>
              </a:p>
              <a:p>
                <a:pPr marL="0" indent="0" algn="ctr">
                  <a:buNone/>
                </a:pPr>
                <a:r>
                  <a:rPr lang="en-US" i="1" dirty="0"/>
                  <a:t>E4 = 0.6*E4 + 0.4*66</a:t>
                </a:r>
                <a:endParaRPr lang="sv-SE" dirty="0"/>
              </a:p>
              <a:p>
                <a:endParaRPr lang="sv-SE" dirty="0"/>
              </a:p>
              <a:p>
                <a:r>
                  <a:rPr lang="sv-SE" dirty="0"/>
                  <a:t>Threshold to obtain final QP delta: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2FD3F86-02BD-42E1-A2CB-A39BFDA895D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814" t="-1111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6735065-10BA-4A44-A1F2-051685182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719739"/>
              </p:ext>
            </p:extLst>
          </p:nvPr>
        </p:nvGraphicFramePr>
        <p:xfrm>
          <a:off x="5192395" y="4615206"/>
          <a:ext cx="1807210" cy="1880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3605">
                  <a:extLst>
                    <a:ext uri="{9D8B030D-6E8A-4147-A177-3AD203B41FA5}">
                      <a16:colId xmlns:a16="http://schemas.microsoft.com/office/drawing/2014/main" val="314713130"/>
                    </a:ext>
                  </a:extLst>
                </a:gridCol>
                <a:gridCol w="903605">
                  <a:extLst>
                    <a:ext uri="{9D8B030D-6E8A-4147-A177-3AD203B41FA5}">
                      <a16:colId xmlns:a16="http://schemas.microsoft.com/office/drawing/2014/main" val="3307464080"/>
                    </a:ext>
                  </a:extLst>
                </a:gridCol>
              </a:tblGrid>
              <a:tr h="317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E4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delta QP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4163577"/>
                  </a:ext>
                </a:extLst>
              </a:tr>
              <a:tr h="3054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0-22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353862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23-41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-1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816818"/>
                  </a:ext>
                </a:extLst>
              </a:tr>
              <a:tr h="3054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42-76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4378493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77-101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+1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00631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&gt;102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+2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0413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1852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D153C-A585-436F-B0BD-A28025794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FF15480-347C-4090-907A-ED577E504B23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0737997"/>
              </p:ext>
            </p:extLst>
          </p:nvPr>
        </p:nvGraphicFramePr>
        <p:xfrm>
          <a:off x="2952925" y="2348916"/>
          <a:ext cx="6669246" cy="2986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6018">
                  <a:extLst>
                    <a:ext uri="{9D8B030D-6E8A-4147-A177-3AD203B41FA5}">
                      <a16:colId xmlns:a16="http://schemas.microsoft.com/office/drawing/2014/main" val="250087210"/>
                    </a:ext>
                  </a:extLst>
                </a:gridCol>
                <a:gridCol w="1099368">
                  <a:extLst>
                    <a:ext uri="{9D8B030D-6E8A-4147-A177-3AD203B41FA5}">
                      <a16:colId xmlns:a16="http://schemas.microsoft.com/office/drawing/2014/main" val="2794787788"/>
                    </a:ext>
                  </a:extLst>
                </a:gridCol>
                <a:gridCol w="1099368">
                  <a:extLst>
                    <a:ext uri="{9D8B030D-6E8A-4147-A177-3AD203B41FA5}">
                      <a16:colId xmlns:a16="http://schemas.microsoft.com/office/drawing/2014/main" val="835094155"/>
                    </a:ext>
                  </a:extLst>
                </a:gridCol>
                <a:gridCol w="1099368">
                  <a:extLst>
                    <a:ext uri="{9D8B030D-6E8A-4147-A177-3AD203B41FA5}">
                      <a16:colId xmlns:a16="http://schemas.microsoft.com/office/drawing/2014/main" val="572173032"/>
                    </a:ext>
                  </a:extLst>
                </a:gridCol>
                <a:gridCol w="897562">
                  <a:extLst>
                    <a:ext uri="{9D8B030D-6E8A-4147-A177-3AD203B41FA5}">
                      <a16:colId xmlns:a16="http://schemas.microsoft.com/office/drawing/2014/main" val="4107294781"/>
                    </a:ext>
                  </a:extLst>
                </a:gridCol>
                <a:gridCol w="897562">
                  <a:extLst>
                    <a:ext uri="{9D8B030D-6E8A-4147-A177-3AD203B41FA5}">
                      <a16:colId xmlns:a16="http://schemas.microsoft.com/office/drawing/2014/main" val="1156593019"/>
                    </a:ext>
                  </a:extLst>
                </a:gridCol>
              </a:tblGrid>
              <a:tr h="298648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Over VTM-12.0 with JVET-V0056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4100539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Y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U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V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EncT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DecT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25140026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-0.66%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-0.84%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-2.41%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108%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114%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16515800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-1.09%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-4.11%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-2.93%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108%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111%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88128241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B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-2.02%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-4.97%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-5.10%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107%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116%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13525687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C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-1.56%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-4.88%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-3.94%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132%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126%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159342902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80868190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Overall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-1.44%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-3.95%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-3.82%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114%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117%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43249445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D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-1.08%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-4.69%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-4.35%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125%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152%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60843497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F</a:t>
                      </a:r>
                      <a:r>
                        <a:rPr lang="en-US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-3.48%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80666277"/>
                  </a:ext>
                </a:extLst>
              </a:tr>
            </a:tbl>
          </a:graphicData>
        </a:graphic>
      </p:graphicFrame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CD32A3C1-D458-42CB-9589-0AA2F8582CF9}"/>
              </a:ext>
            </a:extLst>
          </p:cNvPr>
          <p:cNvSpPr txBox="1">
            <a:spLocks/>
          </p:cNvSpPr>
          <p:nvPr/>
        </p:nvSpPr>
        <p:spPr>
          <a:xfrm>
            <a:off x="479425" y="1572295"/>
            <a:ext cx="8353426" cy="4690349"/>
          </a:xfrm>
          <a:prstGeom prst="rect">
            <a:avLst/>
          </a:prstGeom>
        </p:spPr>
        <p:txBody>
          <a:bodyPr/>
          <a:lstStyle>
            <a:lvl1pPr marL="1800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54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72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903600" indent="-18000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Enc/dec times from heterogenous cluster, not reliable.</a:t>
            </a:r>
          </a:p>
        </p:txBody>
      </p:sp>
    </p:spTree>
    <p:extLst>
      <p:ext uri="{BB962C8B-B14F-4D97-AF65-F5344CB8AC3E}">
        <p14:creationId xmlns:p14="http://schemas.microsoft.com/office/powerpoint/2010/main" val="3370670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41EE3-7FEC-4024-B464-1C98EB11A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F35DD-EA4E-4C8A-BEDE-7839C3CCC98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JVET-V0056 (MCTF) + JVET-V0057 (BIM) vs VTM-12.0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7B30E8A-00A0-4B58-9E23-2D7E780073D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313671"/>
              </p:ext>
            </p:extLst>
          </p:nvPr>
        </p:nvGraphicFramePr>
        <p:xfrm>
          <a:off x="2952925" y="2348916"/>
          <a:ext cx="6669246" cy="2986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6018">
                  <a:extLst>
                    <a:ext uri="{9D8B030D-6E8A-4147-A177-3AD203B41FA5}">
                      <a16:colId xmlns:a16="http://schemas.microsoft.com/office/drawing/2014/main" val="250087210"/>
                    </a:ext>
                  </a:extLst>
                </a:gridCol>
                <a:gridCol w="1099368">
                  <a:extLst>
                    <a:ext uri="{9D8B030D-6E8A-4147-A177-3AD203B41FA5}">
                      <a16:colId xmlns:a16="http://schemas.microsoft.com/office/drawing/2014/main" val="2794787788"/>
                    </a:ext>
                  </a:extLst>
                </a:gridCol>
                <a:gridCol w="1099368">
                  <a:extLst>
                    <a:ext uri="{9D8B030D-6E8A-4147-A177-3AD203B41FA5}">
                      <a16:colId xmlns:a16="http://schemas.microsoft.com/office/drawing/2014/main" val="835094155"/>
                    </a:ext>
                  </a:extLst>
                </a:gridCol>
                <a:gridCol w="1099368">
                  <a:extLst>
                    <a:ext uri="{9D8B030D-6E8A-4147-A177-3AD203B41FA5}">
                      <a16:colId xmlns:a16="http://schemas.microsoft.com/office/drawing/2014/main" val="572173032"/>
                    </a:ext>
                  </a:extLst>
                </a:gridCol>
                <a:gridCol w="897562">
                  <a:extLst>
                    <a:ext uri="{9D8B030D-6E8A-4147-A177-3AD203B41FA5}">
                      <a16:colId xmlns:a16="http://schemas.microsoft.com/office/drawing/2014/main" val="4107294781"/>
                    </a:ext>
                  </a:extLst>
                </a:gridCol>
                <a:gridCol w="897562">
                  <a:extLst>
                    <a:ext uri="{9D8B030D-6E8A-4147-A177-3AD203B41FA5}">
                      <a16:colId xmlns:a16="http://schemas.microsoft.com/office/drawing/2014/main" val="1156593019"/>
                    </a:ext>
                  </a:extLst>
                </a:gridCol>
              </a:tblGrid>
              <a:tr h="298648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Over VTM-12.0 with JVET-V0056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4100539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Y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U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V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EncT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DecT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925140026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-2.76%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16515800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88128241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B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-5.95%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813525687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C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-2.76%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-5.50%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-4.30%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59342902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endParaRPr lang="sv-SE" sz="16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80868190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Overall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117%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43249445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D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-4.81%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60843497"/>
                  </a:ext>
                </a:extLst>
              </a:tr>
              <a:tr h="29864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F</a:t>
                      </a:r>
                      <a:r>
                        <a:rPr lang="en-US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-3.48%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80666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11396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5A4E4CD3CA23408EFC66490F9E5694" ma:contentTypeVersion="11" ma:contentTypeDescription="Create a new document." ma:contentTypeScope="" ma:versionID="5cafbdd16ee048b714c9cfac10b3a1d6">
  <xsd:schema xmlns:xsd="http://www.w3.org/2001/XMLSchema" xmlns:xs="http://www.w3.org/2001/XMLSchema" xmlns:p="http://schemas.microsoft.com/office/2006/metadata/properties" xmlns:ns3="5995ef48-873b-4b9f-9838-fc861d79f72a" xmlns:ns4="35cc5a60-7198-4bd0-98f3-dac4b62115ab" targetNamespace="http://schemas.microsoft.com/office/2006/metadata/properties" ma:root="true" ma:fieldsID="f7879d8c56b0dad29dea7e2fd6662002" ns3:_="" ns4:_="">
    <xsd:import namespace="5995ef48-873b-4b9f-9838-fc861d79f72a"/>
    <xsd:import namespace="35cc5a60-7198-4bd0-98f3-dac4b62115a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95ef48-873b-4b9f-9838-fc861d79f7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c5a60-7198-4bd0-98f3-dac4b62115a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2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dataSource":"PowerPoint Document Type","column":"documentType","required":false,"placeholder":"","autoSelectFirstOption":false,"helpTexts":{"prefix":"","postfix":"If the document type differs from the default value, click on the X to delete and type/choose another type."},"spacing":{}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dataSource":"Revision","column":"revision","required":false,"placeholder":"","autoSelectFirstOption":false,"helpTexts":{"prefix":"","postfix":""},"spacing":{}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EApa/A3SkWY1ESe3YYECoUfLOkIeg4sHq52F2LttppSbUMvF4wK1NwX4dB9i7pIk"},{"name":"ConfidentialityClass","value":"cT/FOwTWaPknrhRlNMh4SQ=="},{"name":"ExternalConfidentialityLabel","value":"5wlu7ZdPxHQj1W0w+yTNSg=="},{"name":"DocTypePresentation","value":"yGgw7qhdpMFbEq5MKwTl1w=="},{"name":"LanguageCode","value":"5wlu7ZdPxHQj1W0w+yTNSg=="},{"name":"Date","value":"h2zB+HZ/nvtmwDX1PX+DIw=="},{"name":"TemplateType","value":"5wlu7ZdPxHQj1W0w+yTNSg=="},{"name":"DocTitle","value":"5wlu7ZdPxHQj1W0w+yTNSg=="},{"name":"TotalPageNo","value":"5wlu7ZdPxHQj1W0w+yTNSg=="},{"name":"Prepared","value":"K1G1WYM514BVf4ECF/8M0Fm/vHkcFw8C/AqD3Gt3EQM="}]}]]></TemplafyFormConfiguration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6.xml><?xml version="1.0" encoding="utf-8"?>
<TemplafyTemplateConfiguration><![CDATA[{"elementsMetadata":[{"type":"shape","id":"042167c2-139a-4aa7-a685-f25a41ba0c93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1262792D-7651-4A59-83D1-FAE315B439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95ef48-873b-4b9f-9838-fc861d79f72a"/>
    <ds:schemaRef ds:uri="35cc5a60-7198-4bd0-98f3-dac4b62115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4A1914C9-C185-4E53-B186-08C33851C8DE}">
  <ds:schemaRefs/>
</ds:datastoreItem>
</file>

<file path=customXml/itemProps13.xml><?xml version="1.0" encoding="utf-8"?>
<ds:datastoreItem xmlns:ds="http://schemas.openxmlformats.org/officeDocument/2006/customXml" ds:itemID="{A912D436-74C7-45A0-B327-CC8D7DCE3690}">
  <ds:schemaRefs/>
</ds:datastoreItem>
</file>

<file path=customXml/itemProps2.xml><?xml version="1.0" encoding="utf-8"?>
<ds:datastoreItem xmlns:ds="http://schemas.openxmlformats.org/officeDocument/2006/customXml" ds:itemID="{D92C3DF5-A179-4E2D-BD20-07044B39171F}">
  <ds:schemaRefs/>
</ds:datastoreItem>
</file>

<file path=customXml/itemProps3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5.xml><?xml version="1.0" encoding="utf-8"?>
<ds:datastoreItem xmlns:ds="http://schemas.openxmlformats.org/officeDocument/2006/customXml" ds:itemID="{C09F197C-6A49-47D0-B877-F88807989676}">
  <ds:schemaRefs/>
</ds:datastoreItem>
</file>

<file path=customXml/itemProps6.xml><?xml version="1.0" encoding="utf-8"?>
<ds:datastoreItem xmlns:ds="http://schemas.openxmlformats.org/officeDocument/2006/customXml" ds:itemID="{07958A4E-FAB1-42E4-B6B5-29B01F63F87B}">
  <ds:schemaRefs/>
</ds:datastoreItem>
</file>

<file path=customXml/itemProps7.xml><?xml version="1.0" encoding="utf-8"?>
<ds:datastoreItem xmlns:ds="http://schemas.openxmlformats.org/officeDocument/2006/customXml" ds:itemID="{B9AEDDE3-EA02-4A8F-B8F8-0606A0AA45FC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10294</TotalTime>
  <Words>452</Words>
  <Application>Microsoft Office PowerPoint</Application>
  <PresentationFormat>Widescreen</PresentationFormat>
  <Paragraphs>148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Times New Roman</vt:lpstr>
      <vt:lpstr>Cambria Math</vt:lpstr>
      <vt:lpstr>Ericsson Hilda</vt:lpstr>
      <vt:lpstr>Ericsson Technical Icons</vt:lpstr>
      <vt:lpstr>Ericsson Hilda Light</vt:lpstr>
      <vt:lpstr>PresentationTemplate2017</vt:lpstr>
      <vt:lpstr>Block Importance Mapping</vt:lpstr>
      <vt:lpstr>Background</vt:lpstr>
      <vt:lpstr>Basics</vt:lpstr>
      <vt:lpstr>Algorithm</vt:lpstr>
      <vt:lpstr>Results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GOP-Based Temporal Filter Improvements</dc:title>
  <dc:creator>Per Wennersten</dc:creator>
  <cp:lastModifiedBy>Christopher Hollmann</cp:lastModifiedBy>
  <cp:revision>1</cp:revision>
  <dcterms:created xsi:type="dcterms:W3CDTF">2021-01-05T22:58:19Z</dcterms:created>
  <dcterms:modified xsi:type="dcterms:W3CDTF">2021-04-26T14:36:34Z</dcterms:modified>
</cp:coreProperties>
</file>