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7"/>
  </p:notesMasterIdLst>
  <p:handoutMasterIdLst>
    <p:handoutMasterId r:id="rId18"/>
  </p:handoutMasterIdLst>
  <p:sldIdLst>
    <p:sldId id="1116" r:id="rId5"/>
    <p:sldId id="1342" r:id="rId6"/>
    <p:sldId id="1343" r:id="rId7"/>
    <p:sldId id="1344" r:id="rId8"/>
    <p:sldId id="1334" r:id="rId9"/>
    <p:sldId id="1331" r:id="rId10"/>
    <p:sldId id="1345" r:id="rId11"/>
    <p:sldId id="1349" r:id="rId12"/>
    <p:sldId id="1350" r:id="rId13"/>
    <p:sldId id="1348" r:id="rId14"/>
    <p:sldId id="1341" r:id="rId15"/>
    <p:sldId id="135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342"/>
            <p14:sldId id="1343"/>
            <p14:sldId id="1344"/>
            <p14:sldId id="1334"/>
            <p14:sldId id="1331"/>
            <p14:sldId id="1345"/>
            <p14:sldId id="1349"/>
            <p14:sldId id="1350"/>
            <p14:sldId id="1348"/>
            <p14:sldId id="1341"/>
            <p14:sldId id="135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6471"/>
    <a:srgbClr val="FFFFFF"/>
    <a:srgbClr val="ACBACF"/>
    <a:srgbClr val="F2F3F5"/>
    <a:srgbClr val="4C5B6E"/>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9B54A-BCDF-4C6E-BA1F-BD908D4520B5}" v="100" dt="2021-01-07T18:14:19.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128" autoAdjust="0"/>
  </p:normalViewPr>
  <p:slideViewPr>
    <p:cSldViewPr snapToGrid="0">
      <p:cViewPr varScale="1">
        <p:scale>
          <a:sx n="114" d="100"/>
          <a:sy n="114" d="100"/>
        </p:scale>
        <p:origin x="480"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nd Meher Kotra" userId="ff48abac-661f-47a9-b154-7a133cc1b477" providerId="ADAL" clId="{9AA9B54A-BCDF-4C6E-BA1F-BD908D4520B5}"/>
    <pc:docChg chg="undo custSel addSld delSld modSld sldOrd modSection">
      <pc:chgData name="Anand Meher Kotra" userId="ff48abac-661f-47a9-b154-7a133cc1b477" providerId="ADAL" clId="{9AA9B54A-BCDF-4C6E-BA1F-BD908D4520B5}" dt="2021-01-07T22:09:37.846" v="5254" actId="2"/>
      <pc:docMkLst>
        <pc:docMk/>
      </pc:docMkLst>
      <pc:sldChg chg="addSp delSp modSp mod">
        <pc:chgData name="Anand Meher Kotra" userId="ff48abac-661f-47a9-b154-7a133cc1b477" providerId="ADAL" clId="{9AA9B54A-BCDF-4C6E-BA1F-BD908D4520B5}" dt="2021-01-07T18:09:06.258" v="4855" actId="20577"/>
        <pc:sldMkLst>
          <pc:docMk/>
          <pc:sldMk cId="1371011236" sldId="1116"/>
        </pc:sldMkLst>
        <pc:spChg chg="del mod">
          <ac:chgData name="Anand Meher Kotra" userId="ff48abac-661f-47a9-b154-7a133cc1b477" providerId="ADAL" clId="{9AA9B54A-BCDF-4C6E-BA1F-BD908D4520B5}" dt="2021-01-07T12:39:56.830" v="1" actId="478"/>
          <ac:spMkLst>
            <pc:docMk/>
            <pc:sldMk cId="1371011236" sldId="1116"/>
            <ac:spMk id="3" creationId="{2584845F-75C2-415A-8317-9BE337A0A649}"/>
          </ac:spMkLst>
        </pc:spChg>
        <pc:spChg chg="add del mod">
          <ac:chgData name="Anand Meher Kotra" userId="ff48abac-661f-47a9-b154-7a133cc1b477" providerId="ADAL" clId="{9AA9B54A-BCDF-4C6E-BA1F-BD908D4520B5}" dt="2021-01-07T12:40:01.268" v="2" actId="478"/>
          <ac:spMkLst>
            <pc:docMk/>
            <pc:sldMk cId="1371011236" sldId="1116"/>
            <ac:spMk id="4" creationId="{542F57EA-F990-42EC-AB3F-602E8C57D749}"/>
          </ac:spMkLst>
        </pc:spChg>
        <pc:spChg chg="add del mod">
          <ac:chgData name="Anand Meher Kotra" userId="ff48abac-661f-47a9-b154-7a133cc1b477" providerId="ADAL" clId="{9AA9B54A-BCDF-4C6E-BA1F-BD908D4520B5}" dt="2021-01-07T12:41:00.093" v="39" actId="478"/>
          <ac:spMkLst>
            <pc:docMk/>
            <pc:sldMk cId="1371011236" sldId="1116"/>
            <ac:spMk id="6" creationId="{09966D07-786E-4071-98E4-28BE8B1BEADF}"/>
          </ac:spMkLst>
        </pc:spChg>
        <pc:spChg chg="add del mod">
          <ac:chgData name="Anand Meher Kotra" userId="ff48abac-661f-47a9-b154-7a133cc1b477" providerId="ADAL" clId="{9AA9B54A-BCDF-4C6E-BA1F-BD908D4520B5}" dt="2021-01-07T12:43:26.228" v="84" actId="478"/>
          <ac:spMkLst>
            <pc:docMk/>
            <pc:sldMk cId="1371011236" sldId="1116"/>
            <ac:spMk id="8" creationId="{7CB52F84-E5B8-4E9C-BD71-562B9FC788AC}"/>
          </ac:spMkLst>
        </pc:spChg>
        <pc:spChg chg="add mod">
          <ac:chgData name="Anand Meher Kotra" userId="ff48abac-661f-47a9-b154-7a133cc1b477" providerId="ADAL" clId="{9AA9B54A-BCDF-4C6E-BA1F-BD908D4520B5}" dt="2021-01-07T12:40:40.855" v="37" actId="20577"/>
          <ac:spMkLst>
            <pc:docMk/>
            <pc:sldMk cId="1371011236" sldId="1116"/>
            <ac:spMk id="9" creationId="{D3EBFA43-2667-45B1-8A39-216726CEB2E7}"/>
          </ac:spMkLst>
        </pc:spChg>
        <pc:spChg chg="add del mod">
          <ac:chgData name="Anand Meher Kotra" userId="ff48abac-661f-47a9-b154-7a133cc1b477" providerId="ADAL" clId="{9AA9B54A-BCDF-4C6E-BA1F-BD908D4520B5}" dt="2021-01-07T12:43:29.387" v="86" actId="478"/>
          <ac:spMkLst>
            <pc:docMk/>
            <pc:sldMk cId="1371011236" sldId="1116"/>
            <ac:spMk id="11" creationId="{36EB3FA9-0656-4EC4-A60C-3304F147BA96}"/>
          </ac:spMkLst>
        </pc:spChg>
        <pc:spChg chg="add mod">
          <ac:chgData name="Anand Meher Kotra" userId="ff48abac-661f-47a9-b154-7a133cc1b477" providerId="ADAL" clId="{9AA9B54A-BCDF-4C6E-BA1F-BD908D4520B5}" dt="2021-01-07T18:09:06.258" v="4855" actId="20577"/>
          <ac:spMkLst>
            <pc:docMk/>
            <pc:sldMk cId="1371011236" sldId="1116"/>
            <ac:spMk id="12" creationId="{1FA22206-F219-4022-8C2E-D9134E8B10BF}"/>
          </ac:spMkLst>
        </pc:spChg>
        <pc:spChg chg="add del mod">
          <ac:chgData name="Anand Meher Kotra" userId="ff48abac-661f-47a9-b154-7a133cc1b477" providerId="ADAL" clId="{9AA9B54A-BCDF-4C6E-BA1F-BD908D4520B5}" dt="2021-01-07T12:43:34.317" v="88" actId="478"/>
          <ac:spMkLst>
            <pc:docMk/>
            <pc:sldMk cId="1371011236" sldId="1116"/>
            <ac:spMk id="14" creationId="{2DB72E8B-4307-4362-801C-808A8B72B2F4}"/>
          </ac:spMkLst>
        </pc:spChg>
        <pc:spChg chg="del">
          <ac:chgData name="Anand Meher Kotra" userId="ff48abac-661f-47a9-b154-7a133cc1b477" providerId="ADAL" clId="{9AA9B54A-BCDF-4C6E-BA1F-BD908D4520B5}" dt="2021-01-07T12:43:27.998" v="85" actId="478"/>
          <ac:spMkLst>
            <pc:docMk/>
            <pc:sldMk cId="1371011236" sldId="1116"/>
            <ac:spMk id="40" creationId="{21351918-77FB-479C-8F11-8354CFE4DB2E}"/>
          </ac:spMkLst>
        </pc:spChg>
        <pc:spChg chg="del">
          <ac:chgData name="Anand Meher Kotra" userId="ff48abac-661f-47a9-b154-7a133cc1b477" providerId="ADAL" clId="{9AA9B54A-BCDF-4C6E-BA1F-BD908D4520B5}" dt="2021-01-07T12:43:31.160" v="87" actId="478"/>
          <ac:spMkLst>
            <pc:docMk/>
            <pc:sldMk cId="1371011236" sldId="1116"/>
            <ac:spMk id="42" creationId="{6A84C862-6DCC-4568-BD22-A3E24B33B940}"/>
          </ac:spMkLst>
        </pc:spChg>
        <pc:spChg chg="del">
          <ac:chgData name="Anand Meher Kotra" userId="ff48abac-661f-47a9-b154-7a133cc1b477" providerId="ADAL" clId="{9AA9B54A-BCDF-4C6E-BA1F-BD908D4520B5}" dt="2021-01-07T12:43:23.770" v="83" actId="478"/>
          <ac:spMkLst>
            <pc:docMk/>
            <pc:sldMk cId="1371011236" sldId="1116"/>
            <ac:spMk id="44" creationId="{7E4D7D96-1FE9-4A55-9F59-71FDA213D4FD}"/>
          </ac:spMkLst>
        </pc:spChg>
        <pc:spChg chg="del">
          <ac:chgData name="Anand Meher Kotra" userId="ff48abac-661f-47a9-b154-7a133cc1b477" providerId="ADAL" clId="{9AA9B54A-BCDF-4C6E-BA1F-BD908D4520B5}" dt="2021-01-07T12:40:56.679" v="38" actId="478"/>
          <ac:spMkLst>
            <pc:docMk/>
            <pc:sldMk cId="1371011236" sldId="1116"/>
            <ac:spMk id="47" creationId="{938A968C-5DDC-4091-9567-74EF32CFAE27}"/>
          </ac:spMkLst>
        </pc:spChg>
      </pc:sldChg>
      <pc:sldChg chg="addSp delSp modSp mod ord">
        <pc:chgData name="Anand Meher Kotra" userId="ff48abac-661f-47a9-b154-7a133cc1b477" providerId="ADAL" clId="{9AA9B54A-BCDF-4C6E-BA1F-BD908D4520B5}" dt="2021-01-07T14:55:11.198" v="3116"/>
        <pc:sldMkLst>
          <pc:docMk/>
          <pc:sldMk cId="1990416358" sldId="1331"/>
        </pc:sldMkLst>
        <pc:spChg chg="add del mod">
          <ac:chgData name="Anand Meher Kotra" userId="ff48abac-661f-47a9-b154-7a133cc1b477" providerId="ADAL" clId="{9AA9B54A-BCDF-4C6E-BA1F-BD908D4520B5}" dt="2021-01-07T14:53:45.345" v="3103" actId="478"/>
          <ac:spMkLst>
            <pc:docMk/>
            <pc:sldMk cId="1990416358" sldId="1331"/>
            <ac:spMk id="4" creationId="{1DC5BA13-412E-4309-99C0-89A815D5197A}"/>
          </ac:spMkLst>
        </pc:spChg>
        <pc:spChg chg="mod">
          <ac:chgData name="Anand Meher Kotra" userId="ff48abac-661f-47a9-b154-7a133cc1b477" providerId="ADAL" clId="{9AA9B54A-BCDF-4C6E-BA1F-BD908D4520B5}" dt="2021-01-07T14:53:36.016" v="3100" actId="20577"/>
          <ac:spMkLst>
            <pc:docMk/>
            <pc:sldMk cId="1990416358" sldId="1331"/>
            <ac:spMk id="16" creationId="{DE9C9C61-188F-4E2F-90D7-EB1C36A2EFA4}"/>
          </ac:spMkLst>
        </pc:spChg>
        <pc:spChg chg="del">
          <ac:chgData name="Anand Meher Kotra" userId="ff48abac-661f-47a9-b154-7a133cc1b477" providerId="ADAL" clId="{9AA9B54A-BCDF-4C6E-BA1F-BD908D4520B5}" dt="2021-01-07T14:53:40.831" v="3101" actId="478"/>
          <ac:spMkLst>
            <pc:docMk/>
            <pc:sldMk cId="1990416358" sldId="1331"/>
            <ac:spMk id="17" creationId="{9FBBE528-E3EB-4B89-BF56-B80F54E1108A}"/>
          </ac:spMkLst>
        </pc:spChg>
      </pc:sldChg>
      <pc:sldChg chg="addSp delSp modSp mod ord">
        <pc:chgData name="Anand Meher Kotra" userId="ff48abac-661f-47a9-b154-7a133cc1b477" providerId="ADAL" clId="{9AA9B54A-BCDF-4C6E-BA1F-BD908D4520B5}" dt="2021-01-07T14:55:08.890" v="3114"/>
        <pc:sldMkLst>
          <pc:docMk/>
          <pc:sldMk cId="3876840688" sldId="1334"/>
        </pc:sldMkLst>
        <pc:spChg chg="del">
          <ac:chgData name="Anand Meher Kotra" userId="ff48abac-661f-47a9-b154-7a133cc1b477" providerId="ADAL" clId="{9AA9B54A-BCDF-4C6E-BA1F-BD908D4520B5}" dt="2021-01-07T14:54:43.350" v="3104" actId="478"/>
          <ac:spMkLst>
            <pc:docMk/>
            <pc:sldMk cId="3876840688" sldId="1334"/>
            <ac:spMk id="2" creationId="{3CB7D3A1-D2A0-4B6A-A6B4-570C6AE7755F}"/>
          </ac:spMkLst>
        </pc:spChg>
        <pc:spChg chg="add del mod">
          <ac:chgData name="Anand Meher Kotra" userId="ff48abac-661f-47a9-b154-7a133cc1b477" providerId="ADAL" clId="{9AA9B54A-BCDF-4C6E-BA1F-BD908D4520B5}" dt="2021-01-07T14:54:45.881" v="3105" actId="478"/>
          <ac:spMkLst>
            <pc:docMk/>
            <pc:sldMk cId="3876840688" sldId="1334"/>
            <ac:spMk id="6" creationId="{01BAFBF8-ED3C-4F68-91B1-AA2B52D7A996}"/>
          </ac:spMkLst>
        </pc:spChg>
        <pc:spChg chg="add del mod">
          <ac:chgData name="Anand Meher Kotra" userId="ff48abac-661f-47a9-b154-7a133cc1b477" providerId="ADAL" clId="{9AA9B54A-BCDF-4C6E-BA1F-BD908D4520B5}" dt="2021-01-07T14:54:55.521" v="3108" actId="478"/>
          <ac:spMkLst>
            <pc:docMk/>
            <pc:sldMk cId="3876840688" sldId="1334"/>
            <ac:spMk id="10" creationId="{C8BB1781-547B-4427-9AD1-86D27E586720}"/>
          </ac:spMkLst>
        </pc:spChg>
        <pc:spChg chg="del">
          <ac:chgData name="Anand Meher Kotra" userId="ff48abac-661f-47a9-b154-7a133cc1b477" providerId="ADAL" clId="{9AA9B54A-BCDF-4C6E-BA1F-BD908D4520B5}" dt="2021-01-07T14:54:49.509" v="3106" actId="478"/>
          <ac:spMkLst>
            <pc:docMk/>
            <pc:sldMk cId="3876840688" sldId="1334"/>
            <ac:spMk id="13" creationId="{93B2A71B-65CD-4B48-AFE1-6A40F588933C}"/>
          </ac:spMkLst>
        </pc:spChg>
        <pc:spChg chg="add mod">
          <ac:chgData name="Anand Meher Kotra" userId="ff48abac-661f-47a9-b154-7a133cc1b477" providerId="ADAL" clId="{9AA9B54A-BCDF-4C6E-BA1F-BD908D4520B5}" dt="2021-01-07T14:55:01.394" v="3112" actId="20577"/>
          <ac:spMkLst>
            <pc:docMk/>
            <pc:sldMk cId="3876840688" sldId="1334"/>
            <ac:spMk id="14" creationId="{D38B525E-C7BF-496C-99AF-B551FF3CA6FC}"/>
          </ac:spMkLst>
        </pc:spChg>
      </pc:sldChg>
      <pc:sldChg chg="del">
        <pc:chgData name="Anand Meher Kotra" userId="ff48abac-661f-47a9-b154-7a133cc1b477" providerId="ADAL" clId="{9AA9B54A-BCDF-4C6E-BA1F-BD908D4520B5}" dt="2021-01-07T14:55:26.385" v="3117" actId="2696"/>
        <pc:sldMkLst>
          <pc:docMk/>
          <pc:sldMk cId="2803611301" sldId="1337"/>
        </pc:sldMkLst>
      </pc:sldChg>
      <pc:sldChg chg="del">
        <pc:chgData name="Anand Meher Kotra" userId="ff48abac-661f-47a9-b154-7a133cc1b477" providerId="ADAL" clId="{9AA9B54A-BCDF-4C6E-BA1F-BD908D4520B5}" dt="2021-01-07T14:55:26.385" v="3117" actId="2696"/>
        <pc:sldMkLst>
          <pc:docMk/>
          <pc:sldMk cId="1687287256" sldId="1338"/>
        </pc:sldMkLst>
      </pc:sldChg>
      <pc:sldChg chg="del">
        <pc:chgData name="Anand Meher Kotra" userId="ff48abac-661f-47a9-b154-7a133cc1b477" providerId="ADAL" clId="{9AA9B54A-BCDF-4C6E-BA1F-BD908D4520B5}" dt="2021-01-07T14:55:26.385" v="3117" actId="2696"/>
        <pc:sldMkLst>
          <pc:docMk/>
          <pc:sldMk cId="3340610895" sldId="1339"/>
        </pc:sldMkLst>
      </pc:sldChg>
      <pc:sldChg chg="del">
        <pc:chgData name="Anand Meher Kotra" userId="ff48abac-661f-47a9-b154-7a133cc1b477" providerId="ADAL" clId="{9AA9B54A-BCDF-4C6E-BA1F-BD908D4520B5}" dt="2021-01-07T14:55:26.385" v="3117" actId="2696"/>
        <pc:sldMkLst>
          <pc:docMk/>
          <pc:sldMk cId="1203844441" sldId="1340"/>
        </pc:sldMkLst>
      </pc:sldChg>
      <pc:sldChg chg="delSp modSp mod">
        <pc:chgData name="Anand Meher Kotra" userId="ff48abac-661f-47a9-b154-7a133cc1b477" providerId="ADAL" clId="{9AA9B54A-BCDF-4C6E-BA1F-BD908D4520B5}" dt="2021-01-07T22:08:35.152" v="5229" actId="2"/>
        <pc:sldMkLst>
          <pc:docMk/>
          <pc:sldMk cId="1397444955" sldId="1341"/>
        </pc:sldMkLst>
        <pc:spChg chg="mod">
          <ac:chgData name="Anand Meher Kotra" userId="ff48abac-661f-47a9-b154-7a133cc1b477" providerId="ADAL" clId="{9AA9B54A-BCDF-4C6E-BA1F-BD908D4520B5}" dt="2021-01-07T18:08:46.041" v="4852" actId="20577"/>
          <ac:spMkLst>
            <pc:docMk/>
            <pc:sldMk cId="1397444955" sldId="1341"/>
            <ac:spMk id="2" creationId="{C1614056-EC69-434F-9C95-0E3AD3074B81}"/>
          </ac:spMkLst>
        </pc:spChg>
        <pc:spChg chg="mod">
          <ac:chgData name="Anand Meher Kotra" userId="ff48abac-661f-47a9-b154-7a133cc1b477" providerId="ADAL" clId="{9AA9B54A-BCDF-4C6E-BA1F-BD908D4520B5}" dt="2021-01-07T22:08:35.152" v="5229" actId="2"/>
          <ac:spMkLst>
            <pc:docMk/>
            <pc:sldMk cId="1397444955" sldId="1341"/>
            <ac:spMk id="3" creationId="{93DBA72E-D160-45D4-8140-20CD3C5B26CD}"/>
          </ac:spMkLst>
        </pc:spChg>
        <pc:spChg chg="del">
          <ac:chgData name="Anand Meher Kotra" userId="ff48abac-661f-47a9-b154-7a133cc1b477" providerId="ADAL" clId="{9AA9B54A-BCDF-4C6E-BA1F-BD908D4520B5}" dt="2021-01-07T18:07:02.105" v="4751" actId="478"/>
          <ac:spMkLst>
            <pc:docMk/>
            <pc:sldMk cId="1397444955" sldId="1341"/>
            <ac:spMk id="4" creationId="{89520070-4AD0-4572-9513-86CC3AC5F08E}"/>
          </ac:spMkLst>
        </pc:spChg>
      </pc:sldChg>
      <pc:sldChg chg="addSp delSp modSp new mod ord">
        <pc:chgData name="Anand Meher Kotra" userId="ff48abac-661f-47a9-b154-7a133cc1b477" providerId="ADAL" clId="{9AA9B54A-BCDF-4C6E-BA1F-BD908D4520B5}" dt="2021-01-07T22:08:37.199" v="5230" actId="2"/>
        <pc:sldMkLst>
          <pc:docMk/>
          <pc:sldMk cId="262346079" sldId="1342"/>
        </pc:sldMkLst>
        <pc:spChg chg="mod">
          <ac:chgData name="Anand Meher Kotra" userId="ff48abac-661f-47a9-b154-7a133cc1b477" providerId="ADAL" clId="{9AA9B54A-BCDF-4C6E-BA1F-BD908D4520B5}" dt="2021-01-07T13:04:29.891" v="718" actId="20577"/>
          <ac:spMkLst>
            <pc:docMk/>
            <pc:sldMk cId="262346079" sldId="1342"/>
            <ac:spMk id="2" creationId="{43CEB68B-DB64-4E9C-A6FA-E85CEB4992F6}"/>
          </ac:spMkLst>
        </pc:spChg>
        <pc:spChg chg="mod">
          <ac:chgData name="Anand Meher Kotra" userId="ff48abac-661f-47a9-b154-7a133cc1b477" providerId="ADAL" clId="{9AA9B54A-BCDF-4C6E-BA1F-BD908D4520B5}" dt="2021-01-07T22:08:37.199" v="5230" actId="2"/>
          <ac:spMkLst>
            <pc:docMk/>
            <pc:sldMk cId="262346079" sldId="1342"/>
            <ac:spMk id="3" creationId="{3F85EA0E-7604-4C40-839B-68E82672FF1D}"/>
          </ac:spMkLst>
        </pc:spChg>
        <pc:spChg chg="mod">
          <ac:chgData name="Anand Meher Kotra" userId="ff48abac-661f-47a9-b154-7a133cc1b477" providerId="ADAL" clId="{9AA9B54A-BCDF-4C6E-BA1F-BD908D4520B5}" dt="2021-01-07T13:04:41.290" v="748" actId="20577"/>
          <ac:spMkLst>
            <pc:docMk/>
            <pc:sldMk cId="262346079" sldId="1342"/>
            <ac:spMk id="4" creationId="{C9E2C4D7-FBF7-4D92-ABFD-0775FE410A48}"/>
          </ac:spMkLst>
        </pc:spChg>
        <pc:spChg chg="mod">
          <ac:chgData name="Anand Meher Kotra" userId="ff48abac-661f-47a9-b154-7a133cc1b477" providerId="ADAL" clId="{9AA9B54A-BCDF-4C6E-BA1F-BD908D4520B5}" dt="2021-01-07T13:20:57.251" v="1250" actId="1076"/>
          <ac:spMkLst>
            <pc:docMk/>
            <pc:sldMk cId="262346079" sldId="1342"/>
            <ac:spMk id="5" creationId="{D437F99A-B60D-44DD-A5FB-DB80E1D1A709}"/>
          </ac:spMkLst>
        </pc:spChg>
        <pc:spChg chg="add del mod">
          <ac:chgData name="Anand Meher Kotra" userId="ff48abac-661f-47a9-b154-7a133cc1b477" providerId="ADAL" clId="{9AA9B54A-BCDF-4C6E-BA1F-BD908D4520B5}" dt="2021-01-07T12:53:37.270" v="116"/>
          <ac:spMkLst>
            <pc:docMk/>
            <pc:sldMk cId="262346079" sldId="1342"/>
            <ac:spMk id="7" creationId="{41DB54A0-7A52-4557-A92E-86538D9CC6DA}"/>
          </ac:spMkLst>
        </pc:spChg>
        <pc:spChg chg="add del mod">
          <ac:chgData name="Anand Meher Kotra" userId="ff48abac-661f-47a9-b154-7a133cc1b477" providerId="ADAL" clId="{9AA9B54A-BCDF-4C6E-BA1F-BD908D4520B5}" dt="2021-01-07T12:53:41.875" v="119"/>
          <ac:spMkLst>
            <pc:docMk/>
            <pc:sldMk cId="262346079" sldId="1342"/>
            <ac:spMk id="9" creationId="{7F52D3C1-C771-458E-9D4D-17AFE20816A8}"/>
          </ac:spMkLst>
        </pc:spChg>
        <pc:spChg chg="add mod">
          <ac:chgData name="Anand Meher Kotra" userId="ff48abac-661f-47a9-b154-7a133cc1b477" providerId="ADAL" clId="{9AA9B54A-BCDF-4C6E-BA1F-BD908D4520B5}" dt="2021-01-07T13:27:58.216" v="1377" actId="164"/>
          <ac:spMkLst>
            <pc:docMk/>
            <pc:sldMk cId="262346079" sldId="1342"/>
            <ac:spMk id="10" creationId="{1B5D0E63-B2C3-4BAD-A6DA-66D50DA7E295}"/>
          </ac:spMkLst>
        </pc:spChg>
        <pc:spChg chg="add del mod">
          <ac:chgData name="Anand Meher Kotra" userId="ff48abac-661f-47a9-b154-7a133cc1b477" providerId="ADAL" clId="{9AA9B54A-BCDF-4C6E-BA1F-BD908D4520B5}" dt="2021-01-07T13:15:13.681" v="1153"/>
          <ac:spMkLst>
            <pc:docMk/>
            <pc:sldMk cId="262346079" sldId="1342"/>
            <ac:spMk id="11" creationId="{A301395C-4791-4418-8F3C-E4694702DE3E}"/>
          </ac:spMkLst>
        </pc:spChg>
        <pc:spChg chg="add mod">
          <ac:chgData name="Anand Meher Kotra" userId="ff48abac-661f-47a9-b154-7a133cc1b477" providerId="ADAL" clId="{9AA9B54A-BCDF-4C6E-BA1F-BD908D4520B5}" dt="2021-01-07T13:27:58.216" v="1377" actId="164"/>
          <ac:spMkLst>
            <pc:docMk/>
            <pc:sldMk cId="262346079" sldId="1342"/>
            <ac:spMk id="12" creationId="{1F528AFE-9ED6-424C-A78E-B12A174957A5}"/>
          </ac:spMkLst>
        </pc:spChg>
        <pc:spChg chg="add del mod">
          <ac:chgData name="Anand Meher Kotra" userId="ff48abac-661f-47a9-b154-7a133cc1b477" providerId="ADAL" clId="{9AA9B54A-BCDF-4C6E-BA1F-BD908D4520B5}" dt="2021-01-07T13:15:13.675" v="1151" actId="478"/>
          <ac:spMkLst>
            <pc:docMk/>
            <pc:sldMk cId="262346079" sldId="1342"/>
            <ac:spMk id="13" creationId="{BE9EBB48-D37B-4BE7-AC6E-717DD31015EF}"/>
          </ac:spMkLst>
        </pc:spChg>
        <pc:spChg chg="add mod">
          <ac:chgData name="Anand Meher Kotra" userId="ff48abac-661f-47a9-b154-7a133cc1b477" providerId="ADAL" clId="{9AA9B54A-BCDF-4C6E-BA1F-BD908D4520B5}" dt="2021-01-07T13:27:58.216" v="1377" actId="164"/>
          <ac:spMkLst>
            <pc:docMk/>
            <pc:sldMk cId="262346079" sldId="1342"/>
            <ac:spMk id="14" creationId="{4900C7E0-2127-4A36-B082-394812F12B71}"/>
          </ac:spMkLst>
        </pc:spChg>
        <pc:spChg chg="add mod">
          <ac:chgData name="Anand Meher Kotra" userId="ff48abac-661f-47a9-b154-7a133cc1b477" providerId="ADAL" clId="{9AA9B54A-BCDF-4C6E-BA1F-BD908D4520B5}" dt="2021-01-07T13:27:58.216" v="1377" actId="164"/>
          <ac:spMkLst>
            <pc:docMk/>
            <pc:sldMk cId="262346079" sldId="1342"/>
            <ac:spMk id="15" creationId="{7F6CB69A-364E-4A4A-96B1-8C9C3C16D503}"/>
          </ac:spMkLst>
        </pc:spChg>
        <pc:spChg chg="add del mod">
          <ac:chgData name="Anand Meher Kotra" userId="ff48abac-661f-47a9-b154-7a133cc1b477" providerId="ADAL" clId="{9AA9B54A-BCDF-4C6E-BA1F-BD908D4520B5}" dt="2021-01-07T13:27:58.216" v="1377" actId="164"/>
          <ac:spMkLst>
            <pc:docMk/>
            <pc:sldMk cId="262346079" sldId="1342"/>
            <ac:spMk id="16" creationId="{02114906-5723-43A6-9630-697CCE8604F8}"/>
          </ac:spMkLst>
        </pc:spChg>
        <pc:spChg chg="add mod">
          <ac:chgData name="Anand Meher Kotra" userId="ff48abac-661f-47a9-b154-7a133cc1b477" providerId="ADAL" clId="{9AA9B54A-BCDF-4C6E-BA1F-BD908D4520B5}" dt="2021-01-07T13:27:58.216" v="1377" actId="164"/>
          <ac:spMkLst>
            <pc:docMk/>
            <pc:sldMk cId="262346079" sldId="1342"/>
            <ac:spMk id="17" creationId="{7229FED5-69AA-4143-BCED-611E17B6F46B}"/>
          </ac:spMkLst>
        </pc:spChg>
        <pc:spChg chg="add del mod">
          <ac:chgData name="Anand Meher Kotra" userId="ff48abac-661f-47a9-b154-7a133cc1b477" providerId="ADAL" clId="{9AA9B54A-BCDF-4C6E-BA1F-BD908D4520B5}" dt="2021-01-07T13:18:19.426" v="1211" actId="478"/>
          <ac:spMkLst>
            <pc:docMk/>
            <pc:sldMk cId="262346079" sldId="1342"/>
            <ac:spMk id="18" creationId="{73C4F218-2C2A-4D41-B997-1541AF7EFABC}"/>
          </ac:spMkLst>
        </pc:spChg>
        <pc:spChg chg="add mod">
          <ac:chgData name="Anand Meher Kotra" userId="ff48abac-661f-47a9-b154-7a133cc1b477" providerId="ADAL" clId="{9AA9B54A-BCDF-4C6E-BA1F-BD908D4520B5}" dt="2021-01-07T13:27:58.216" v="1377" actId="164"/>
          <ac:spMkLst>
            <pc:docMk/>
            <pc:sldMk cId="262346079" sldId="1342"/>
            <ac:spMk id="19" creationId="{FB1CC360-681D-4E4A-8F11-3E797B9E71F3}"/>
          </ac:spMkLst>
        </pc:spChg>
        <pc:spChg chg="add mod">
          <ac:chgData name="Anand Meher Kotra" userId="ff48abac-661f-47a9-b154-7a133cc1b477" providerId="ADAL" clId="{9AA9B54A-BCDF-4C6E-BA1F-BD908D4520B5}" dt="2021-01-07T13:27:58.216" v="1377" actId="164"/>
          <ac:spMkLst>
            <pc:docMk/>
            <pc:sldMk cId="262346079" sldId="1342"/>
            <ac:spMk id="20" creationId="{40A18015-7C23-41DA-A9FB-E84CE8F03327}"/>
          </ac:spMkLst>
        </pc:spChg>
        <pc:spChg chg="add mod">
          <ac:chgData name="Anand Meher Kotra" userId="ff48abac-661f-47a9-b154-7a133cc1b477" providerId="ADAL" clId="{9AA9B54A-BCDF-4C6E-BA1F-BD908D4520B5}" dt="2021-01-07T13:27:58.216" v="1377" actId="164"/>
          <ac:spMkLst>
            <pc:docMk/>
            <pc:sldMk cId="262346079" sldId="1342"/>
            <ac:spMk id="21" creationId="{171DAA93-E6E9-40A5-B0FA-2D2DAE0AED4A}"/>
          </ac:spMkLst>
        </pc:spChg>
        <pc:spChg chg="add mod">
          <ac:chgData name="Anand Meher Kotra" userId="ff48abac-661f-47a9-b154-7a133cc1b477" providerId="ADAL" clId="{9AA9B54A-BCDF-4C6E-BA1F-BD908D4520B5}" dt="2021-01-07T13:27:58.216" v="1377" actId="164"/>
          <ac:spMkLst>
            <pc:docMk/>
            <pc:sldMk cId="262346079" sldId="1342"/>
            <ac:spMk id="22" creationId="{158373CF-02F0-4ACB-8333-6AA78E466F32}"/>
          </ac:spMkLst>
        </pc:spChg>
        <pc:spChg chg="add mod">
          <ac:chgData name="Anand Meher Kotra" userId="ff48abac-661f-47a9-b154-7a133cc1b477" providerId="ADAL" clId="{9AA9B54A-BCDF-4C6E-BA1F-BD908D4520B5}" dt="2021-01-07T13:27:58.216" v="1377" actId="164"/>
          <ac:spMkLst>
            <pc:docMk/>
            <pc:sldMk cId="262346079" sldId="1342"/>
            <ac:spMk id="23" creationId="{84C153AB-D0B7-47C2-AF5A-9A99E3F59BE1}"/>
          </ac:spMkLst>
        </pc:spChg>
        <pc:spChg chg="add mod">
          <ac:chgData name="Anand Meher Kotra" userId="ff48abac-661f-47a9-b154-7a133cc1b477" providerId="ADAL" clId="{9AA9B54A-BCDF-4C6E-BA1F-BD908D4520B5}" dt="2021-01-07T13:27:58.216" v="1377" actId="164"/>
          <ac:spMkLst>
            <pc:docMk/>
            <pc:sldMk cId="262346079" sldId="1342"/>
            <ac:spMk id="24" creationId="{61BD868D-2859-437D-84D5-ED511079F4E5}"/>
          </ac:spMkLst>
        </pc:spChg>
        <pc:spChg chg="add mod">
          <ac:chgData name="Anand Meher Kotra" userId="ff48abac-661f-47a9-b154-7a133cc1b477" providerId="ADAL" clId="{9AA9B54A-BCDF-4C6E-BA1F-BD908D4520B5}" dt="2021-01-07T13:27:58.216" v="1377" actId="164"/>
          <ac:spMkLst>
            <pc:docMk/>
            <pc:sldMk cId="262346079" sldId="1342"/>
            <ac:spMk id="25" creationId="{ABF1CE2B-5FBA-4289-B792-F9B4204FED29}"/>
          </ac:spMkLst>
        </pc:spChg>
        <pc:spChg chg="add mod">
          <ac:chgData name="Anand Meher Kotra" userId="ff48abac-661f-47a9-b154-7a133cc1b477" providerId="ADAL" clId="{9AA9B54A-BCDF-4C6E-BA1F-BD908D4520B5}" dt="2021-01-07T13:27:58.216" v="1377" actId="164"/>
          <ac:spMkLst>
            <pc:docMk/>
            <pc:sldMk cId="262346079" sldId="1342"/>
            <ac:spMk id="26" creationId="{94B0D7E0-03C4-44E7-97D4-4B0A60DA5E45}"/>
          </ac:spMkLst>
        </pc:spChg>
        <pc:spChg chg="add mod">
          <ac:chgData name="Anand Meher Kotra" userId="ff48abac-661f-47a9-b154-7a133cc1b477" providerId="ADAL" clId="{9AA9B54A-BCDF-4C6E-BA1F-BD908D4520B5}" dt="2021-01-07T13:27:58.216" v="1377" actId="164"/>
          <ac:spMkLst>
            <pc:docMk/>
            <pc:sldMk cId="262346079" sldId="1342"/>
            <ac:spMk id="27" creationId="{2141DC7C-CD4E-46A5-8617-499F2223BE37}"/>
          </ac:spMkLst>
        </pc:spChg>
        <pc:spChg chg="add mod">
          <ac:chgData name="Anand Meher Kotra" userId="ff48abac-661f-47a9-b154-7a133cc1b477" providerId="ADAL" clId="{9AA9B54A-BCDF-4C6E-BA1F-BD908D4520B5}" dt="2021-01-07T13:27:58.216" v="1377" actId="164"/>
          <ac:spMkLst>
            <pc:docMk/>
            <pc:sldMk cId="262346079" sldId="1342"/>
            <ac:spMk id="28" creationId="{F8BAF232-9CB8-4161-9D4E-0CDA177383FD}"/>
          </ac:spMkLst>
        </pc:spChg>
        <pc:spChg chg="add mod">
          <ac:chgData name="Anand Meher Kotra" userId="ff48abac-661f-47a9-b154-7a133cc1b477" providerId="ADAL" clId="{9AA9B54A-BCDF-4C6E-BA1F-BD908D4520B5}" dt="2021-01-07T13:27:58.216" v="1377" actId="164"/>
          <ac:spMkLst>
            <pc:docMk/>
            <pc:sldMk cId="262346079" sldId="1342"/>
            <ac:spMk id="29" creationId="{6FF428F2-CE04-4BC0-A8B2-024DFA3A91FF}"/>
          </ac:spMkLst>
        </pc:spChg>
        <pc:spChg chg="add mod">
          <ac:chgData name="Anand Meher Kotra" userId="ff48abac-661f-47a9-b154-7a133cc1b477" providerId="ADAL" clId="{9AA9B54A-BCDF-4C6E-BA1F-BD908D4520B5}" dt="2021-01-07T13:27:58.216" v="1377" actId="164"/>
          <ac:spMkLst>
            <pc:docMk/>
            <pc:sldMk cId="262346079" sldId="1342"/>
            <ac:spMk id="30" creationId="{64158A07-D34B-41AA-9CB9-48D807B21750}"/>
          </ac:spMkLst>
        </pc:spChg>
        <pc:spChg chg="add mod">
          <ac:chgData name="Anand Meher Kotra" userId="ff48abac-661f-47a9-b154-7a133cc1b477" providerId="ADAL" clId="{9AA9B54A-BCDF-4C6E-BA1F-BD908D4520B5}" dt="2021-01-07T13:27:58.216" v="1377" actId="164"/>
          <ac:spMkLst>
            <pc:docMk/>
            <pc:sldMk cId="262346079" sldId="1342"/>
            <ac:spMk id="31" creationId="{B08A0CD6-E3C1-4367-8B2E-CC7D97E72D62}"/>
          </ac:spMkLst>
        </pc:spChg>
        <pc:grpChg chg="add mod">
          <ac:chgData name="Anand Meher Kotra" userId="ff48abac-661f-47a9-b154-7a133cc1b477" providerId="ADAL" clId="{9AA9B54A-BCDF-4C6E-BA1F-BD908D4520B5}" dt="2021-01-07T13:28:03.184" v="1378" actId="1076"/>
          <ac:grpSpMkLst>
            <pc:docMk/>
            <pc:sldMk cId="262346079" sldId="1342"/>
            <ac:grpSpMk id="32" creationId="{8FA5FD30-B269-46F0-A7C4-8D56F0D6A748}"/>
          </ac:grpSpMkLst>
        </pc:grpChg>
        <pc:graphicFrameChg chg="add del mod">
          <ac:chgData name="Anand Meher Kotra" userId="ff48abac-661f-47a9-b154-7a133cc1b477" providerId="ADAL" clId="{9AA9B54A-BCDF-4C6E-BA1F-BD908D4520B5}" dt="2021-01-07T12:53:37.270" v="116"/>
          <ac:graphicFrameMkLst>
            <pc:docMk/>
            <pc:sldMk cId="262346079" sldId="1342"/>
            <ac:graphicFrameMk id="6" creationId="{B9E86BC0-8BFC-47E5-B396-9D03CA8D98B1}"/>
          </ac:graphicFrameMkLst>
        </pc:graphicFrameChg>
        <pc:graphicFrameChg chg="add del mod">
          <ac:chgData name="Anand Meher Kotra" userId="ff48abac-661f-47a9-b154-7a133cc1b477" providerId="ADAL" clId="{9AA9B54A-BCDF-4C6E-BA1F-BD908D4520B5}" dt="2021-01-07T12:53:41.875" v="119"/>
          <ac:graphicFrameMkLst>
            <pc:docMk/>
            <pc:sldMk cId="262346079" sldId="1342"/>
            <ac:graphicFrameMk id="8" creationId="{DC352017-FF72-4619-A255-46DE90651809}"/>
          </ac:graphicFrameMkLst>
        </pc:graphicFrameChg>
      </pc:sldChg>
      <pc:sldChg chg="new del">
        <pc:chgData name="Anand Meher Kotra" userId="ff48abac-661f-47a9-b154-7a133cc1b477" providerId="ADAL" clId="{9AA9B54A-BCDF-4C6E-BA1F-BD908D4520B5}" dt="2021-01-07T12:43:44.382" v="90" actId="680"/>
        <pc:sldMkLst>
          <pc:docMk/>
          <pc:sldMk cId="3201246751" sldId="1342"/>
        </pc:sldMkLst>
      </pc:sldChg>
      <pc:sldChg chg="addSp modSp new mod">
        <pc:chgData name="Anand Meher Kotra" userId="ff48abac-661f-47a9-b154-7a133cc1b477" providerId="ADAL" clId="{9AA9B54A-BCDF-4C6E-BA1F-BD908D4520B5}" dt="2021-01-07T22:08:46.556" v="5233" actId="20577"/>
        <pc:sldMkLst>
          <pc:docMk/>
          <pc:sldMk cId="2311362594" sldId="1343"/>
        </pc:sldMkLst>
        <pc:spChg chg="mod">
          <ac:chgData name="Anand Meher Kotra" userId="ff48abac-661f-47a9-b154-7a133cc1b477" providerId="ADAL" clId="{9AA9B54A-BCDF-4C6E-BA1F-BD908D4520B5}" dt="2021-01-07T13:29:36.036" v="1412" actId="20577"/>
          <ac:spMkLst>
            <pc:docMk/>
            <pc:sldMk cId="2311362594" sldId="1343"/>
            <ac:spMk id="2" creationId="{307EC11E-194F-4D83-AB44-EBDAAD8F9B00}"/>
          </ac:spMkLst>
        </pc:spChg>
        <pc:spChg chg="mod">
          <ac:chgData name="Anand Meher Kotra" userId="ff48abac-661f-47a9-b154-7a133cc1b477" providerId="ADAL" clId="{9AA9B54A-BCDF-4C6E-BA1F-BD908D4520B5}" dt="2021-01-07T22:08:46.556" v="5233" actId="20577"/>
          <ac:spMkLst>
            <pc:docMk/>
            <pc:sldMk cId="2311362594" sldId="1343"/>
            <ac:spMk id="3" creationId="{00CAE331-479C-4A5C-AE71-9D47CA028346}"/>
          </ac:spMkLst>
        </pc:spChg>
        <pc:spChg chg="mod">
          <ac:chgData name="Anand Meher Kotra" userId="ff48abac-661f-47a9-b154-7a133cc1b477" providerId="ADAL" clId="{9AA9B54A-BCDF-4C6E-BA1F-BD908D4520B5}" dt="2021-01-07T14:37:38.531" v="2143" actId="1076"/>
          <ac:spMkLst>
            <pc:docMk/>
            <pc:sldMk cId="2311362594" sldId="1343"/>
            <ac:spMk id="4" creationId="{B3968C59-D643-4FD0-B525-B4F796A79AA4}"/>
          </ac:spMkLst>
        </pc:spChg>
        <pc:grpChg chg="add mod">
          <ac:chgData name="Anand Meher Kotra" userId="ff48abac-661f-47a9-b154-7a133cc1b477" providerId="ADAL" clId="{9AA9B54A-BCDF-4C6E-BA1F-BD908D4520B5}" dt="2021-01-07T14:33:57.604" v="1867" actId="14100"/>
          <ac:grpSpMkLst>
            <pc:docMk/>
            <pc:sldMk cId="2311362594" sldId="1343"/>
            <ac:grpSpMk id="14" creationId="{09FB7064-EF14-4CED-A0EF-CE6C34E739B9}"/>
          </ac:grpSpMkLst>
        </pc:grpChg>
        <pc:picChg chg="add mod">
          <ac:chgData name="Anand Meher Kotra" userId="ff48abac-661f-47a9-b154-7a133cc1b477" providerId="ADAL" clId="{9AA9B54A-BCDF-4C6E-BA1F-BD908D4520B5}" dt="2021-01-07T14:11:40.527" v="1599" actId="164"/>
          <ac:picMkLst>
            <pc:docMk/>
            <pc:sldMk cId="2311362594" sldId="1343"/>
            <ac:picMk id="7" creationId="{D2E040E9-8558-4D1D-B5A5-C9880781E470}"/>
          </ac:picMkLst>
        </pc:picChg>
        <pc:picChg chg="add mod">
          <ac:chgData name="Anand Meher Kotra" userId="ff48abac-661f-47a9-b154-7a133cc1b477" providerId="ADAL" clId="{9AA9B54A-BCDF-4C6E-BA1F-BD908D4520B5}" dt="2021-01-07T14:11:40.527" v="1599" actId="164"/>
          <ac:picMkLst>
            <pc:docMk/>
            <pc:sldMk cId="2311362594" sldId="1343"/>
            <ac:picMk id="9" creationId="{49E03FA0-3264-4284-A428-2ED981058A37}"/>
          </ac:picMkLst>
        </pc:picChg>
        <pc:picChg chg="add mod">
          <ac:chgData name="Anand Meher Kotra" userId="ff48abac-661f-47a9-b154-7a133cc1b477" providerId="ADAL" clId="{9AA9B54A-BCDF-4C6E-BA1F-BD908D4520B5}" dt="2021-01-07T14:11:40.527" v="1599" actId="164"/>
          <ac:picMkLst>
            <pc:docMk/>
            <pc:sldMk cId="2311362594" sldId="1343"/>
            <ac:picMk id="11" creationId="{74166243-CCB2-4378-8BF9-BE4E2E3DF66B}"/>
          </ac:picMkLst>
        </pc:picChg>
        <pc:picChg chg="add mod">
          <ac:chgData name="Anand Meher Kotra" userId="ff48abac-661f-47a9-b154-7a133cc1b477" providerId="ADAL" clId="{9AA9B54A-BCDF-4C6E-BA1F-BD908D4520B5}" dt="2021-01-07T14:11:40.527" v="1599" actId="164"/>
          <ac:picMkLst>
            <pc:docMk/>
            <pc:sldMk cId="2311362594" sldId="1343"/>
            <ac:picMk id="13" creationId="{F9F9288B-C508-40E0-A9AD-8701BECA5E6F}"/>
          </ac:picMkLst>
        </pc:picChg>
      </pc:sldChg>
      <pc:sldChg chg="addSp modSp new mod">
        <pc:chgData name="Anand Meher Kotra" userId="ff48abac-661f-47a9-b154-7a133cc1b477" providerId="ADAL" clId="{9AA9B54A-BCDF-4C6E-BA1F-BD908D4520B5}" dt="2021-01-07T22:09:13.349" v="5237" actId="2"/>
        <pc:sldMkLst>
          <pc:docMk/>
          <pc:sldMk cId="1758139486" sldId="1344"/>
        </pc:sldMkLst>
        <pc:spChg chg="mod">
          <ac:chgData name="Anand Meher Kotra" userId="ff48abac-661f-47a9-b154-7a133cc1b477" providerId="ADAL" clId="{9AA9B54A-BCDF-4C6E-BA1F-BD908D4520B5}" dt="2021-01-07T14:20:19.587" v="1661" actId="20577"/>
          <ac:spMkLst>
            <pc:docMk/>
            <pc:sldMk cId="1758139486" sldId="1344"/>
            <ac:spMk id="2" creationId="{49906B27-5DD8-4568-8912-5C82B4C0C7EC}"/>
          </ac:spMkLst>
        </pc:spChg>
        <pc:spChg chg="mod">
          <ac:chgData name="Anand Meher Kotra" userId="ff48abac-661f-47a9-b154-7a133cc1b477" providerId="ADAL" clId="{9AA9B54A-BCDF-4C6E-BA1F-BD908D4520B5}" dt="2021-01-07T22:09:13.349" v="5237" actId="2"/>
          <ac:spMkLst>
            <pc:docMk/>
            <pc:sldMk cId="1758139486" sldId="1344"/>
            <ac:spMk id="3" creationId="{6353CE8E-BFAF-4122-B253-7F93ABA26F52}"/>
          </ac:spMkLst>
        </pc:spChg>
        <pc:grpChg chg="add mod">
          <ac:chgData name="Anand Meher Kotra" userId="ff48abac-661f-47a9-b154-7a133cc1b477" providerId="ADAL" clId="{9AA9B54A-BCDF-4C6E-BA1F-BD908D4520B5}" dt="2021-01-07T14:32:50.814" v="1853" actId="164"/>
          <ac:grpSpMkLst>
            <pc:docMk/>
            <pc:sldMk cId="1758139486" sldId="1344"/>
            <ac:grpSpMk id="10" creationId="{E60C6E6B-C601-482A-A6D0-BD37B42DD833}"/>
          </ac:grpSpMkLst>
        </pc:grpChg>
        <pc:picChg chg="add mod">
          <ac:chgData name="Anand Meher Kotra" userId="ff48abac-661f-47a9-b154-7a133cc1b477" providerId="ADAL" clId="{9AA9B54A-BCDF-4C6E-BA1F-BD908D4520B5}" dt="2021-01-07T14:32:50.814" v="1853" actId="164"/>
          <ac:picMkLst>
            <pc:docMk/>
            <pc:sldMk cId="1758139486" sldId="1344"/>
            <ac:picMk id="7" creationId="{4136ACE9-987D-46F2-95EC-A95342D3DDE2}"/>
          </ac:picMkLst>
        </pc:picChg>
        <pc:picChg chg="add mod">
          <ac:chgData name="Anand Meher Kotra" userId="ff48abac-661f-47a9-b154-7a133cc1b477" providerId="ADAL" clId="{9AA9B54A-BCDF-4C6E-BA1F-BD908D4520B5}" dt="2021-01-07T14:32:50.814" v="1853" actId="164"/>
          <ac:picMkLst>
            <pc:docMk/>
            <pc:sldMk cId="1758139486" sldId="1344"/>
            <ac:picMk id="9" creationId="{610BD944-6976-4065-A378-B8A1A89EA13B}"/>
          </ac:picMkLst>
        </pc:picChg>
      </pc:sldChg>
      <pc:sldChg chg="addSp delSp modSp new mod">
        <pc:chgData name="Anand Meher Kotra" userId="ff48abac-661f-47a9-b154-7a133cc1b477" providerId="ADAL" clId="{9AA9B54A-BCDF-4C6E-BA1F-BD908D4520B5}" dt="2021-01-07T22:09:30.414" v="5242" actId="2"/>
        <pc:sldMkLst>
          <pc:docMk/>
          <pc:sldMk cId="3647732657" sldId="1345"/>
        </pc:sldMkLst>
        <pc:spChg chg="mod">
          <ac:chgData name="Anand Meher Kotra" userId="ff48abac-661f-47a9-b154-7a133cc1b477" providerId="ADAL" clId="{9AA9B54A-BCDF-4C6E-BA1F-BD908D4520B5}" dt="2021-01-07T22:09:22.277" v="5238" actId="2"/>
          <ac:spMkLst>
            <pc:docMk/>
            <pc:sldMk cId="3647732657" sldId="1345"/>
            <ac:spMk id="2" creationId="{2671F7B2-4769-401D-A424-529671F5568D}"/>
          </ac:spMkLst>
        </pc:spChg>
        <pc:spChg chg="del">
          <ac:chgData name="Anand Meher Kotra" userId="ff48abac-661f-47a9-b154-7a133cc1b477" providerId="ADAL" clId="{9AA9B54A-BCDF-4C6E-BA1F-BD908D4520B5}" dt="2021-01-07T14:56:16.072" v="3161" actId="478"/>
          <ac:spMkLst>
            <pc:docMk/>
            <pc:sldMk cId="3647732657" sldId="1345"/>
            <ac:spMk id="3" creationId="{9E7C8387-CFC8-4AE7-9308-55AB5815DAB7}"/>
          </ac:spMkLst>
        </pc:spChg>
        <pc:spChg chg="mod">
          <ac:chgData name="Anand Meher Kotra" userId="ff48abac-661f-47a9-b154-7a133cc1b477" providerId="ADAL" clId="{9AA9B54A-BCDF-4C6E-BA1F-BD908D4520B5}" dt="2021-01-07T15:00:31.337" v="3197"/>
          <ac:spMkLst>
            <pc:docMk/>
            <pc:sldMk cId="3647732657" sldId="1345"/>
            <ac:spMk id="4" creationId="{8C07296D-C058-47F1-ABF2-3712BB103844}"/>
          </ac:spMkLst>
        </pc:spChg>
        <pc:graphicFrameChg chg="add del mod">
          <ac:chgData name="Anand Meher Kotra" userId="ff48abac-661f-47a9-b154-7a133cc1b477" providerId="ADAL" clId="{9AA9B54A-BCDF-4C6E-BA1F-BD908D4520B5}" dt="2021-01-07T14:56:22.220" v="3163"/>
          <ac:graphicFrameMkLst>
            <pc:docMk/>
            <pc:sldMk cId="3647732657" sldId="1345"/>
            <ac:graphicFrameMk id="6" creationId="{30FF4499-8330-47A0-BB00-5F905642B409}"/>
          </ac:graphicFrameMkLst>
        </pc:graphicFrameChg>
        <pc:graphicFrameChg chg="add del mod modGraphic">
          <ac:chgData name="Anand Meher Kotra" userId="ff48abac-661f-47a9-b154-7a133cc1b477" providerId="ADAL" clId="{9AA9B54A-BCDF-4C6E-BA1F-BD908D4520B5}" dt="2021-01-07T14:56:36.347" v="3171"/>
          <ac:graphicFrameMkLst>
            <pc:docMk/>
            <pc:sldMk cId="3647732657" sldId="1345"/>
            <ac:graphicFrameMk id="7" creationId="{620EDD10-0C26-4D5F-A3EC-F47BD0219413}"/>
          </ac:graphicFrameMkLst>
        </pc:graphicFrameChg>
        <pc:graphicFrameChg chg="add del mod">
          <ac:chgData name="Anand Meher Kotra" userId="ff48abac-661f-47a9-b154-7a133cc1b477" providerId="ADAL" clId="{9AA9B54A-BCDF-4C6E-BA1F-BD908D4520B5}" dt="2021-01-07T14:56:53.897" v="3177" actId="478"/>
          <ac:graphicFrameMkLst>
            <pc:docMk/>
            <pc:sldMk cId="3647732657" sldId="1345"/>
            <ac:graphicFrameMk id="8" creationId="{77E11AD4-98E6-4316-AECB-75B4518FFDFD}"/>
          </ac:graphicFrameMkLst>
        </pc:graphicFrameChg>
        <pc:graphicFrameChg chg="add del mod modGraphic">
          <ac:chgData name="Anand Meher Kotra" userId="ff48abac-661f-47a9-b154-7a133cc1b477" providerId="ADAL" clId="{9AA9B54A-BCDF-4C6E-BA1F-BD908D4520B5}" dt="2021-01-07T14:57:41.147" v="3185"/>
          <ac:graphicFrameMkLst>
            <pc:docMk/>
            <pc:sldMk cId="3647732657" sldId="1345"/>
            <ac:graphicFrameMk id="10" creationId="{7B696B45-27AF-4691-BBF6-8867CD18CDCB}"/>
          </ac:graphicFrameMkLst>
        </pc:graphicFrameChg>
        <pc:graphicFrameChg chg="add del mod">
          <ac:chgData name="Anand Meher Kotra" userId="ff48abac-661f-47a9-b154-7a133cc1b477" providerId="ADAL" clId="{9AA9B54A-BCDF-4C6E-BA1F-BD908D4520B5}" dt="2021-01-07T14:57:46.559" v="3187"/>
          <ac:graphicFrameMkLst>
            <pc:docMk/>
            <pc:sldMk cId="3647732657" sldId="1345"/>
            <ac:graphicFrameMk id="11" creationId="{36DF1063-A62E-44BB-B199-BF800290502B}"/>
          </ac:graphicFrameMkLst>
        </pc:graphicFrameChg>
        <pc:graphicFrameChg chg="add del mod modGraphic">
          <ac:chgData name="Anand Meher Kotra" userId="ff48abac-661f-47a9-b154-7a133cc1b477" providerId="ADAL" clId="{9AA9B54A-BCDF-4C6E-BA1F-BD908D4520B5}" dt="2021-01-07T17:40:35.839" v="3373" actId="478"/>
          <ac:graphicFrameMkLst>
            <pc:docMk/>
            <pc:sldMk cId="3647732657" sldId="1345"/>
            <ac:graphicFrameMk id="12" creationId="{19FE054B-21C7-4D00-8F24-C9183228D23D}"/>
          </ac:graphicFrameMkLst>
        </pc:graphicFrameChg>
        <pc:graphicFrameChg chg="add del mod">
          <ac:chgData name="Anand Meher Kotra" userId="ff48abac-661f-47a9-b154-7a133cc1b477" providerId="ADAL" clId="{9AA9B54A-BCDF-4C6E-BA1F-BD908D4520B5}" dt="2021-01-07T17:42:52.656" v="3375"/>
          <ac:graphicFrameMkLst>
            <pc:docMk/>
            <pc:sldMk cId="3647732657" sldId="1345"/>
            <ac:graphicFrameMk id="13" creationId="{97346B1D-FCC6-469D-B59F-F3AC0456635A}"/>
          </ac:graphicFrameMkLst>
        </pc:graphicFrameChg>
        <pc:graphicFrameChg chg="add del mod modGraphic">
          <ac:chgData name="Anand Meher Kotra" userId="ff48abac-661f-47a9-b154-7a133cc1b477" providerId="ADAL" clId="{9AA9B54A-BCDF-4C6E-BA1F-BD908D4520B5}" dt="2021-01-07T22:09:28.874" v="5240" actId="2"/>
          <ac:graphicFrameMkLst>
            <pc:docMk/>
            <pc:sldMk cId="3647732657" sldId="1345"/>
            <ac:graphicFrameMk id="14" creationId="{A1875A98-7086-43B2-8811-CCE431C63340}"/>
          </ac:graphicFrameMkLst>
        </pc:graphicFrameChg>
        <pc:graphicFrameChg chg="add del mod">
          <ac:chgData name="Anand Meher Kotra" userId="ff48abac-661f-47a9-b154-7a133cc1b477" providerId="ADAL" clId="{9AA9B54A-BCDF-4C6E-BA1F-BD908D4520B5}" dt="2021-01-07T17:44:09.315" v="3386"/>
          <ac:graphicFrameMkLst>
            <pc:docMk/>
            <pc:sldMk cId="3647732657" sldId="1345"/>
            <ac:graphicFrameMk id="15" creationId="{27E97C34-E89D-41D3-933C-3C4199B915B3}"/>
          </ac:graphicFrameMkLst>
        </pc:graphicFrameChg>
        <pc:graphicFrameChg chg="add del mod">
          <ac:chgData name="Anand Meher Kotra" userId="ff48abac-661f-47a9-b154-7a133cc1b477" providerId="ADAL" clId="{9AA9B54A-BCDF-4C6E-BA1F-BD908D4520B5}" dt="2021-01-07T17:44:49.945" v="3404"/>
          <ac:graphicFrameMkLst>
            <pc:docMk/>
            <pc:sldMk cId="3647732657" sldId="1345"/>
            <ac:graphicFrameMk id="16" creationId="{9AA37EA1-D9E0-4AE6-B858-F88D4F827F82}"/>
          </ac:graphicFrameMkLst>
        </pc:graphicFrameChg>
        <pc:graphicFrameChg chg="add del mod">
          <ac:chgData name="Anand Meher Kotra" userId="ff48abac-661f-47a9-b154-7a133cc1b477" providerId="ADAL" clId="{9AA9B54A-BCDF-4C6E-BA1F-BD908D4520B5}" dt="2021-01-07T17:44:30.903" v="3393"/>
          <ac:graphicFrameMkLst>
            <pc:docMk/>
            <pc:sldMk cId="3647732657" sldId="1345"/>
            <ac:graphicFrameMk id="17" creationId="{E7D50881-CAFA-400A-AC4B-CC0D61847BB2}"/>
          </ac:graphicFrameMkLst>
        </pc:graphicFrameChg>
        <pc:graphicFrameChg chg="add del mod modGraphic">
          <ac:chgData name="Anand Meher Kotra" userId="ff48abac-661f-47a9-b154-7a133cc1b477" providerId="ADAL" clId="{9AA9B54A-BCDF-4C6E-BA1F-BD908D4520B5}" dt="2021-01-07T17:44:44.346" v="3399"/>
          <ac:graphicFrameMkLst>
            <pc:docMk/>
            <pc:sldMk cId="3647732657" sldId="1345"/>
            <ac:graphicFrameMk id="18" creationId="{9FA290F7-F463-46A6-90F6-59E43D615B8A}"/>
          </ac:graphicFrameMkLst>
        </pc:graphicFrameChg>
        <pc:graphicFrameChg chg="add del mod">
          <ac:chgData name="Anand Meher Kotra" userId="ff48abac-661f-47a9-b154-7a133cc1b477" providerId="ADAL" clId="{9AA9B54A-BCDF-4C6E-BA1F-BD908D4520B5}" dt="2021-01-07T17:45:01.549" v="3406"/>
          <ac:graphicFrameMkLst>
            <pc:docMk/>
            <pc:sldMk cId="3647732657" sldId="1345"/>
            <ac:graphicFrameMk id="19" creationId="{5E1FFDF3-6F45-4208-905B-C8E4E60820A3}"/>
          </ac:graphicFrameMkLst>
        </pc:graphicFrameChg>
        <pc:graphicFrameChg chg="add mod modGraphic">
          <ac:chgData name="Anand Meher Kotra" userId="ff48abac-661f-47a9-b154-7a133cc1b477" providerId="ADAL" clId="{9AA9B54A-BCDF-4C6E-BA1F-BD908D4520B5}" dt="2021-01-07T22:09:30.414" v="5242" actId="2"/>
          <ac:graphicFrameMkLst>
            <pc:docMk/>
            <pc:sldMk cId="3647732657" sldId="1345"/>
            <ac:graphicFrameMk id="20" creationId="{B9982237-D546-4476-A2CC-A7BB50392E74}"/>
          </ac:graphicFrameMkLst>
        </pc:graphicFrameChg>
        <pc:picChg chg="add del">
          <ac:chgData name="Anand Meher Kotra" userId="ff48abac-661f-47a9-b154-7a133cc1b477" providerId="ADAL" clId="{9AA9B54A-BCDF-4C6E-BA1F-BD908D4520B5}" dt="2021-01-07T14:57:01.024" v="3179"/>
          <ac:picMkLst>
            <pc:docMk/>
            <pc:sldMk cId="3647732657" sldId="1345"/>
            <ac:picMk id="9" creationId="{97C1FCCC-9DC6-4CB0-9E8A-A84BD4382C09}"/>
          </ac:picMkLst>
        </pc:picChg>
      </pc:sldChg>
      <pc:sldChg chg="addSp delSp modSp add del mod">
        <pc:chgData name="Anand Meher Kotra" userId="ff48abac-661f-47a9-b154-7a133cc1b477" providerId="ADAL" clId="{9AA9B54A-BCDF-4C6E-BA1F-BD908D4520B5}" dt="2021-01-07T17:49:14.545" v="3481" actId="2696"/>
        <pc:sldMkLst>
          <pc:docMk/>
          <pc:sldMk cId="714025870" sldId="1346"/>
        </pc:sldMkLst>
        <pc:spChg chg="mod">
          <ac:chgData name="Anand Meher Kotra" userId="ff48abac-661f-47a9-b154-7a133cc1b477" providerId="ADAL" clId="{9AA9B54A-BCDF-4C6E-BA1F-BD908D4520B5}" dt="2021-01-07T15:06:49.548" v="3281" actId="20577"/>
          <ac:spMkLst>
            <pc:docMk/>
            <pc:sldMk cId="714025870" sldId="1346"/>
            <ac:spMk id="2" creationId="{2671F7B2-4769-401D-A424-529671F5568D}"/>
          </ac:spMkLst>
        </pc:spChg>
        <pc:spChg chg="mod">
          <ac:chgData name="Anand Meher Kotra" userId="ff48abac-661f-47a9-b154-7a133cc1b477" providerId="ADAL" clId="{9AA9B54A-BCDF-4C6E-BA1F-BD908D4520B5}" dt="2021-01-07T15:08:03.499" v="3290" actId="115"/>
          <ac:spMkLst>
            <pc:docMk/>
            <pc:sldMk cId="714025870" sldId="1346"/>
            <ac:spMk id="4" creationId="{8C07296D-C058-47F1-ABF2-3712BB103844}"/>
          </ac:spMkLst>
        </pc:spChg>
        <pc:graphicFrameChg chg="add mod modGraphic">
          <ac:chgData name="Anand Meher Kotra" userId="ff48abac-661f-47a9-b154-7a133cc1b477" providerId="ADAL" clId="{9AA9B54A-BCDF-4C6E-BA1F-BD908D4520B5}" dt="2021-01-07T15:08:09.588" v="3291" actId="1076"/>
          <ac:graphicFrameMkLst>
            <pc:docMk/>
            <pc:sldMk cId="714025870" sldId="1346"/>
            <ac:graphicFrameMk id="3" creationId="{FE493D92-8183-4843-8B24-76A957BD35FB}"/>
          </ac:graphicFrameMkLst>
        </pc:graphicFrameChg>
        <pc:graphicFrameChg chg="del">
          <ac:chgData name="Anand Meher Kotra" userId="ff48abac-661f-47a9-b154-7a133cc1b477" providerId="ADAL" clId="{9AA9B54A-BCDF-4C6E-BA1F-BD908D4520B5}" dt="2021-01-07T15:00:58.059" v="3199" actId="478"/>
          <ac:graphicFrameMkLst>
            <pc:docMk/>
            <pc:sldMk cId="714025870" sldId="1346"/>
            <ac:graphicFrameMk id="12" creationId="{19FE054B-21C7-4D00-8F24-C9183228D23D}"/>
          </ac:graphicFrameMkLst>
        </pc:graphicFrameChg>
      </pc:sldChg>
      <pc:sldChg chg="addSp delSp modSp add del mod">
        <pc:chgData name="Anand Meher Kotra" userId="ff48abac-661f-47a9-b154-7a133cc1b477" providerId="ADAL" clId="{9AA9B54A-BCDF-4C6E-BA1F-BD908D4520B5}" dt="2021-01-07T17:49:17.250" v="3482" actId="2696"/>
        <pc:sldMkLst>
          <pc:docMk/>
          <pc:sldMk cId="3028724425" sldId="1347"/>
        </pc:sldMkLst>
        <pc:spChg chg="mod">
          <ac:chgData name="Anand Meher Kotra" userId="ff48abac-661f-47a9-b154-7a133cc1b477" providerId="ADAL" clId="{9AA9B54A-BCDF-4C6E-BA1F-BD908D4520B5}" dt="2021-01-07T15:08:37.086" v="3301" actId="20577"/>
          <ac:spMkLst>
            <pc:docMk/>
            <pc:sldMk cId="3028724425" sldId="1347"/>
            <ac:spMk id="4" creationId="{8C07296D-C058-47F1-ABF2-3712BB103844}"/>
          </ac:spMkLst>
        </pc:spChg>
        <pc:graphicFrameChg chg="del">
          <ac:chgData name="Anand Meher Kotra" userId="ff48abac-661f-47a9-b154-7a133cc1b477" providerId="ADAL" clId="{9AA9B54A-BCDF-4C6E-BA1F-BD908D4520B5}" dt="2021-01-07T15:08:55.910" v="3302" actId="478"/>
          <ac:graphicFrameMkLst>
            <pc:docMk/>
            <pc:sldMk cId="3028724425" sldId="1347"/>
            <ac:graphicFrameMk id="3" creationId="{FE493D92-8183-4843-8B24-76A957BD35FB}"/>
          </ac:graphicFrameMkLst>
        </pc:graphicFrameChg>
        <pc:graphicFrameChg chg="add del mod">
          <ac:chgData name="Anand Meher Kotra" userId="ff48abac-661f-47a9-b154-7a133cc1b477" providerId="ADAL" clId="{9AA9B54A-BCDF-4C6E-BA1F-BD908D4520B5}" dt="2021-01-07T15:09:00.875" v="3304"/>
          <ac:graphicFrameMkLst>
            <pc:docMk/>
            <pc:sldMk cId="3028724425" sldId="1347"/>
            <ac:graphicFrameMk id="6" creationId="{25089A14-670A-4EDF-BFDE-621A196E757C}"/>
          </ac:graphicFrameMkLst>
        </pc:graphicFrameChg>
        <pc:graphicFrameChg chg="add del mod">
          <ac:chgData name="Anand Meher Kotra" userId="ff48abac-661f-47a9-b154-7a133cc1b477" providerId="ADAL" clId="{9AA9B54A-BCDF-4C6E-BA1F-BD908D4520B5}" dt="2021-01-07T15:09:06.223" v="3306"/>
          <ac:graphicFrameMkLst>
            <pc:docMk/>
            <pc:sldMk cId="3028724425" sldId="1347"/>
            <ac:graphicFrameMk id="7" creationId="{A35EF39D-6A34-4C7F-9D8A-659804826687}"/>
          </ac:graphicFrameMkLst>
        </pc:graphicFrameChg>
        <pc:graphicFrameChg chg="add mod modGraphic">
          <ac:chgData name="Anand Meher Kotra" userId="ff48abac-661f-47a9-b154-7a133cc1b477" providerId="ADAL" clId="{9AA9B54A-BCDF-4C6E-BA1F-BD908D4520B5}" dt="2021-01-07T15:10:02.022" v="3315" actId="2084"/>
          <ac:graphicFrameMkLst>
            <pc:docMk/>
            <pc:sldMk cId="3028724425" sldId="1347"/>
            <ac:graphicFrameMk id="8" creationId="{28A6C028-9172-4310-8BFD-F8990C868644}"/>
          </ac:graphicFrameMkLst>
        </pc:graphicFrameChg>
      </pc:sldChg>
      <pc:sldChg chg="add del">
        <pc:chgData name="Anand Meher Kotra" userId="ff48abac-661f-47a9-b154-7a133cc1b477" providerId="ADAL" clId="{9AA9B54A-BCDF-4C6E-BA1F-BD908D4520B5}" dt="2021-01-07T15:08:14.917" v="3292" actId="47"/>
        <pc:sldMkLst>
          <pc:docMk/>
          <pc:sldMk cId="3353868145" sldId="1347"/>
        </pc:sldMkLst>
      </pc:sldChg>
      <pc:sldChg chg="addSp delSp modSp new mod">
        <pc:chgData name="Anand Meher Kotra" userId="ff48abac-661f-47a9-b154-7a133cc1b477" providerId="ADAL" clId="{9AA9B54A-BCDF-4C6E-BA1F-BD908D4520B5}" dt="2021-01-07T22:09:37.846" v="5254" actId="2"/>
        <pc:sldMkLst>
          <pc:docMk/>
          <pc:sldMk cId="372164324" sldId="1348"/>
        </pc:sldMkLst>
        <pc:spChg chg="mod">
          <ac:chgData name="Anand Meher Kotra" userId="ff48abac-661f-47a9-b154-7a133cc1b477" providerId="ADAL" clId="{9AA9B54A-BCDF-4C6E-BA1F-BD908D4520B5}" dt="2021-01-07T22:09:37.846" v="5254" actId="2"/>
          <ac:spMkLst>
            <pc:docMk/>
            <pc:sldMk cId="372164324" sldId="1348"/>
            <ac:spMk id="2" creationId="{005DBA55-284A-422D-A1E8-1E93BBB8DFE8}"/>
          </ac:spMkLst>
        </pc:spChg>
        <pc:spChg chg="del">
          <ac:chgData name="Anand Meher Kotra" userId="ff48abac-661f-47a9-b154-7a133cc1b477" providerId="ADAL" clId="{9AA9B54A-BCDF-4C6E-BA1F-BD908D4520B5}" dt="2021-01-07T15:51:33.642" v="3356" actId="478"/>
          <ac:spMkLst>
            <pc:docMk/>
            <pc:sldMk cId="372164324" sldId="1348"/>
            <ac:spMk id="3" creationId="{5BD46788-5E20-4235-A1A8-82D0E328B057}"/>
          </ac:spMkLst>
        </pc:spChg>
        <pc:spChg chg="del">
          <ac:chgData name="Anand Meher Kotra" userId="ff48abac-661f-47a9-b154-7a133cc1b477" providerId="ADAL" clId="{9AA9B54A-BCDF-4C6E-BA1F-BD908D4520B5}" dt="2021-01-07T15:51:36.527" v="3357" actId="478"/>
          <ac:spMkLst>
            <pc:docMk/>
            <pc:sldMk cId="372164324" sldId="1348"/>
            <ac:spMk id="4" creationId="{41E2710B-852F-4698-ACD7-B64BFC97DFF5}"/>
          </ac:spMkLst>
        </pc:spChg>
        <pc:graphicFrameChg chg="add del mod modGraphic">
          <ac:chgData name="Anand Meher Kotra" userId="ff48abac-661f-47a9-b154-7a133cc1b477" providerId="ADAL" clId="{9AA9B54A-BCDF-4C6E-BA1F-BD908D4520B5}" dt="2021-01-07T15:51:55.329" v="3365"/>
          <ac:graphicFrameMkLst>
            <pc:docMk/>
            <pc:sldMk cId="372164324" sldId="1348"/>
            <ac:graphicFrameMk id="6" creationId="{F42E32CD-62EA-4857-8125-90D4E9902E98}"/>
          </ac:graphicFrameMkLst>
        </pc:graphicFrameChg>
        <pc:graphicFrameChg chg="add mod">
          <ac:chgData name="Anand Meher Kotra" userId="ff48abac-661f-47a9-b154-7a133cc1b477" providerId="ADAL" clId="{9AA9B54A-BCDF-4C6E-BA1F-BD908D4520B5}" dt="2021-01-07T15:52:06.298" v="3369" actId="1076"/>
          <ac:graphicFrameMkLst>
            <pc:docMk/>
            <pc:sldMk cId="372164324" sldId="1348"/>
            <ac:graphicFrameMk id="7" creationId="{72286290-6051-4102-BBD2-6035E278A83D}"/>
          </ac:graphicFrameMkLst>
        </pc:graphicFrameChg>
        <pc:graphicFrameChg chg="add mod">
          <ac:chgData name="Anand Meher Kotra" userId="ff48abac-661f-47a9-b154-7a133cc1b477" providerId="ADAL" clId="{9AA9B54A-BCDF-4C6E-BA1F-BD908D4520B5}" dt="2021-01-07T15:52:33.072" v="3372" actId="14100"/>
          <ac:graphicFrameMkLst>
            <pc:docMk/>
            <pc:sldMk cId="372164324" sldId="1348"/>
            <ac:graphicFrameMk id="8" creationId="{147D8F88-5EBF-4E42-915E-A05114547525}"/>
          </ac:graphicFrameMkLst>
        </pc:graphicFrameChg>
      </pc:sldChg>
      <pc:sldChg chg="addSp delSp modSp add mod">
        <pc:chgData name="Anand Meher Kotra" userId="ff48abac-661f-47a9-b154-7a133cc1b477" providerId="ADAL" clId="{9AA9B54A-BCDF-4C6E-BA1F-BD908D4520B5}" dt="2021-01-07T22:09:33.113" v="5248" actId="2"/>
        <pc:sldMkLst>
          <pc:docMk/>
          <pc:sldMk cId="3375511345" sldId="1349"/>
        </pc:sldMkLst>
        <pc:spChg chg="mod">
          <ac:chgData name="Anand Meher Kotra" userId="ff48abac-661f-47a9-b154-7a133cc1b477" providerId="ADAL" clId="{9AA9B54A-BCDF-4C6E-BA1F-BD908D4520B5}" dt="2021-01-07T22:09:30.834" v="5243" actId="2"/>
          <ac:spMkLst>
            <pc:docMk/>
            <pc:sldMk cId="3375511345" sldId="1349"/>
            <ac:spMk id="2" creationId="{2671F7B2-4769-401D-A424-529671F5568D}"/>
          </ac:spMkLst>
        </pc:spChg>
        <pc:spChg chg="mod">
          <ac:chgData name="Anand Meher Kotra" userId="ff48abac-661f-47a9-b154-7a133cc1b477" providerId="ADAL" clId="{9AA9B54A-BCDF-4C6E-BA1F-BD908D4520B5}" dt="2021-01-07T22:09:31.403" v="5244" actId="2"/>
          <ac:spMkLst>
            <pc:docMk/>
            <pc:sldMk cId="3375511345" sldId="1349"/>
            <ac:spMk id="4" creationId="{8C07296D-C058-47F1-ABF2-3712BB103844}"/>
          </ac:spMkLst>
        </pc:spChg>
        <pc:graphicFrameChg chg="add del mod">
          <ac:chgData name="Anand Meher Kotra" userId="ff48abac-661f-47a9-b154-7a133cc1b477" providerId="ADAL" clId="{9AA9B54A-BCDF-4C6E-BA1F-BD908D4520B5}" dt="2021-01-07T17:45:46.536" v="3413"/>
          <ac:graphicFrameMkLst>
            <pc:docMk/>
            <pc:sldMk cId="3375511345" sldId="1349"/>
            <ac:graphicFrameMk id="3" creationId="{4A6168BD-C1AD-45A4-B1B1-92111C28882C}"/>
          </ac:graphicFrameMkLst>
        </pc:graphicFrameChg>
        <pc:graphicFrameChg chg="add mod modGraphic">
          <ac:chgData name="Anand Meher Kotra" userId="ff48abac-661f-47a9-b154-7a133cc1b477" providerId="ADAL" clId="{9AA9B54A-BCDF-4C6E-BA1F-BD908D4520B5}" dt="2021-01-07T22:09:32.324" v="5246" actId="2"/>
          <ac:graphicFrameMkLst>
            <pc:docMk/>
            <pc:sldMk cId="3375511345" sldId="1349"/>
            <ac:graphicFrameMk id="6" creationId="{8EFF3B9C-7586-4EE7-8244-685F49EB422D}"/>
          </ac:graphicFrameMkLst>
        </pc:graphicFrameChg>
        <pc:graphicFrameChg chg="add del mod">
          <ac:chgData name="Anand Meher Kotra" userId="ff48abac-661f-47a9-b154-7a133cc1b477" providerId="ADAL" clId="{9AA9B54A-BCDF-4C6E-BA1F-BD908D4520B5}" dt="2021-01-07T17:46:11.441" v="3419"/>
          <ac:graphicFrameMkLst>
            <pc:docMk/>
            <pc:sldMk cId="3375511345" sldId="1349"/>
            <ac:graphicFrameMk id="7" creationId="{6F259212-3981-4C7B-92EF-989D155D98D6}"/>
          </ac:graphicFrameMkLst>
        </pc:graphicFrameChg>
        <pc:graphicFrameChg chg="add mod modGraphic">
          <ac:chgData name="Anand Meher Kotra" userId="ff48abac-661f-47a9-b154-7a133cc1b477" providerId="ADAL" clId="{9AA9B54A-BCDF-4C6E-BA1F-BD908D4520B5}" dt="2021-01-07T22:09:33.113" v="5248" actId="2"/>
          <ac:graphicFrameMkLst>
            <pc:docMk/>
            <pc:sldMk cId="3375511345" sldId="1349"/>
            <ac:graphicFrameMk id="8" creationId="{483F4F4A-E2BA-455A-9643-DFBE4BC9A4B9}"/>
          </ac:graphicFrameMkLst>
        </pc:graphicFrameChg>
        <pc:graphicFrameChg chg="del">
          <ac:chgData name="Anand Meher Kotra" userId="ff48abac-661f-47a9-b154-7a133cc1b477" providerId="ADAL" clId="{9AA9B54A-BCDF-4C6E-BA1F-BD908D4520B5}" dt="2021-01-07T17:45:41.466" v="3411" actId="478"/>
          <ac:graphicFrameMkLst>
            <pc:docMk/>
            <pc:sldMk cId="3375511345" sldId="1349"/>
            <ac:graphicFrameMk id="14" creationId="{A1875A98-7086-43B2-8811-CCE431C63340}"/>
          </ac:graphicFrameMkLst>
        </pc:graphicFrameChg>
        <pc:graphicFrameChg chg="del">
          <ac:chgData name="Anand Meher Kotra" userId="ff48abac-661f-47a9-b154-7a133cc1b477" providerId="ADAL" clId="{9AA9B54A-BCDF-4C6E-BA1F-BD908D4520B5}" dt="2021-01-07T17:45:58.266" v="3417" actId="478"/>
          <ac:graphicFrameMkLst>
            <pc:docMk/>
            <pc:sldMk cId="3375511345" sldId="1349"/>
            <ac:graphicFrameMk id="20" creationId="{B9982237-D546-4476-A2CC-A7BB50392E74}"/>
          </ac:graphicFrameMkLst>
        </pc:graphicFrameChg>
      </pc:sldChg>
      <pc:sldChg chg="addSp delSp modSp add mod">
        <pc:chgData name="Anand Meher Kotra" userId="ff48abac-661f-47a9-b154-7a133cc1b477" providerId="ADAL" clId="{9AA9B54A-BCDF-4C6E-BA1F-BD908D4520B5}" dt="2021-01-07T22:09:34.824" v="5253" actId="2"/>
        <pc:sldMkLst>
          <pc:docMk/>
          <pc:sldMk cId="4023356883" sldId="1350"/>
        </pc:sldMkLst>
        <pc:spChg chg="mod">
          <ac:chgData name="Anand Meher Kotra" userId="ff48abac-661f-47a9-b154-7a133cc1b477" providerId="ADAL" clId="{9AA9B54A-BCDF-4C6E-BA1F-BD908D4520B5}" dt="2021-01-07T22:09:33.459" v="5249" actId="2"/>
          <ac:spMkLst>
            <pc:docMk/>
            <pc:sldMk cId="4023356883" sldId="1350"/>
            <ac:spMk id="2" creationId="{2671F7B2-4769-401D-A424-529671F5568D}"/>
          </ac:spMkLst>
        </pc:spChg>
        <pc:spChg chg="del mod">
          <ac:chgData name="Anand Meher Kotra" userId="ff48abac-661f-47a9-b154-7a133cc1b477" providerId="ADAL" clId="{9AA9B54A-BCDF-4C6E-BA1F-BD908D4520B5}" dt="2021-01-07T18:14:16.660" v="5170" actId="478"/>
          <ac:spMkLst>
            <pc:docMk/>
            <pc:sldMk cId="4023356883" sldId="1350"/>
            <ac:spMk id="4" creationId="{8C07296D-C058-47F1-ABF2-3712BB103844}"/>
          </ac:spMkLst>
        </pc:spChg>
        <pc:spChg chg="add del mod">
          <ac:chgData name="Anand Meher Kotra" userId="ff48abac-661f-47a9-b154-7a133cc1b477" providerId="ADAL" clId="{9AA9B54A-BCDF-4C6E-BA1F-BD908D4520B5}" dt="2021-01-07T18:14:18.561" v="5171" actId="478"/>
          <ac:spMkLst>
            <pc:docMk/>
            <pc:sldMk cId="4023356883" sldId="1350"/>
            <ac:spMk id="12" creationId="{BA9E9BDA-40CF-43EE-B4FA-EF7C58C36CEA}"/>
          </ac:spMkLst>
        </pc:spChg>
        <pc:spChg chg="add mod">
          <ac:chgData name="Anand Meher Kotra" userId="ff48abac-661f-47a9-b154-7a133cc1b477" providerId="ADAL" clId="{9AA9B54A-BCDF-4C6E-BA1F-BD908D4520B5}" dt="2021-01-07T18:14:45.977" v="5183" actId="20577"/>
          <ac:spMkLst>
            <pc:docMk/>
            <pc:sldMk cId="4023356883" sldId="1350"/>
            <ac:spMk id="13" creationId="{FA61A98B-CC75-4486-91BA-3FDEE07EA480}"/>
          </ac:spMkLst>
        </pc:spChg>
        <pc:graphicFrameChg chg="add del mod">
          <ac:chgData name="Anand Meher Kotra" userId="ff48abac-661f-47a9-b154-7a133cc1b477" providerId="ADAL" clId="{9AA9B54A-BCDF-4C6E-BA1F-BD908D4520B5}" dt="2021-01-07T17:47:32.790" v="3454"/>
          <ac:graphicFrameMkLst>
            <pc:docMk/>
            <pc:sldMk cId="4023356883" sldId="1350"/>
            <ac:graphicFrameMk id="3" creationId="{79B42DF8-D9AD-4EB7-A91E-5D69080E10CB}"/>
          </ac:graphicFrameMkLst>
        </pc:graphicFrameChg>
        <pc:graphicFrameChg chg="del">
          <ac:chgData name="Anand Meher Kotra" userId="ff48abac-661f-47a9-b154-7a133cc1b477" providerId="ADAL" clId="{9AA9B54A-BCDF-4C6E-BA1F-BD908D4520B5}" dt="2021-01-07T17:47:27.139" v="3452" actId="478"/>
          <ac:graphicFrameMkLst>
            <pc:docMk/>
            <pc:sldMk cId="4023356883" sldId="1350"/>
            <ac:graphicFrameMk id="6" creationId="{8EFF3B9C-7586-4EE7-8244-685F49EB422D}"/>
          </ac:graphicFrameMkLst>
        </pc:graphicFrameChg>
        <pc:graphicFrameChg chg="add mod modGraphic">
          <ac:chgData name="Anand Meher Kotra" userId="ff48abac-661f-47a9-b154-7a133cc1b477" providerId="ADAL" clId="{9AA9B54A-BCDF-4C6E-BA1F-BD908D4520B5}" dt="2021-01-07T22:09:34.238" v="5251" actId="2"/>
          <ac:graphicFrameMkLst>
            <pc:docMk/>
            <pc:sldMk cId="4023356883" sldId="1350"/>
            <ac:graphicFrameMk id="7" creationId="{042C3955-DE75-4107-BE68-3AFD2F68EE93}"/>
          </ac:graphicFrameMkLst>
        </pc:graphicFrameChg>
        <pc:graphicFrameChg chg="del">
          <ac:chgData name="Anand Meher Kotra" userId="ff48abac-661f-47a9-b154-7a133cc1b477" providerId="ADAL" clId="{9AA9B54A-BCDF-4C6E-BA1F-BD908D4520B5}" dt="2021-01-07T17:47:54.107" v="3458" actId="478"/>
          <ac:graphicFrameMkLst>
            <pc:docMk/>
            <pc:sldMk cId="4023356883" sldId="1350"/>
            <ac:graphicFrameMk id="8" creationId="{483F4F4A-E2BA-455A-9643-DFBE4BC9A4B9}"/>
          </ac:graphicFrameMkLst>
        </pc:graphicFrameChg>
        <pc:graphicFrameChg chg="add del mod">
          <ac:chgData name="Anand Meher Kotra" userId="ff48abac-661f-47a9-b154-7a133cc1b477" providerId="ADAL" clId="{9AA9B54A-BCDF-4C6E-BA1F-BD908D4520B5}" dt="2021-01-07T17:47:59.122" v="3460"/>
          <ac:graphicFrameMkLst>
            <pc:docMk/>
            <pc:sldMk cId="4023356883" sldId="1350"/>
            <ac:graphicFrameMk id="9" creationId="{C7BF6F26-0E46-4954-B25C-2E71B66F41EE}"/>
          </ac:graphicFrameMkLst>
        </pc:graphicFrameChg>
        <pc:graphicFrameChg chg="add mod modGraphic">
          <ac:chgData name="Anand Meher Kotra" userId="ff48abac-661f-47a9-b154-7a133cc1b477" providerId="ADAL" clId="{9AA9B54A-BCDF-4C6E-BA1F-BD908D4520B5}" dt="2021-01-07T22:09:34.824" v="5253" actId="2"/>
          <ac:graphicFrameMkLst>
            <pc:docMk/>
            <pc:sldMk cId="4023356883" sldId="1350"/>
            <ac:graphicFrameMk id="10" creationId="{C071CEA4-EAD3-4A43-81E8-906FA5677038}"/>
          </ac:graphicFrameMkLst>
        </pc:graphicFrameChg>
      </pc:sldChg>
      <pc:sldChg chg="delSp modSp new mod">
        <pc:chgData name="Anand Meher Kotra" userId="ff48abac-661f-47a9-b154-7a133cc1b477" providerId="ADAL" clId="{9AA9B54A-BCDF-4C6E-BA1F-BD908D4520B5}" dt="2021-01-07T18:16:30.437" v="5225" actId="20577"/>
        <pc:sldMkLst>
          <pc:docMk/>
          <pc:sldMk cId="3219837625" sldId="1351"/>
        </pc:sldMkLst>
        <pc:spChg chg="mod">
          <ac:chgData name="Anand Meher Kotra" userId="ff48abac-661f-47a9-b154-7a133cc1b477" providerId="ADAL" clId="{9AA9B54A-BCDF-4C6E-BA1F-BD908D4520B5}" dt="2021-01-07T18:16:30.437" v="5225" actId="20577"/>
          <ac:spMkLst>
            <pc:docMk/>
            <pc:sldMk cId="3219837625" sldId="1351"/>
            <ac:spMk id="2" creationId="{ABE60726-E7C3-4D0C-80A8-6ADF938B9DB3}"/>
          </ac:spMkLst>
        </pc:spChg>
        <pc:spChg chg="del">
          <ac:chgData name="Anand Meher Kotra" userId="ff48abac-661f-47a9-b154-7a133cc1b477" providerId="ADAL" clId="{9AA9B54A-BCDF-4C6E-BA1F-BD908D4520B5}" dt="2021-01-07T18:16:09.425" v="5207" actId="478"/>
          <ac:spMkLst>
            <pc:docMk/>
            <pc:sldMk cId="3219837625" sldId="1351"/>
            <ac:spMk id="3" creationId="{3770F159-167F-470D-9147-E00EB268C1B0}"/>
          </ac:spMkLst>
        </pc:spChg>
        <pc:spChg chg="del">
          <ac:chgData name="Anand Meher Kotra" userId="ff48abac-661f-47a9-b154-7a133cc1b477" providerId="ADAL" clId="{9AA9B54A-BCDF-4C6E-BA1F-BD908D4520B5}" dt="2021-01-07T18:16:11.031" v="5208" actId="478"/>
          <ac:spMkLst>
            <pc:docMk/>
            <pc:sldMk cId="3219837625" sldId="1351"/>
            <ac:spMk id="4" creationId="{5978D27E-1B87-41BA-A4EC-A772DA42F8A9}"/>
          </ac:spMkLst>
        </pc:spChg>
      </pc:sldChg>
    </pc:docChg>
  </pc:docChgLst>
  <pc:docChgLst>
    <pc:chgData name="Anand Meher Kotra" userId="ff48abac-661f-47a9-b154-7a133cc1b477" providerId="ADAL" clId="{FCD6DBA5-9278-4A25-B548-44E49575C4AA}"/>
    <pc:docChg chg="custSel addSld modSld sldOrd modSection">
      <pc:chgData name="Anand Meher Kotra" userId="ff48abac-661f-47a9-b154-7a133cc1b477" providerId="ADAL" clId="{FCD6DBA5-9278-4A25-B548-44E49575C4AA}" dt="2021-01-04T16:59:07.433" v="499"/>
      <pc:docMkLst>
        <pc:docMk/>
      </pc:docMkLst>
      <pc:sldChg chg="modSp mod">
        <pc:chgData name="Anand Meher Kotra" userId="ff48abac-661f-47a9-b154-7a133cc1b477" providerId="ADAL" clId="{FCD6DBA5-9278-4A25-B548-44E49575C4AA}" dt="2021-01-04T16:54:09.838" v="440" actId="20577"/>
        <pc:sldMkLst>
          <pc:docMk/>
          <pc:sldMk cId="1371011236" sldId="1116"/>
        </pc:sldMkLst>
        <pc:spChg chg="mod">
          <ac:chgData name="Anand Meher Kotra" userId="ff48abac-661f-47a9-b154-7a133cc1b477" providerId="ADAL" clId="{FCD6DBA5-9278-4A25-B548-44E49575C4AA}" dt="2021-01-04T16:54:09.838" v="440" actId="20577"/>
          <ac:spMkLst>
            <pc:docMk/>
            <pc:sldMk cId="1371011236" sldId="1116"/>
            <ac:spMk id="47" creationId="{938A968C-5DDC-4091-9567-74EF32CFAE27}"/>
          </ac:spMkLst>
        </pc:spChg>
      </pc:sldChg>
      <pc:sldChg chg="modSp mod">
        <pc:chgData name="Anand Meher Kotra" userId="ff48abac-661f-47a9-b154-7a133cc1b477" providerId="ADAL" clId="{FCD6DBA5-9278-4A25-B548-44E49575C4AA}" dt="2021-01-04T16:54:54.878" v="472" actId="20577"/>
        <pc:sldMkLst>
          <pc:docMk/>
          <pc:sldMk cId="1990416358" sldId="1331"/>
        </pc:sldMkLst>
        <pc:spChg chg="mod">
          <ac:chgData name="Anand Meher Kotra" userId="ff48abac-661f-47a9-b154-7a133cc1b477" providerId="ADAL" clId="{FCD6DBA5-9278-4A25-B548-44E49575C4AA}" dt="2021-01-04T16:54:54.878" v="472" actId="20577"/>
          <ac:spMkLst>
            <pc:docMk/>
            <pc:sldMk cId="1990416358" sldId="1331"/>
            <ac:spMk id="16" creationId="{DE9C9C61-188F-4E2F-90D7-EB1C36A2EFA4}"/>
          </ac:spMkLst>
        </pc:spChg>
      </pc:sldChg>
      <pc:sldChg chg="modSp mod">
        <pc:chgData name="Anand Meher Kotra" userId="ff48abac-661f-47a9-b154-7a133cc1b477" providerId="ADAL" clId="{FCD6DBA5-9278-4A25-B548-44E49575C4AA}" dt="2021-01-04T16:59:07.433" v="499"/>
        <pc:sldMkLst>
          <pc:docMk/>
          <pc:sldMk cId="2803611301" sldId="1337"/>
        </pc:sldMkLst>
        <pc:spChg chg="mod">
          <ac:chgData name="Anand Meher Kotra" userId="ff48abac-661f-47a9-b154-7a133cc1b477" providerId="ADAL" clId="{FCD6DBA5-9278-4A25-B548-44E49575C4AA}" dt="2021-01-04T16:59:07.433" v="499"/>
          <ac:spMkLst>
            <pc:docMk/>
            <pc:sldMk cId="2803611301" sldId="1337"/>
            <ac:spMk id="2" creationId="{E80900B2-63D6-46F5-A26A-3B9FCF85665C}"/>
          </ac:spMkLst>
        </pc:spChg>
      </pc:sldChg>
      <pc:sldChg chg="modSp mod">
        <pc:chgData name="Anand Meher Kotra" userId="ff48abac-661f-47a9-b154-7a133cc1b477" providerId="ADAL" clId="{FCD6DBA5-9278-4A25-B548-44E49575C4AA}" dt="2021-01-04T16:54:46.008" v="470" actId="20577"/>
        <pc:sldMkLst>
          <pc:docMk/>
          <pc:sldMk cId="1687287256" sldId="1338"/>
        </pc:sldMkLst>
        <pc:spChg chg="mod">
          <ac:chgData name="Anand Meher Kotra" userId="ff48abac-661f-47a9-b154-7a133cc1b477" providerId="ADAL" clId="{FCD6DBA5-9278-4A25-B548-44E49575C4AA}" dt="2021-01-04T16:54:46.008" v="470" actId="20577"/>
          <ac:spMkLst>
            <pc:docMk/>
            <pc:sldMk cId="1687287256" sldId="1338"/>
            <ac:spMk id="11" creationId="{ADF70123-DC20-4285-9243-201DE9B6AAB2}"/>
          </ac:spMkLst>
        </pc:spChg>
      </pc:sldChg>
      <pc:sldChg chg="modSp mod">
        <pc:chgData name="Anand Meher Kotra" userId="ff48abac-661f-47a9-b154-7a133cc1b477" providerId="ADAL" clId="{FCD6DBA5-9278-4A25-B548-44E49575C4AA}" dt="2021-01-04T16:56:01.254" v="496" actId="20577"/>
        <pc:sldMkLst>
          <pc:docMk/>
          <pc:sldMk cId="3340610895" sldId="1339"/>
        </pc:sldMkLst>
        <pc:spChg chg="mod">
          <ac:chgData name="Anand Meher Kotra" userId="ff48abac-661f-47a9-b154-7a133cc1b477" providerId="ADAL" clId="{FCD6DBA5-9278-4A25-B548-44E49575C4AA}" dt="2021-01-04T16:55:55.062" v="477" actId="20577"/>
          <ac:spMkLst>
            <pc:docMk/>
            <pc:sldMk cId="3340610895" sldId="1339"/>
            <ac:spMk id="2" creationId="{AAA7BC6A-EDFF-4EF2-98BF-94F5BACE6963}"/>
          </ac:spMkLst>
        </pc:spChg>
        <pc:spChg chg="mod">
          <ac:chgData name="Anand Meher Kotra" userId="ff48abac-661f-47a9-b154-7a133cc1b477" providerId="ADAL" clId="{FCD6DBA5-9278-4A25-B548-44E49575C4AA}" dt="2021-01-04T16:56:01.254" v="496" actId="20577"/>
          <ac:spMkLst>
            <pc:docMk/>
            <pc:sldMk cId="3340610895" sldId="1339"/>
            <ac:spMk id="4" creationId="{945D14CA-EB3A-4819-8580-96CC79A69769}"/>
          </ac:spMkLst>
        </pc:spChg>
      </pc:sldChg>
      <pc:sldChg chg="addSp modSp mod ord">
        <pc:chgData name="Anand Meher Kotra" userId="ff48abac-661f-47a9-b154-7a133cc1b477" providerId="ADAL" clId="{FCD6DBA5-9278-4A25-B548-44E49575C4AA}" dt="2021-01-04T16:55:45.561" v="476"/>
        <pc:sldMkLst>
          <pc:docMk/>
          <pc:sldMk cId="1203844441" sldId="1340"/>
        </pc:sldMkLst>
        <pc:spChg chg="mod">
          <ac:chgData name="Anand Meher Kotra" userId="ff48abac-661f-47a9-b154-7a133cc1b477" providerId="ADAL" clId="{FCD6DBA5-9278-4A25-B548-44E49575C4AA}" dt="2021-01-04T16:50:51.434" v="181" actId="20577"/>
          <ac:spMkLst>
            <pc:docMk/>
            <pc:sldMk cId="1203844441" sldId="1340"/>
            <ac:spMk id="2" creationId="{46381F8D-079F-49BB-B22A-4AD948B81584}"/>
          </ac:spMkLst>
        </pc:spChg>
        <pc:spChg chg="add mod">
          <ac:chgData name="Anand Meher Kotra" userId="ff48abac-661f-47a9-b154-7a133cc1b477" providerId="ADAL" clId="{FCD6DBA5-9278-4A25-B548-44E49575C4AA}" dt="2021-01-04T16:50:33.692" v="169" actId="14100"/>
          <ac:spMkLst>
            <pc:docMk/>
            <pc:sldMk cId="1203844441" sldId="1340"/>
            <ac:spMk id="3" creationId="{64A59C81-0789-4023-A764-8E1BC4674715}"/>
          </ac:spMkLst>
        </pc:spChg>
        <pc:spChg chg="add mod">
          <ac:chgData name="Anand Meher Kotra" userId="ff48abac-661f-47a9-b154-7a133cc1b477" providerId="ADAL" clId="{FCD6DBA5-9278-4A25-B548-44E49575C4AA}" dt="2021-01-04T16:50:27.694" v="168" actId="20577"/>
          <ac:spMkLst>
            <pc:docMk/>
            <pc:sldMk cId="1203844441" sldId="1340"/>
            <ac:spMk id="6" creationId="{89F53EF5-E41F-4606-8411-1A7D8A9D7957}"/>
          </ac:spMkLst>
        </pc:spChg>
      </pc:sldChg>
      <pc:sldChg chg="modSp new mod">
        <pc:chgData name="Anand Meher Kotra" userId="ff48abac-661f-47a9-b154-7a133cc1b477" providerId="ADAL" clId="{FCD6DBA5-9278-4A25-B548-44E49575C4AA}" dt="2021-01-04T16:52:07.461" v="430" actId="20577"/>
        <pc:sldMkLst>
          <pc:docMk/>
          <pc:sldMk cId="1397444955" sldId="1341"/>
        </pc:sldMkLst>
        <pc:spChg chg="mod">
          <ac:chgData name="Anand Meher Kotra" userId="ff48abac-661f-47a9-b154-7a133cc1b477" providerId="ADAL" clId="{FCD6DBA5-9278-4A25-B548-44E49575C4AA}" dt="2021-01-04T16:51:01.271" v="194" actId="20577"/>
          <ac:spMkLst>
            <pc:docMk/>
            <pc:sldMk cId="1397444955" sldId="1341"/>
            <ac:spMk id="2" creationId="{C1614056-EC69-434F-9C95-0E3AD3074B81}"/>
          </ac:spMkLst>
        </pc:spChg>
        <pc:spChg chg="mod">
          <ac:chgData name="Anand Meher Kotra" userId="ff48abac-661f-47a9-b154-7a133cc1b477" providerId="ADAL" clId="{FCD6DBA5-9278-4A25-B548-44E49575C4AA}" dt="2021-01-04T16:52:07.461" v="430" actId="20577"/>
          <ac:spMkLst>
            <pc:docMk/>
            <pc:sldMk cId="1397444955" sldId="1341"/>
            <ac:spMk id="3" creationId="{93DBA72E-D160-45D4-8140-20CD3C5B26CD}"/>
          </ac:spMkLst>
        </pc:spChg>
      </pc:sldChg>
    </pc:docChg>
  </pc:docChgLst>
  <pc:docChgLst>
    <pc:chgData name="Anand Meher Kotra" userId="ff48abac-661f-47a9-b154-7a133cc1b477" providerId="ADAL" clId="{61914B43-24E6-433E-8A1B-2790596FB615}"/>
    <pc:docChg chg="modSld">
      <pc:chgData name="Anand Meher Kotra" userId="ff48abac-661f-47a9-b154-7a133cc1b477" providerId="ADAL" clId="{61914B43-24E6-433E-8A1B-2790596FB615}" dt="2021-01-05T00:36:47.485" v="3" actId="20577"/>
      <pc:docMkLst>
        <pc:docMk/>
      </pc:docMkLst>
      <pc:sldChg chg="modSp mod">
        <pc:chgData name="Anand Meher Kotra" userId="ff48abac-661f-47a9-b154-7a133cc1b477" providerId="ADAL" clId="{61914B43-24E6-433E-8A1B-2790596FB615}" dt="2021-01-05T00:36:47.485" v="3" actId="20577"/>
        <pc:sldMkLst>
          <pc:docMk/>
          <pc:sldMk cId="1990416358" sldId="1331"/>
        </pc:sldMkLst>
        <pc:spChg chg="mod">
          <ac:chgData name="Anand Meher Kotra" userId="ff48abac-661f-47a9-b154-7a133cc1b477" providerId="ADAL" clId="{61914B43-24E6-433E-8A1B-2790596FB615}" dt="2021-01-05T00:36:47.485" v="3" actId="20577"/>
          <ac:spMkLst>
            <pc:docMk/>
            <pc:sldMk cId="1990416358" sldId="1331"/>
            <ac:spMk id="9" creationId="{38DFF128-CCE7-4FB5-A20B-408528FF50A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1/7/2021</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07.01.2021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package" Target="../embeddings/Microsoft_Excel_Macro-Enabled_Worksheet.xlsm"/><Relationship Id="rId1" Type="http://schemas.openxmlformats.org/officeDocument/2006/relationships/slideLayout" Target="../slideLayouts/slideLayout19.xml"/><Relationship Id="rId5" Type="http://schemas.openxmlformats.org/officeDocument/2006/relationships/image" Target="../media/image12.emf"/><Relationship Id="rId4" Type="http://schemas.openxmlformats.org/officeDocument/2006/relationships/package" Target="../embeddings/Microsoft_Excel_Macro-Enabled_Worksheet1.xlsm"/></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s://jvet-experts.org/doc_end_user/current_document.php?id=10471" TargetMode="External"/><Relationship Id="rId2" Type="http://schemas.openxmlformats.org/officeDocument/2006/relationships/hyperlink" Target="https://jvet-experts.org/doc_end_user/current_document.php?id=10565"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D3EBFA43-2667-45B1-8A39-216726CEB2E7}"/>
              </a:ext>
            </a:extLst>
          </p:cNvPr>
          <p:cNvSpPr txBox="1">
            <a:spLocks/>
          </p:cNvSpPr>
          <p:nvPr/>
        </p:nvSpPr>
        <p:spPr bwMode="gray">
          <a:xfrm>
            <a:off x="112915" y="2727857"/>
            <a:ext cx="8575227" cy="1231747"/>
          </a:xfrm>
          <a:prstGeom prst="rect">
            <a:avLst/>
          </a:prstGeom>
        </p:spPr>
        <p:txBody>
          <a:bodyPr vert="horz" wrap="square" lIns="0" tIns="0" rIns="0" bIns="0" rtlCol="0" anchor="b">
            <a:spAutoFit/>
          </a:bodyPr>
          <a:lstStyle>
            <a:lvl1pPr algn="l" defTabSz="914400" rtl="0" eaLnBrk="1" latinLnBrk="0" hangingPunct="1">
              <a:lnSpc>
                <a:spcPct val="87000"/>
              </a:lnSpc>
              <a:spcBef>
                <a:spcPct val="0"/>
              </a:spcBef>
              <a:buNone/>
              <a:defRPr sz="6800" kern="1200" baseline="0">
                <a:solidFill>
                  <a:schemeClr val="bg1"/>
                </a:solidFill>
                <a:latin typeface="+mj-lt"/>
                <a:ea typeface="+mj-ea"/>
                <a:cs typeface="+mj-cs"/>
              </a:defRPr>
            </a:lvl1pPr>
          </a:lstStyle>
          <a:p>
            <a:pPr algn="ctr"/>
            <a:r>
              <a:rPr lang="en-US" sz="3200" dirty="0"/>
              <a:t>JVET-U0099</a:t>
            </a:r>
            <a:br>
              <a:rPr lang="en-US" sz="3200" b="1" dirty="0"/>
            </a:br>
            <a:br>
              <a:rPr lang="en-US" sz="3200" b="1" dirty="0"/>
            </a:br>
            <a:r>
              <a:rPr lang="en-US" sz="2800" dirty="0"/>
              <a:t>AHG11: Neural Network-based Super Resolution</a:t>
            </a:r>
            <a:endParaRPr lang="en-US" sz="3200" dirty="0"/>
          </a:p>
        </p:txBody>
      </p:sp>
      <p:sp>
        <p:nvSpPr>
          <p:cNvPr id="12" name="Text Placeholder 46">
            <a:extLst>
              <a:ext uri="{FF2B5EF4-FFF2-40B4-BE49-F238E27FC236}">
                <a16:creationId xmlns:a16="http://schemas.microsoft.com/office/drawing/2014/main" id="{1FA22206-F219-4022-8C2E-D9134E8B10BF}"/>
              </a:ext>
            </a:extLst>
          </p:cNvPr>
          <p:cNvSpPr>
            <a:spLocks noGrp="1"/>
          </p:cNvSpPr>
          <p:nvPr>
            <p:ph type="body" sz="quarter" idx="10"/>
          </p:nvPr>
        </p:nvSpPr>
        <p:spPr bwMode="gray">
          <a:xfrm>
            <a:off x="112915" y="4244869"/>
            <a:ext cx="9257181" cy="961930"/>
          </a:xfrm>
        </p:spPr>
        <p:txBody>
          <a:bodyPr/>
          <a:lstStyle/>
          <a:p>
            <a:pPr hangingPunct="0"/>
            <a:r>
              <a:rPr lang="en-US" u="sng" dirty="0"/>
              <a:t>A. M. Kotra</a:t>
            </a:r>
            <a:r>
              <a:rPr lang="en-US" dirty="0"/>
              <a:t>, K. </a:t>
            </a:r>
            <a:r>
              <a:rPr lang="de-DE" dirty="0">
                <a:effectLst/>
                <a:latin typeface="Times New Roman" panose="02020603050405020304" pitchFamily="18" charset="0"/>
                <a:ea typeface="DengXian" panose="02010600030101010101" pitchFamily="2" charset="-122"/>
              </a:rPr>
              <a:t>Reuzé</a:t>
            </a:r>
            <a:r>
              <a:rPr lang="de-DE" sz="1800" dirty="0">
                <a:effectLst/>
                <a:latin typeface="Times New Roman" panose="02020603050405020304" pitchFamily="18" charset="0"/>
                <a:ea typeface="DengXian" panose="02010600030101010101" pitchFamily="2" charset="-122"/>
              </a:rPr>
              <a:t> , </a:t>
            </a:r>
            <a:r>
              <a:rPr lang="en-US" dirty="0"/>
              <a:t>J. Chen, H. Wang, M. Karczewicz, J. Li (Qualcomm)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DBA55-284A-422D-A1E8-1E93BBB8DFE8}"/>
              </a:ext>
            </a:extLst>
          </p:cNvPr>
          <p:cNvSpPr>
            <a:spLocks noGrp="1"/>
          </p:cNvSpPr>
          <p:nvPr>
            <p:ph type="title"/>
          </p:nvPr>
        </p:nvSpPr>
        <p:spPr>
          <a:xfrm>
            <a:off x="495300" y="565125"/>
            <a:ext cx="11187112" cy="439479"/>
          </a:xfrm>
        </p:spPr>
        <p:txBody>
          <a:bodyPr/>
          <a:lstStyle/>
          <a:p>
            <a:r>
              <a:rPr lang="en-US" dirty="0"/>
              <a:t>Results over VTM-upsampling (using “Training2”)</a:t>
            </a:r>
          </a:p>
        </p:txBody>
      </p:sp>
      <p:sp>
        <p:nvSpPr>
          <p:cNvPr id="5" name="Footer Placeholder 4">
            <a:extLst>
              <a:ext uri="{FF2B5EF4-FFF2-40B4-BE49-F238E27FC236}">
                <a16:creationId xmlns:a16="http://schemas.microsoft.com/office/drawing/2014/main" id="{D5BB975F-B7ED-48C0-9B1C-112C57081CDA}"/>
              </a:ext>
            </a:extLst>
          </p:cNvPr>
          <p:cNvSpPr>
            <a:spLocks noGrp="1"/>
          </p:cNvSpPr>
          <p:nvPr>
            <p:ph type="ftr" sz="quarter" idx="3"/>
          </p:nvPr>
        </p:nvSpPr>
        <p:spPr/>
        <p:txBody>
          <a:bodyPr/>
          <a:lstStyle/>
          <a:p>
            <a:r>
              <a:rPr lang="en-US" dirty="0"/>
              <a:t>Source sample text</a:t>
            </a:r>
          </a:p>
        </p:txBody>
      </p:sp>
      <p:graphicFrame>
        <p:nvGraphicFramePr>
          <p:cNvPr id="7" name="Object 6">
            <a:extLst>
              <a:ext uri="{FF2B5EF4-FFF2-40B4-BE49-F238E27FC236}">
                <a16:creationId xmlns:a16="http://schemas.microsoft.com/office/drawing/2014/main" id="{72286290-6051-4102-BBD2-6035E278A83D}"/>
              </a:ext>
            </a:extLst>
          </p:cNvPr>
          <p:cNvGraphicFramePr>
            <a:graphicFrameLocks noChangeAspect="1"/>
          </p:cNvGraphicFramePr>
          <p:nvPr>
            <p:extLst>
              <p:ext uri="{D42A27DB-BD31-4B8C-83A1-F6EECF244321}">
                <p14:modId xmlns:p14="http://schemas.microsoft.com/office/powerpoint/2010/main" val="1313108838"/>
              </p:ext>
            </p:extLst>
          </p:nvPr>
        </p:nvGraphicFramePr>
        <p:xfrm>
          <a:off x="2489927" y="1439606"/>
          <a:ext cx="8415323" cy="1605145"/>
        </p:xfrm>
        <a:graphic>
          <a:graphicData uri="http://schemas.openxmlformats.org/presentationml/2006/ole">
            <mc:AlternateContent xmlns:mc="http://schemas.openxmlformats.org/markup-compatibility/2006">
              <mc:Choice xmlns:v="urn:schemas-microsoft-com:vml" Requires="v">
                <p:oleObj name="Macro-Enabled Worksheet" r:id="rId2" imgW="5143576" imgH="980939" progId="Excel.SheetMacroEnabled.12">
                  <p:embed/>
                </p:oleObj>
              </mc:Choice>
              <mc:Fallback>
                <p:oleObj name="Macro-Enabled Worksheet" r:id="rId2" imgW="5143576" imgH="980939" progId="Excel.SheetMacroEnabled.12">
                  <p:embed/>
                  <p:pic>
                    <p:nvPicPr>
                      <p:cNvPr id="7" name="Object 6">
                        <a:extLst>
                          <a:ext uri="{FF2B5EF4-FFF2-40B4-BE49-F238E27FC236}">
                            <a16:creationId xmlns:a16="http://schemas.microsoft.com/office/drawing/2014/main" id="{72286290-6051-4102-BBD2-6035E278A83D}"/>
                          </a:ext>
                        </a:extLst>
                      </p:cNvPr>
                      <p:cNvPicPr/>
                      <p:nvPr/>
                    </p:nvPicPr>
                    <p:blipFill>
                      <a:blip r:embed="rId3"/>
                      <a:stretch>
                        <a:fillRect/>
                      </a:stretch>
                    </p:blipFill>
                    <p:spPr>
                      <a:xfrm>
                        <a:off x="2489927" y="1439606"/>
                        <a:ext cx="8415323" cy="160514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147D8F88-5EBF-4E42-915E-A05114547525}"/>
              </a:ext>
            </a:extLst>
          </p:cNvPr>
          <p:cNvGraphicFramePr>
            <a:graphicFrameLocks noChangeAspect="1"/>
          </p:cNvGraphicFramePr>
          <p:nvPr>
            <p:extLst>
              <p:ext uri="{D42A27DB-BD31-4B8C-83A1-F6EECF244321}">
                <p14:modId xmlns:p14="http://schemas.microsoft.com/office/powerpoint/2010/main" val="2590470537"/>
              </p:ext>
            </p:extLst>
          </p:nvPr>
        </p:nvGraphicFramePr>
        <p:xfrm>
          <a:off x="2489926" y="3429000"/>
          <a:ext cx="8415323" cy="1605145"/>
        </p:xfrm>
        <a:graphic>
          <a:graphicData uri="http://schemas.openxmlformats.org/presentationml/2006/ole">
            <mc:AlternateContent xmlns:mc="http://schemas.openxmlformats.org/markup-compatibility/2006">
              <mc:Choice xmlns:v="urn:schemas-microsoft-com:vml" Requires="v">
                <p:oleObj name="Macro-Enabled Worksheet" r:id="rId4" imgW="5143576" imgH="980939" progId="Excel.SheetMacroEnabled.12">
                  <p:embed/>
                </p:oleObj>
              </mc:Choice>
              <mc:Fallback>
                <p:oleObj name="Macro-Enabled Worksheet" r:id="rId4" imgW="5143576" imgH="980939" progId="Excel.SheetMacroEnabled.12">
                  <p:embed/>
                  <p:pic>
                    <p:nvPicPr>
                      <p:cNvPr id="8" name="Object 7">
                        <a:extLst>
                          <a:ext uri="{FF2B5EF4-FFF2-40B4-BE49-F238E27FC236}">
                            <a16:creationId xmlns:a16="http://schemas.microsoft.com/office/drawing/2014/main" id="{147D8F88-5EBF-4E42-915E-A05114547525}"/>
                          </a:ext>
                        </a:extLst>
                      </p:cNvPr>
                      <p:cNvPicPr/>
                      <p:nvPr/>
                    </p:nvPicPr>
                    <p:blipFill>
                      <a:blip r:embed="rId5"/>
                      <a:stretch>
                        <a:fillRect/>
                      </a:stretch>
                    </p:blipFill>
                    <p:spPr>
                      <a:xfrm>
                        <a:off x="2489926" y="3429000"/>
                        <a:ext cx="8415323" cy="1605145"/>
                      </a:xfrm>
                      <a:prstGeom prst="rect">
                        <a:avLst/>
                      </a:prstGeom>
                    </p:spPr>
                  </p:pic>
                </p:oleObj>
              </mc:Fallback>
            </mc:AlternateContent>
          </a:graphicData>
        </a:graphic>
      </p:graphicFrame>
    </p:spTree>
    <p:extLst>
      <p:ext uri="{BB962C8B-B14F-4D97-AF65-F5344CB8AC3E}">
        <p14:creationId xmlns:p14="http://schemas.microsoft.com/office/powerpoint/2010/main" val="37216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14056-EC69-434F-9C95-0E3AD3074B81}"/>
              </a:ext>
            </a:extLst>
          </p:cNvPr>
          <p:cNvSpPr>
            <a:spLocks noGrp="1"/>
          </p:cNvSpPr>
          <p:nvPr>
            <p:ph type="title"/>
          </p:nvPr>
        </p:nvSpPr>
        <p:spPr>
          <a:xfrm>
            <a:off x="495300" y="565125"/>
            <a:ext cx="11187112" cy="439479"/>
          </a:xfrm>
        </p:spPr>
        <p:txBody>
          <a:bodyPr/>
          <a:lstStyle/>
          <a:p>
            <a:r>
              <a:rPr lang="en-US" dirty="0"/>
              <a:t>Conclusion &amp; Future work</a:t>
            </a:r>
          </a:p>
        </p:txBody>
      </p:sp>
      <p:sp>
        <p:nvSpPr>
          <p:cNvPr id="3" name="Content Placeholder 2">
            <a:extLst>
              <a:ext uri="{FF2B5EF4-FFF2-40B4-BE49-F238E27FC236}">
                <a16:creationId xmlns:a16="http://schemas.microsoft.com/office/drawing/2014/main" id="{93DBA72E-D160-45D4-8140-20CD3C5B26CD}"/>
              </a:ext>
            </a:extLst>
          </p:cNvPr>
          <p:cNvSpPr>
            <a:spLocks noGrp="1"/>
          </p:cNvSpPr>
          <p:nvPr>
            <p:ph sz="quarter" idx="14"/>
          </p:nvPr>
        </p:nvSpPr>
        <p:spPr>
          <a:xfrm>
            <a:off x="375378" y="1088136"/>
            <a:ext cx="11307033" cy="5443540"/>
          </a:xfrm>
        </p:spPr>
        <p:txBody>
          <a:bodyPr/>
          <a:lstStyle/>
          <a:p>
            <a:r>
              <a:rPr lang="en-US" dirty="0"/>
              <a:t>Performance of CNN based upsampling filter for “Sequence based” super resolution was studied</a:t>
            </a:r>
          </a:p>
          <a:p>
            <a:pPr lvl="1"/>
            <a:r>
              <a:rPr lang="en-US" dirty="0"/>
              <a:t>Neural Network CTC QPs are used for the VTM-11.0 Anchor (MCTF ON, GOP size 32, fixed intra period)</a:t>
            </a:r>
          </a:p>
          <a:p>
            <a:r>
              <a:rPr lang="en-US" dirty="0"/>
              <a:t>Average Luma BD-Rate gains mainly observed for Class A1 sequences </a:t>
            </a:r>
          </a:p>
          <a:p>
            <a:pPr lvl="1"/>
            <a:r>
              <a:rPr lang="en-US" dirty="0"/>
              <a:t>5.74% for All Intra and 8.79% for RA configuration</a:t>
            </a:r>
          </a:p>
          <a:p>
            <a:r>
              <a:rPr lang="en-US" dirty="0"/>
              <a:t>BD-Rate gain mainly seems content dependent </a:t>
            </a:r>
          </a:p>
          <a:p>
            <a:r>
              <a:rPr lang="en-US" dirty="0"/>
              <a:t>For sequences with “more high frequency content”, the upsampling filter fails to recover the “high frequencies” lost during downsampling</a:t>
            </a:r>
          </a:p>
          <a:p>
            <a:r>
              <a:rPr lang="en-US" dirty="0"/>
              <a:t>Future work </a:t>
            </a:r>
          </a:p>
          <a:p>
            <a:pPr lvl="1"/>
            <a:r>
              <a:rPr lang="en-US" dirty="0"/>
              <a:t>The decision to code a “picture” or CTU at a downsampled resolution is chosen by comparing its RD cost with the RD cost of encoding at normal resolution </a:t>
            </a:r>
          </a:p>
          <a:p>
            <a:pPr lvl="1"/>
            <a:r>
              <a:rPr lang="en-US" dirty="0"/>
              <a:t>It is asserted this method may provide further BD-Rate benefit for other sequences including low resolution sequences (Class B etc.)</a:t>
            </a:r>
          </a:p>
          <a:p>
            <a:endParaRPr lang="en-US" dirty="0"/>
          </a:p>
        </p:txBody>
      </p:sp>
      <p:sp>
        <p:nvSpPr>
          <p:cNvPr id="5" name="Footer Placeholder 4">
            <a:extLst>
              <a:ext uri="{FF2B5EF4-FFF2-40B4-BE49-F238E27FC236}">
                <a16:creationId xmlns:a16="http://schemas.microsoft.com/office/drawing/2014/main" id="{F50E88E2-E728-45F8-ACB9-09632D09967B}"/>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139744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60726-E7C3-4D0C-80A8-6ADF938B9DB3}"/>
              </a:ext>
            </a:extLst>
          </p:cNvPr>
          <p:cNvSpPr>
            <a:spLocks noGrp="1"/>
          </p:cNvSpPr>
          <p:nvPr>
            <p:ph type="title"/>
          </p:nvPr>
        </p:nvSpPr>
        <p:spPr>
          <a:xfrm>
            <a:off x="4654159" y="2846931"/>
            <a:ext cx="2883681" cy="439479"/>
          </a:xfrm>
        </p:spPr>
        <p:txBody>
          <a:bodyPr/>
          <a:lstStyle/>
          <a:p>
            <a:r>
              <a:rPr lang="en-US" dirty="0"/>
              <a:t>Thank you </a:t>
            </a:r>
          </a:p>
        </p:txBody>
      </p:sp>
      <p:sp>
        <p:nvSpPr>
          <p:cNvPr id="5" name="Footer Placeholder 4">
            <a:extLst>
              <a:ext uri="{FF2B5EF4-FFF2-40B4-BE49-F238E27FC236}">
                <a16:creationId xmlns:a16="http://schemas.microsoft.com/office/drawing/2014/main" id="{B8F0F69E-3A18-4FA0-ADB4-5CAFC5107C45}"/>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321983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EB68B-DB64-4E9C-A6FA-E85CEB4992F6}"/>
              </a:ext>
            </a:extLst>
          </p:cNvPr>
          <p:cNvSpPr>
            <a:spLocks noGrp="1"/>
          </p:cNvSpPr>
          <p:nvPr>
            <p:ph type="title"/>
          </p:nvPr>
        </p:nvSpPr>
        <p:spPr>
          <a:xfrm>
            <a:off x="495300" y="565125"/>
            <a:ext cx="11187112" cy="439479"/>
          </a:xfrm>
        </p:spPr>
        <p:txBody>
          <a:bodyPr/>
          <a:lstStyle/>
          <a:p>
            <a:r>
              <a:rPr lang="en-US" dirty="0"/>
              <a:t>Neural Network-based Super Resolution</a:t>
            </a:r>
          </a:p>
        </p:txBody>
      </p:sp>
      <p:sp>
        <p:nvSpPr>
          <p:cNvPr id="3" name="Content Placeholder 2">
            <a:extLst>
              <a:ext uri="{FF2B5EF4-FFF2-40B4-BE49-F238E27FC236}">
                <a16:creationId xmlns:a16="http://schemas.microsoft.com/office/drawing/2014/main" id="{3F85EA0E-7604-4C40-839B-68E82672FF1D}"/>
              </a:ext>
            </a:extLst>
          </p:cNvPr>
          <p:cNvSpPr>
            <a:spLocks noGrp="1"/>
          </p:cNvSpPr>
          <p:nvPr>
            <p:ph sz="quarter" idx="14"/>
          </p:nvPr>
        </p:nvSpPr>
        <p:spPr>
          <a:xfrm>
            <a:off x="495299" y="1719072"/>
            <a:ext cx="11299621" cy="3339489"/>
          </a:xfrm>
        </p:spPr>
        <p:txBody>
          <a:bodyPr/>
          <a:lstStyle/>
          <a:p>
            <a:r>
              <a:rPr lang="en-US" b="0" i="0" dirty="0">
                <a:effectLst/>
                <a:latin typeface="Arial" panose="020B0604020202020204" pitchFamily="34" charset="0"/>
                <a:hlinkClick r:id="rId2"/>
              </a:rPr>
              <a:t>JVET-U0053</a:t>
            </a:r>
            <a:r>
              <a:rPr lang="en-US" b="0" i="0" dirty="0">
                <a:effectLst/>
                <a:latin typeface="Arial" panose="020B0604020202020204" pitchFamily="34" charset="0"/>
              </a:rPr>
              <a:t> and </a:t>
            </a:r>
            <a:r>
              <a:rPr lang="en-US" b="0" i="0" dirty="0">
                <a:effectLst/>
                <a:latin typeface="Arial" panose="020B0604020202020204" pitchFamily="34" charset="0"/>
                <a:hlinkClick r:id="rId3"/>
              </a:rPr>
              <a:t>JVET-T0092</a:t>
            </a:r>
            <a:r>
              <a:rPr lang="en-US" b="0" i="0" dirty="0">
                <a:effectLst/>
                <a:latin typeface="Arial" panose="020B0604020202020204" pitchFamily="34" charset="0"/>
              </a:rPr>
              <a:t> </a:t>
            </a:r>
          </a:p>
          <a:p>
            <a:pPr lvl="1"/>
            <a:r>
              <a:rPr lang="en-US" dirty="0">
                <a:latin typeface="Arial" panose="020B0604020202020204" pitchFamily="34" charset="0"/>
              </a:rPr>
              <a:t>S</a:t>
            </a:r>
            <a:r>
              <a:rPr lang="en-US" b="0" i="0" dirty="0">
                <a:effectLst/>
                <a:latin typeface="Arial" panose="020B0604020202020204" pitchFamily="34" charset="0"/>
              </a:rPr>
              <a:t>howed that some of the Class A sequences exhibit BD-Rate gains when whole sequence is downsampled before encoding using RPR scheme. </a:t>
            </a:r>
          </a:p>
          <a:p>
            <a:pPr lvl="1"/>
            <a:r>
              <a:rPr lang="en-US" dirty="0">
                <a:latin typeface="Arial" panose="020B0604020202020204" pitchFamily="34" charset="0"/>
              </a:rPr>
              <a:t>JVET-T0092 showed BD-Rate gains on top of VTM-10.0</a:t>
            </a:r>
          </a:p>
          <a:p>
            <a:pPr lvl="2"/>
            <a:r>
              <a:rPr lang="en-US" dirty="0">
                <a:latin typeface="Arial" panose="020B0604020202020204" pitchFamily="34" charset="0"/>
              </a:rPr>
              <a:t>Only uses the VTM up-sampling filter </a:t>
            </a:r>
          </a:p>
          <a:p>
            <a:pPr lvl="1"/>
            <a:r>
              <a:rPr lang="en-US" dirty="0">
                <a:latin typeface="Arial" panose="020B0604020202020204" pitchFamily="34" charset="0"/>
              </a:rPr>
              <a:t>JVET-U0053 showed BD-Rate gains on top of VTM-11.0</a:t>
            </a:r>
          </a:p>
          <a:p>
            <a:pPr lvl="2"/>
            <a:r>
              <a:rPr lang="en-US" dirty="0">
                <a:latin typeface="Arial" panose="020B0604020202020204" pitchFamily="34" charset="0"/>
              </a:rPr>
              <a:t>Uses CNN based up-sampling filter </a:t>
            </a:r>
          </a:p>
          <a:p>
            <a:pPr lvl="1"/>
            <a:r>
              <a:rPr lang="en-US" dirty="0">
                <a:latin typeface="Arial" panose="020B0604020202020204" pitchFamily="34" charset="0"/>
              </a:rPr>
              <a:t>In both contributions Anchor QPs used were 32, 37, 42 and 47 (very low-bitrate scenarios)</a:t>
            </a:r>
          </a:p>
          <a:p>
            <a:r>
              <a:rPr lang="en-US" dirty="0">
                <a:latin typeface="Arial" panose="020B0604020202020204" pitchFamily="34" charset="0"/>
              </a:rPr>
              <a:t>Current contribution</a:t>
            </a:r>
          </a:p>
          <a:p>
            <a:pPr lvl="1"/>
            <a:r>
              <a:rPr lang="en-US" dirty="0">
                <a:latin typeface="Arial" panose="020B0604020202020204" pitchFamily="34" charset="0"/>
              </a:rPr>
              <a:t>Studied performance of using a CNN based up-sampling filter for “Sequence based” super resolution.</a:t>
            </a:r>
          </a:p>
          <a:p>
            <a:pPr lvl="1"/>
            <a:r>
              <a:rPr lang="en-US" dirty="0">
                <a:latin typeface="Arial" panose="020B0604020202020204" pitchFamily="34" charset="0"/>
              </a:rPr>
              <a:t>Results are mainly shown using the Neural Network CTC QPs (22, 27, 32, 37, 42) for the VTM-11.0 Anchor</a:t>
            </a:r>
          </a:p>
          <a:p>
            <a:endParaRPr lang="en-US" dirty="0">
              <a:latin typeface="Arial" panose="020B0604020202020204" pitchFamily="34" charset="0"/>
            </a:endParaRPr>
          </a:p>
          <a:p>
            <a:endParaRPr lang="en-US" dirty="0"/>
          </a:p>
        </p:txBody>
      </p:sp>
      <p:sp>
        <p:nvSpPr>
          <p:cNvPr id="4" name="Subtitle 3">
            <a:extLst>
              <a:ext uri="{FF2B5EF4-FFF2-40B4-BE49-F238E27FC236}">
                <a16:creationId xmlns:a16="http://schemas.microsoft.com/office/drawing/2014/main" id="{C9E2C4D7-FBF7-4D92-ABFD-0775FE410A48}"/>
              </a:ext>
            </a:extLst>
          </p:cNvPr>
          <p:cNvSpPr>
            <a:spLocks noGrp="1"/>
          </p:cNvSpPr>
          <p:nvPr>
            <p:ph type="subTitle" idx="1"/>
          </p:nvPr>
        </p:nvSpPr>
        <p:spPr/>
        <p:txBody>
          <a:bodyPr/>
          <a:lstStyle/>
          <a:p>
            <a:r>
              <a:rPr lang="en-US" dirty="0"/>
              <a:t>Motivation of the proposal</a:t>
            </a:r>
          </a:p>
        </p:txBody>
      </p:sp>
      <p:sp>
        <p:nvSpPr>
          <p:cNvPr id="5" name="Footer Placeholder 4">
            <a:extLst>
              <a:ext uri="{FF2B5EF4-FFF2-40B4-BE49-F238E27FC236}">
                <a16:creationId xmlns:a16="http://schemas.microsoft.com/office/drawing/2014/main" id="{D437F99A-B60D-44DD-A5FB-DB80E1D1A709}"/>
              </a:ext>
            </a:extLst>
          </p:cNvPr>
          <p:cNvSpPr>
            <a:spLocks noGrp="1"/>
          </p:cNvSpPr>
          <p:nvPr>
            <p:ph type="ftr" sz="quarter" idx="3"/>
          </p:nvPr>
        </p:nvSpPr>
        <p:spPr>
          <a:xfrm>
            <a:off x="494189" y="6529872"/>
            <a:ext cx="5954053" cy="118174"/>
          </a:xfrm>
        </p:spPr>
        <p:txBody>
          <a:bodyPr/>
          <a:lstStyle/>
          <a:p>
            <a:r>
              <a:rPr lang="en-US" dirty="0"/>
              <a:t>Source sample text</a:t>
            </a:r>
          </a:p>
        </p:txBody>
      </p:sp>
      <p:grpSp>
        <p:nvGrpSpPr>
          <p:cNvPr id="32" name="Group 31">
            <a:extLst>
              <a:ext uri="{FF2B5EF4-FFF2-40B4-BE49-F238E27FC236}">
                <a16:creationId xmlns:a16="http://schemas.microsoft.com/office/drawing/2014/main" id="{8FA5FD30-B269-46F0-A7C4-8D56F0D6A748}"/>
              </a:ext>
            </a:extLst>
          </p:cNvPr>
          <p:cNvGrpSpPr/>
          <p:nvPr/>
        </p:nvGrpSpPr>
        <p:grpSpPr>
          <a:xfrm>
            <a:off x="722293" y="5252813"/>
            <a:ext cx="10552511" cy="919208"/>
            <a:chOff x="604847" y="5142451"/>
            <a:chExt cx="10552511" cy="919208"/>
          </a:xfrm>
        </p:grpSpPr>
        <p:sp>
          <p:nvSpPr>
            <p:cNvPr id="10" name="Flowchart: Multidocument 9">
              <a:extLst>
                <a:ext uri="{FF2B5EF4-FFF2-40B4-BE49-F238E27FC236}">
                  <a16:creationId xmlns:a16="http://schemas.microsoft.com/office/drawing/2014/main" id="{1B5D0E63-B2C3-4BAD-A6DA-66D50DA7E295}"/>
                </a:ext>
              </a:extLst>
            </p:cNvPr>
            <p:cNvSpPr/>
            <p:nvPr/>
          </p:nvSpPr>
          <p:spPr>
            <a:xfrm>
              <a:off x="1224792" y="5212440"/>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2" name="Arrow: Right 11">
              <a:extLst>
                <a:ext uri="{FF2B5EF4-FFF2-40B4-BE49-F238E27FC236}">
                  <a16:creationId xmlns:a16="http://schemas.microsoft.com/office/drawing/2014/main" id="{1F528AFE-9ED6-424C-A78E-B12A174957A5}"/>
                </a:ext>
              </a:extLst>
            </p:cNvPr>
            <p:cNvSpPr/>
            <p:nvPr/>
          </p:nvSpPr>
          <p:spPr>
            <a:xfrm>
              <a:off x="1728132" y="5415178"/>
              <a:ext cx="746621" cy="12355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4900C7E0-2127-4A36-B082-394812F12B71}"/>
                </a:ext>
              </a:extLst>
            </p:cNvPr>
            <p:cNvSpPr/>
            <p:nvPr/>
          </p:nvSpPr>
          <p:spPr>
            <a:xfrm>
              <a:off x="2474753" y="5206288"/>
              <a:ext cx="880844" cy="53531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15" name="Arrow: Right 14">
              <a:extLst>
                <a:ext uri="{FF2B5EF4-FFF2-40B4-BE49-F238E27FC236}">
                  <a16:creationId xmlns:a16="http://schemas.microsoft.com/office/drawing/2014/main" id="{7F6CB69A-364E-4A4A-96B1-8C9C3C16D503}"/>
                </a:ext>
              </a:extLst>
            </p:cNvPr>
            <p:cNvSpPr/>
            <p:nvPr/>
          </p:nvSpPr>
          <p:spPr>
            <a:xfrm>
              <a:off x="333881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02114906-5723-43A6-9630-697CCE8604F8}"/>
                </a:ext>
              </a:extLst>
            </p:cNvPr>
            <p:cNvSpPr txBox="1"/>
            <p:nvPr/>
          </p:nvSpPr>
          <p:spPr>
            <a:xfrm flipH="1">
              <a:off x="3585608"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Encode Frame </a:t>
              </a:r>
            </a:p>
          </p:txBody>
        </p:sp>
        <p:sp>
          <p:nvSpPr>
            <p:cNvPr id="17" name="Arrow: Right 16">
              <a:extLst>
                <a:ext uri="{FF2B5EF4-FFF2-40B4-BE49-F238E27FC236}">
                  <a16:creationId xmlns:a16="http://schemas.microsoft.com/office/drawing/2014/main" id="{7229FED5-69AA-4143-BCED-611E17B6F46B}"/>
                </a:ext>
              </a:extLst>
            </p:cNvPr>
            <p:cNvSpPr/>
            <p:nvPr/>
          </p:nvSpPr>
          <p:spPr>
            <a:xfrm>
              <a:off x="4986568" y="5438146"/>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FB1CC360-681D-4E4A-8F11-3E797B9E71F3}"/>
                </a:ext>
              </a:extLst>
            </p:cNvPr>
            <p:cNvSpPr txBox="1"/>
            <p:nvPr/>
          </p:nvSpPr>
          <p:spPr>
            <a:xfrm flipH="1">
              <a:off x="604847" y="5771829"/>
              <a:ext cx="173774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Original sequence</a:t>
              </a:r>
            </a:p>
          </p:txBody>
        </p:sp>
        <p:sp>
          <p:nvSpPr>
            <p:cNvPr id="20" name="Rectangle: Rounded Corners 19">
              <a:extLst>
                <a:ext uri="{FF2B5EF4-FFF2-40B4-BE49-F238E27FC236}">
                  <a16:creationId xmlns:a16="http://schemas.microsoft.com/office/drawing/2014/main" id="{40A18015-7C23-41DA-A9FB-E84CE8F03327}"/>
                </a:ext>
              </a:extLst>
            </p:cNvPr>
            <p:cNvSpPr/>
            <p:nvPr/>
          </p:nvSpPr>
          <p:spPr>
            <a:xfrm>
              <a:off x="2474753" y="5142452"/>
              <a:ext cx="251181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1" name="Rectangle: Rounded Corners 20">
              <a:extLst>
                <a:ext uri="{FF2B5EF4-FFF2-40B4-BE49-F238E27FC236}">
                  <a16:creationId xmlns:a16="http://schemas.microsoft.com/office/drawing/2014/main" id="{171DAA93-E6E9-40A5-B0FA-2D2DAE0AED4A}"/>
                </a:ext>
              </a:extLst>
            </p:cNvPr>
            <p:cNvSpPr/>
            <p:nvPr/>
          </p:nvSpPr>
          <p:spPr>
            <a:xfrm>
              <a:off x="5229849" y="5324461"/>
              <a:ext cx="1218393" cy="329719"/>
            </a:xfrm>
            <a:prstGeom prst="roundRect">
              <a:avLst/>
            </a:prstGeom>
            <a:solidFill>
              <a:srgbClr val="49647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bitstream</a:t>
              </a:r>
            </a:p>
          </p:txBody>
        </p:sp>
        <p:sp>
          <p:nvSpPr>
            <p:cNvPr id="22" name="Arrow: Right 21">
              <a:extLst>
                <a:ext uri="{FF2B5EF4-FFF2-40B4-BE49-F238E27FC236}">
                  <a16:creationId xmlns:a16="http://schemas.microsoft.com/office/drawing/2014/main" id="{158373CF-02F0-4ACB-8333-6AA78E466F32}"/>
                </a:ext>
              </a:extLst>
            </p:cNvPr>
            <p:cNvSpPr/>
            <p:nvPr/>
          </p:nvSpPr>
          <p:spPr>
            <a:xfrm>
              <a:off x="6458766" y="5432470"/>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3" name="Rectangle: Rounded Corners 22">
              <a:extLst>
                <a:ext uri="{FF2B5EF4-FFF2-40B4-BE49-F238E27FC236}">
                  <a16:creationId xmlns:a16="http://schemas.microsoft.com/office/drawing/2014/main" id="{84C153AB-D0B7-47C2-AF5A-9A99E3F59BE1}"/>
                </a:ext>
              </a:extLst>
            </p:cNvPr>
            <p:cNvSpPr/>
            <p:nvPr/>
          </p:nvSpPr>
          <p:spPr>
            <a:xfrm>
              <a:off x="6712571" y="5142451"/>
              <a:ext cx="263276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61BD868D-2859-437D-84D5-ED511079F4E5}"/>
                </a:ext>
              </a:extLst>
            </p:cNvPr>
            <p:cNvSpPr txBox="1"/>
            <p:nvPr/>
          </p:nvSpPr>
          <p:spPr>
            <a:xfrm flipH="1">
              <a:off x="6760015"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Decode Frame </a:t>
              </a:r>
            </a:p>
          </p:txBody>
        </p:sp>
        <p:sp>
          <p:nvSpPr>
            <p:cNvPr id="25" name="Arrow: Right 24">
              <a:extLst>
                <a:ext uri="{FF2B5EF4-FFF2-40B4-BE49-F238E27FC236}">
                  <a16:creationId xmlns:a16="http://schemas.microsoft.com/office/drawing/2014/main" id="{ABF1CE2B-5FBA-4289-B792-F9B4204FED29}"/>
                </a:ext>
              </a:extLst>
            </p:cNvPr>
            <p:cNvSpPr/>
            <p:nvPr/>
          </p:nvSpPr>
          <p:spPr>
            <a:xfrm>
              <a:off x="813369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6" name="Arrow: Up 25">
              <a:extLst>
                <a:ext uri="{FF2B5EF4-FFF2-40B4-BE49-F238E27FC236}">
                  <a16:creationId xmlns:a16="http://schemas.microsoft.com/office/drawing/2014/main" id="{94B0D7E0-03C4-44E7-97D4-4B0A60DA5E45}"/>
                </a:ext>
              </a:extLst>
            </p:cNvPr>
            <p:cNvSpPr/>
            <p:nvPr/>
          </p:nvSpPr>
          <p:spPr>
            <a:xfrm>
              <a:off x="8384670" y="5189801"/>
              <a:ext cx="901243" cy="563638"/>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27" name="Arrow: Right 26">
              <a:extLst>
                <a:ext uri="{FF2B5EF4-FFF2-40B4-BE49-F238E27FC236}">
                  <a16:creationId xmlns:a16="http://schemas.microsoft.com/office/drawing/2014/main" id="{2141DC7C-CD4E-46A5-8617-499F2223BE37}"/>
                </a:ext>
              </a:extLst>
            </p:cNvPr>
            <p:cNvSpPr/>
            <p:nvPr/>
          </p:nvSpPr>
          <p:spPr>
            <a:xfrm>
              <a:off x="9357793" y="5415178"/>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8" name="Flowchart: Multidocument 27">
              <a:extLst>
                <a:ext uri="{FF2B5EF4-FFF2-40B4-BE49-F238E27FC236}">
                  <a16:creationId xmlns:a16="http://schemas.microsoft.com/office/drawing/2014/main" id="{F8BAF232-9CB8-4161-9D4E-0CDA177383FD}"/>
                </a:ext>
              </a:extLst>
            </p:cNvPr>
            <p:cNvSpPr/>
            <p:nvPr/>
          </p:nvSpPr>
          <p:spPr>
            <a:xfrm>
              <a:off x="9618754" y="5143838"/>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6FF428F2-CE04-4BC0-A8B2-024DFA3A91FF}"/>
                </a:ext>
              </a:extLst>
            </p:cNvPr>
            <p:cNvSpPr txBox="1"/>
            <p:nvPr/>
          </p:nvSpPr>
          <p:spPr>
            <a:xfrm flipH="1">
              <a:off x="9589392" y="5735450"/>
              <a:ext cx="156796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Output pictures</a:t>
              </a:r>
            </a:p>
          </p:txBody>
        </p:sp>
        <p:sp>
          <p:nvSpPr>
            <p:cNvPr id="30" name="TextBox 29">
              <a:extLst>
                <a:ext uri="{FF2B5EF4-FFF2-40B4-BE49-F238E27FC236}">
                  <a16:creationId xmlns:a16="http://schemas.microsoft.com/office/drawing/2014/main" id="{64158A07-D34B-41AA-9CB9-48D807B21750}"/>
                </a:ext>
              </a:extLst>
            </p:cNvPr>
            <p:cNvSpPr txBox="1"/>
            <p:nvPr/>
          </p:nvSpPr>
          <p:spPr>
            <a:xfrm flipH="1">
              <a:off x="2861789" y="5790909"/>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Encoder</a:t>
              </a:r>
            </a:p>
          </p:txBody>
        </p:sp>
        <p:sp>
          <p:nvSpPr>
            <p:cNvPr id="31" name="TextBox 30">
              <a:extLst>
                <a:ext uri="{FF2B5EF4-FFF2-40B4-BE49-F238E27FC236}">
                  <a16:creationId xmlns:a16="http://schemas.microsoft.com/office/drawing/2014/main" id="{B08A0CD6-E3C1-4367-8B2E-CC7D97E72D62}"/>
                </a:ext>
              </a:extLst>
            </p:cNvPr>
            <p:cNvSpPr txBox="1"/>
            <p:nvPr/>
          </p:nvSpPr>
          <p:spPr>
            <a:xfrm flipH="1">
              <a:off x="7190509" y="5825312"/>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Decoder</a:t>
              </a:r>
            </a:p>
          </p:txBody>
        </p:sp>
      </p:grpSp>
    </p:spTree>
    <p:extLst>
      <p:ext uri="{BB962C8B-B14F-4D97-AF65-F5344CB8AC3E}">
        <p14:creationId xmlns:p14="http://schemas.microsoft.com/office/powerpoint/2010/main" val="26234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EC11E-194F-4D83-AB44-EBDAAD8F9B00}"/>
              </a:ext>
            </a:extLst>
          </p:cNvPr>
          <p:cNvSpPr>
            <a:spLocks noGrp="1"/>
          </p:cNvSpPr>
          <p:nvPr>
            <p:ph type="title"/>
          </p:nvPr>
        </p:nvSpPr>
        <p:spPr>
          <a:xfrm>
            <a:off x="495300" y="565125"/>
            <a:ext cx="11187112" cy="439479"/>
          </a:xfrm>
        </p:spPr>
        <p:txBody>
          <a:bodyPr/>
          <a:lstStyle/>
          <a:p>
            <a:r>
              <a:rPr lang="en-US" dirty="0"/>
              <a:t>CNN based up-sampling filter </a:t>
            </a:r>
          </a:p>
        </p:txBody>
      </p:sp>
      <p:sp>
        <p:nvSpPr>
          <p:cNvPr id="3" name="Content Placeholder 2">
            <a:extLst>
              <a:ext uri="{FF2B5EF4-FFF2-40B4-BE49-F238E27FC236}">
                <a16:creationId xmlns:a16="http://schemas.microsoft.com/office/drawing/2014/main" id="{00CAE331-479C-4A5C-AE71-9D47CA028346}"/>
              </a:ext>
            </a:extLst>
          </p:cNvPr>
          <p:cNvSpPr>
            <a:spLocks noGrp="1"/>
          </p:cNvSpPr>
          <p:nvPr>
            <p:ph sz="quarter" idx="14"/>
          </p:nvPr>
        </p:nvSpPr>
        <p:spPr>
          <a:xfrm>
            <a:off x="300428" y="1243405"/>
            <a:ext cx="6625029" cy="4681727"/>
          </a:xfrm>
        </p:spPr>
        <p:txBody>
          <a:bodyPr/>
          <a:lstStyle/>
          <a:p>
            <a:r>
              <a:rPr lang="en-US" dirty="0"/>
              <a:t>*EDSR architecture was used for the super-resolution upsampling filter</a:t>
            </a:r>
          </a:p>
          <a:p>
            <a:r>
              <a:rPr lang="en-US" dirty="0"/>
              <a:t>Number of residual blocks =16</a:t>
            </a:r>
          </a:p>
          <a:p>
            <a:r>
              <a:rPr lang="en-US" dirty="0"/>
              <a:t>Number of feature maps in each layer = 64</a:t>
            </a:r>
          </a:p>
          <a:p>
            <a:r>
              <a:rPr lang="en-US" dirty="0"/>
              <a:t>Parameter number  per model = ~1.3 Million</a:t>
            </a:r>
          </a:p>
          <a:p>
            <a:r>
              <a:rPr lang="en-US" dirty="0"/>
              <a:t>Two models were trained to serve different QP ranges</a:t>
            </a:r>
          </a:p>
          <a:p>
            <a:r>
              <a:rPr lang="en-US" dirty="0"/>
              <a:t>Total parameter number = ~2.6 Million</a:t>
            </a:r>
          </a:p>
          <a:p>
            <a:r>
              <a:rPr lang="en-US" dirty="0"/>
              <a:t>Model selection during inference uses “Sequence QP”</a:t>
            </a:r>
          </a:p>
          <a:p>
            <a:endParaRPr lang="en-US" dirty="0"/>
          </a:p>
          <a:p>
            <a:endParaRPr lang="en-US" dirty="0"/>
          </a:p>
          <a:p>
            <a:endParaRPr lang="en-US" dirty="0"/>
          </a:p>
          <a:p>
            <a:endParaRPr lang="en-US" dirty="0"/>
          </a:p>
          <a:p>
            <a:endParaRPr lang="en-US" dirty="0"/>
          </a:p>
        </p:txBody>
      </p:sp>
      <p:sp>
        <p:nvSpPr>
          <p:cNvPr id="4" name="Subtitle 3">
            <a:extLst>
              <a:ext uri="{FF2B5EF4-FFF2-40B4-BE49-F238E27FC236}">
                <a16:creationId xmlns:a16="http://schemas.microsoft.com/office/drawing/2014/main" id="{B3968C59-D643-4FD0-B525-B4F796A79AA4}"/>
              </a:ext>
            </a:extLst>
          </p:cNvPr>
          <p:cNvSpPr>
            <a:spLocks noGrp="1"/>
          </p:cNvSpPr>
          <p:nvPr>
            <p:ph type="subTitle" idx="1"/>
          </p:nvPr>
        </p:nvSpPr>
        <p:spPr>
          <a:xfrm>
            <a:off x="629510" y="6236932"/>
            <a:ext cx="11188223" cy="274320"/>
          </a:xfrm>
        </p:spPr>
        <p:txBody>
          <a:bodyPr/>
          <a:lstStyle/>
          <a:p>
            <a:r>
              <a:rPr lang="en-CA" sz="1800" dirty="0">
                <a:effectLst/>
                <a:latin typeface="Times New Roman" panose="02020603050405020304" pitchFamily="18" charset="0"/>
                <a:ea typeface="DengXian" panose="02010600030101010101" pitchFamily="2" charset="-122"/>
              </a:rPr>
              <a:t>* Lim et al, Enhanced Deep Residual Networks for Single Image Super-Resolution,“ 2017 (CVPRW)</a:t>
            </a:r>
            <a:endParaRPr lang="en-US" dirty="0"/>
          </a:p>
        </p:txBody>
      </p:sp>
      <p:sp>
        <p:nvSpPr>
          <p:cNvPr id="5" name="Footer Placeholder 4">
            <a:extLst>
              <a:ext uri="{FF2B5EF4-FFF2-40B4-BE49-F238E27FC236}">
                <a16:creationId xmlns:a16="http://schemas.microsoft.com/office/drawing/2014/main" id="{0E8EFE1F-D82E-43E9-A890-DBCE1CD34D3E}"/>
              </a:ext>
            </a:extLst>
          </p:cNvPr>
          <p:cNvSpPr>
            <a:spLocks noGrp="1"/>
          </p:cNvSpPr>
          <p:nvPr>
            <p:ph type="ftr" sz="quarter" idx="3"/>
          </p:nvPr>
        </p:nvSpPr>
        <p:spPr/>
        <p:txBody>
          <a:bodyPr/>
          <a:lstStyle/>
          <a:p>
            <a:r>
              <a:rPr lang="en-US" dirty="0"/>
              <a:t>Source sample text</a:t>
            </a:r>
          </a:p>
        </p:txBody>
      </p:sp>
      <p:grpSp>
        <p:nvGrpSpPr>
          <p:cNvPr id="14" name="Group 13">
            <a:extLst>
              <a:ext uri="{FF2B5EF4-FFF2-40B4-BE49-F238E27FC236}">
                <a16:creationId xmlns:a16="http://schemas.microsoft.com/office/drawing/2014/main" id="{09FB7064-EF14-4CED-A0EF-CE6C34E739B9}"/>
              </a:ext>
            </a:extLst>
          </p:cNvPr>
          <p:cNvGrpSpPr/>
          <p:nvPr/>
        </p:nvGrpSpPr>
        <p:grpSpPr>
          <a:xfrm>
            <a:off x="6925457" y="2308485"/>
            <a:ext cx="4892276" cy="2638269"/>
            <a:chOff x="817401" y="1936721"/>
            <a:chExt cx="6030167" cy="3173890"/>
          </a:xfrm>
        </p:grpSpPr>
        <p:pic>
          <p:nvPicPr>
            <p:cNvPr id="7" name="Picture 6">
              <a:extLst>
                <a:ext uri="{FF2B5EF4-FFF2-40B4-BE49-F238E27FC236}">
                  <a16:creationId xmlns:a16="http://schemas.microsoft.com/office/drawing/2014/main" id="{D2E040E9-8558-4D1D-B5A5-C9880781E470}"/>
                </a:ext>
              </a:extLst>
            </p:cNvPr>
            <p:cNvPicPr>
              <a:picLocks noChangeAspect="1"/>
            </p:cNvPicPr>
            <p:nvPr/>
          </p:nvPicPr>
          <p:blipFill>
            <a:blip r:embed="rId2"/>
            <a:stretch>
              <a:fillRect/>
            </a:stretch>
          </p:blipFill>
          <p:spPr>
            <a:xfrm>
              <a:off x="817401" y="1936721"/>
              <a:ext cx="6030167" cy="1905266"/>
            </a:xfrm>
            <a:prstGeom prst="rect">
              <a:avLst/>
            </a:prstGeom>
          </p:spPr>
        </p:pic>
        <p:pic>
          <p:nvPicPr>
            <p:cNvPr id="9" name="Picture 8">
              <a:extLst>
                <a:ext uri="{FF2B5EF4-FFF2-40B4-BE49-F238E27FC236}">
                  <a16:creationId xmlns:a16="http://schemas.microsoft.com/office/drawing/2014/main" id="{49E03FA0-3264-4284-A428-2ED981058A37}"/>
                </a:ext>
              </a:extLst>
            </p:cNvPr>
            <p:cNvPicPr>
              <a:picLocks noChangeAspect="1"/>
            </p:cNvPicPr>
            <p:nvPr/>
          </p:nvPicPr>
          <p:blipFill>
            <a:blip r:embed="rId3"/>
            <a:stretch>
              <a:fillRect/>
            </a:stretch>
          </p:blipFill>
          <p:spPr>
            <a:xfrm>
              <a:off x="935986" y="3786451"/>
              <a:ext cx="2486372" cy="1324160"/>
            </a:xfrm>
            <a:prstGeom prst="rect">
              <a:avLst/>
            </a:prstGeom>
          </p:spPr>
        </p:pic>
        <p:pic>
          <p:nvPicPr>
            <p:cNvPr id="11" name="Picture 10">
              <a:extLst>
                <a:ext uri="{FF2B5EF4-FFF2-40B4-BE49-F238E27FC236}">
                  <a16:creationId xmlns:a16="http://schemas.microsoft.com/office/drawing/2014/main" id="{74166243-CCB2-4378-8BF9-BE4E2E3DF66B}"/>
                </a:ext>
              </a:extLst>
            </p:cNvPr>
            <p:cNvPicPr>
              <a:picLocks noChangeAspect="1"/>
            </p:cNvPicPr>
            <p:nvPr/>
          </p:nvPicPr>
          <p:blipFill>
            <a:blip r:embed="rId4"/>
            <a:stretch>
              <a:fillRect/>
            </a:stretch>
          </p:blipFill>
          <p:spPr>
            <a:xfrm>
              <a:off x="4362053" y="4015083"/>
              <a:ext cx="1219370" cy="1095528"/>
            </a:xfrm>
            <a:prstGeom prst="rect">
              <a:avLst/>
            </a:prstGeom>
          </p:spPr>
        </p:pic>
        <p:pic>
          <p:nvPicPr>
            <p:cNvPr id="13" name="Picture 12">
              <a:extLst>
                <a:ext uri="{FF2B5EF4-FFF2-40B4-BE49-F238E27FC236}">
                  <a16:creationId xmlns:a16="http://schemas.microsoft.com/office/drawing/2014/main" id="{F9F9288B-C508-40E0-A9AD-8701BECA5E6F}"/>
                </a:ext>
              </a:extLst>
            </p:cNvPr>
            <p:cNvPicPr>
              <a:picLocks noChangeAspect="1"/>
            </p:cNvPicPr>
            <p:nvPr/>
          </p:nvPicPr>
          <p:blipFill>
            <a:blip r:embed="rId5"/>
            <a:stretch>
              <a:fillRect/>
            </a:stretch>
          </p:blipFill>
          <p:spPr>
            <a:xfrm>
              <a:off x="4989578" y="3763405"/>
              <a:ext cx="276264" cy="323895"/>
            </a:xfrm>
            <a:prstGeom prst="rect">
              <a:avLst/>
            </a:prstGeom>
          </p:spPr>
        </p:pic>
      </p:grpSp>
    </p:spTree>
    <p:extLst>
      <p:ext uri="{BB962C8B-B14F-4D97-AF65-F5344CB8AC3E}">
        <p14:creationId xmlns:p14="http://schemas.microsoft.com/office/powerpoint/2010/main" val="231136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06B27-5DD8-4568-8912-5C82B4C0C7EC}"/>
              </a:ext>
            </a:extLst>
          </p:cNvPr>
          <p:cNvSpPr>
            <a:spLocks noGrp="1"/>
          </p:cNvSpPr>
          <p:nvPr>
            <p:ph type="title"/>
          </p:nvPr>
        </p:nvSpPr>
        <p:spPr>
          <a:xfrm>
            <a:off x="495300" y="565125"/>
            <a:ext cx="11187112" cy="439479"/>
          </a:xfrm>
        </p:spPr>
        <p:txBody>
          <a:bodyPr/>
          <a:lstStyle/>
          <a:p>
            <a:r>
              <a:rPr lang="en-US" dirty="0"/>
              <a:t>Training details</a:t>
            </a:r>
          </a:p>
        </p:txBody>
      </p:sp>
      <p:sp>
        <p:nvSpPr>
          <p:cNvPr id="3" name="Content Placeholder 2">
            <a:extLst>
              <a:ext uri="{FF2B5EF4-FFF2-40B4-BE49-F238E27FC236}">
                <a16:creationId xmlns:a16="http://schemas.microsoft.com/office/drawing/2014/main" id="{6353CE8E-BFAF-4122-B253-7F93ABA26F52}"/>
              </a:ext>
            </a:extLst>
          </p:cNvPr>
          <p:cNvSpPr>
            <a:spLocks noGrp="1"/>
          </p:cNvSpPr>
          <p:nvPr>
            <p:ph sz="quarter" idx="14"/>
          </p:nvPr>
        </p:nvSpPr>
        <p:spPr/>
        <p:txBody>
          <a:bodyPr/>
          <a:lstStyle/>
          <a:p>
            <a:r>
              <a:rPr lang="en-US" dirty="0"/>
              <a:t>BVC-DVI is used as the training dataset. </a:t>
            </a:r>
          </a:p>
          <a:p>
            <a:r>
              <a:rPr lang="en-US" dirty="0"/>
              <a:t>Each sample is a tuple of (decoded      , Original (2x upsampled             ))</a:t>
            </a:r>
          </a:p>
          <a:p>
            <a:r>
              <a:rPr lang="en-US" dirty="0"/>
              <a:t>Two versions of training were tried</a:t>
            </a:r>
          </a:p>
          <a:p>
            <a:pPr lvl="1"/>
            <a:r>
              <a:rPr lang="en-US" dirty="0"/>
              <a:t>“Training 1”: Uses the BVI-DVC encoded with VTM directly as input</a:t>
            </a:r>
          </a:p>
          <a:p>
            <a:pPr lvl="1"/>
            <a:r>
              <a:rPr lang="en-US" dirty="0"/>
              <a:t>“Training 2”: Uses the BVI_DVC data downsampled by 2x using VTM downsampling filter and then encoded by VTM</a:t>
            </a:r>
          </a:p>
          <a:p>
            <a:r>
              <a:rPr lang="en-US" dirty="0"/>
              <a:t>Preprocessing during training and inference </a:t>
            </a:r>
          </a:p>
          <a:p>
            <a:pPr lvl="1"/>
            <a:r>
              <a:rPr lang="en-US" dirty="0"/>
              <a:t> YUV 4:2:0 is converted to YUV 4:4:4 before feeding to network</a:t>
            </a:r>
          </a:p>
          <a:p>
            <a:pPr lvl="1"/>
            <a:r>
              <a:rPr lang="en-US" dirty="0"/>
              <a:t>Chroma upsampling is done by repeating in vertical direction and averaging in horizontal direction</a:t>
            </a:r>
          </a:p>
          <a:p>
            <a:pPr lvl="1"/>
            <a:r>
              <a:rPr lang="en-US" dirty="0"/>
              <a:t>Output from network is converted from YUV 4:4:4 to YUV 4:2:0 by averaging in both horizontal and vertical direction</a:t>
            </a:r>
          </a:p>
          <a:p>
            <a:r>
              <a:rPr lang="en-US" dirty="0"/>
              <a:t>Loss function</a:t>
            </a:r>
          </a:p>
          <a:p>
            <a:pPr lvl="1"/>
            <a:r>
              <a:rPr lang="en-US" dirty="0"/>
              <a:t>Weighted L1 loss 8:1:1 (Y:U:V)</a:t>
            </a:r>
          </a:p>
          <a:p>
            <a:endParaRPr lang="en-US" dirty="0"/>
          </a:p>
          <a:p>
            <a:pPr lvl="1"/>
            <a:endParaRPr lang="en-US" dirty="0"/>
          </a:p>
          <a:p>
            <a:endParaRPr lang="en-US" dirty="0"/>
          </a:p>
          <a:p>
            <a:endParaRPr lang="en-US" dirty="0"/>
          </a:p>
        </p:txBody>
      </p:sp>
      <p:sp>
        <p:nvSpPr>
          <p:cNvPr id="4" name="Subtitle 3">
            <a:extLst>
              <a:ext uri="{FF2B5EF4-FFF2-40B4-BE49-F238E27FC236}">
                <a16:creationId xmlns:a16="http://schemas.microsoft.com/office/drawing/2014/main" id="{71AEEE55-42C3-4208-8EA4-AB6F37D3F967}"/>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C3FB21EA-AE1C-4E15-9D0B-915F0F04DDBD}"/>
              </a:ext>
            </a:extLst>
          </p:cNvPr>
          <p:cNvSpPr>
            <a:spLocks noGrp="1"/>
          </p:cNvSpPr>
          <p:nvPr>
            <p:ph type="ftr" sz="quarter" idx="3"/>
          </p:nvPr>
        </p:nvSpPr>
        <p:spPr/>
        <p:txBody>
          <a:bodyPr/>
          <a:lstStyle/>
          <a:p>
            <a:r>
              <a:rPr lang="en-US" dirty="0"/>
              <a:t>Source sample text</a:t>
            </a:r>
          </a:p>
        </p:txBody>
      </p:sp>
      <p:grpSp>
        <p:nvGrpSpPr>
          <p:cNvPr id="10" name="Group 9">
            <a:extLst>
              <a:ext uri="{FF2B5EF4-FFF2-40B4-BE49-F238E27FC236}">
                <a16:creationId xmlns:a16="http://schemas.microsoft.com/office/drawing/2014/main" id="{E60C6E6B-C601-482A-A6D0-BD37B42DD833}"/>
              </a:ext>
            </a:extLst>
          </p:cNvPr>
          <p:cNvGrpSpPr/>
          <p:nvPr/>
        </p:nvGrpSpPr>
        <p:grpSpPr>
          <a:xfrm>
            <a:off x="5460790" y="1852107"/>
            <a:ext cx="4754134" cy="952633"/>
            <a:chOff x="5460790" y="1852107"/>
            <a:chExt cx="4754134" cy="952633"/>
          </a:xfrm>
        </p:grpSpPr>
        <p:pic>
          <p:nvPicPr>
            <p:cNvPr id="7" name="Picture 6">
              <a:extLst>
                <a:ext uri="{FF2B5EF4-FFF2-40B4-BE49-F238E27FC236}">
                  <a16:creationId xmlns:a16="http://schemas.microsoft.com/office/drawing/2014/main" id="{4136ACE9-987D-46F2-95EC-A95342D3DDE2}"/>
                </a:ext>
              </a:extLst>
            </p:cNvPr>
            <p:cNvPicPr>
              <a:picLocks noChangeAspect="1"/>
            </p:cNvPicPr>
            <p:nvPr/>
          </p:nvPicPr>
          <p:blipFill>
            <a:blip r:embed="rId2"/>
            <a:stretch>
              <a:fillRect/>
            </a:stretch>
          </p:blipFill>
          <p:spPr>
            <a:xfrm>
              <a:off x="9262291" y="1852107"/>
              <a:ext cx="952633" cy="952633"/>
            </a:xfrm>
            <a:prstGeom prst="rect">
              <a:avLst/>
            </a:prstGeom>
          </p:spPr>
        </p:pic>
        <p:pic>
          <p:nvPicPr>
            <p:cNvPr id="9" name="Picture 8">
              <a:extLst>
                <a:ext uri="{FF2B5EF4-FFF2-40B4-BE49-F238E27FC236}">
                  <a16:creationId xmlns:a16="http://schemas.microsoft.com/office/drawing/2014/main" id="{610BD944-6976-4065-A378-B8A1A89EA13B}"/>
                </a:ext>
              </a:extLst>
            </p:cNvPr>
            <p:cNvPicPr>
              <a:picLocks noChangeAspect="1"/>
            </p:cNvPicPr>
            <p:nvPr/>
          </p:nvPicPr>
          <p:blipFill>
            <a:blip r:embed="rId3"/>
            <a:stretch>
              <a:fillRect/>
            </a:stretch>
          </p:blipFill>
          <p:spPr>
            <a:xfrm>
              <a:off x="5460790" y="2193163"/>
              <a:ext cx="476316" cy="504895"/>
            </a:xfrm>
            <a:prstGeom prst="rect">
              <a:avLst/>
            </a:prstGeom>
          </p:spPr>
        </p:pic>
      </p:grpSp>
    </p:spTree>
    <p:extLst>
      <p:ext uri="{BB962C8B-B14F-4D97-AF65-F5344CB8AC3E}">
        <p14:creationId xmlns:p14="http://schemas.microsoft.com/office/powerpoint/2010/main" val="175813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072D89-AABE-4ADF-ACDB-FBB23612A1EA}"/>
              </a:ext>
            </a:extLst>
          </p:cNvPr>
          <p:cNvSpPr>
            <a:spLocks noGrp="1"/>
          </p:cNvSpPr>
          <p:nvPr>
            <p:ph type="ftr" sz="quarter" idx="3"/>
          </p:nvPr>
        </p:nvSpPr>
        <p:spPr/>
        <p:txBody>
          <a:bodyPr/>
          <a:lstStyle/>
          <a:p>
            <a:r>
              <a:rPr lang="en-US" dirty="0"/>
              <a:t>Source sample text</a:t>
            </a:r>
          </a:p>
        </p:txBody>
      </p:sp>
      <p:sp>
        <p:nvSpPr>
          <p:cNvPr id="9" name="TextBox 8">
            <a:extLst>
              <a:ext uri="{FF2B5EF4-FFF2-40B4-BE49-F238E27FC236}">
                <a16:creationId xmlns:a16="http://schemas.microsoft.com/office/drawing/2014/main" id="{38DFF128-CCE7-4FB5-A20B-408528FF50A5}"/>
              </a:ext>
            </a:extLst>
          </p:cNvPr>
          <p:cNvSpPr txBox="1"/>
          <p:nvPr/>
        </p:nvSpPr>
        <p:spPr>
          <a:xfrm>
            <a:off x="2659310" y="6056528"/>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QP22-QP27 model</a:t>
            </a:r>
          </a:p>
        </p:txBody>
      </p:sp>
      <p:sp>
        <p:nvSpPr>
          <p:cNvPr id="12" name="TextBox 11">
            <a:extLst>
              <a:ext uri="{FF2B5EF4-FFF2-40B4-BE49-F238E27FC236}">
                <a16:creationId xmlns:a16="http://schemas.microsoft.com/office/drawing/2014/main" id="{BE9105DD-975C-40B3-88CB-536C2243A4C7}"/>
              </a:ext>
            </a:extLst>
          </p:cNvPr>
          <p:cNvSpPr txBox="1"/>
          <p:nvPr/>
        </p:nvSpPr>
        <p:spPr>
          <a:xfrm>
            <a:off x="7920606" y="6006501"/>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QP32-QP37 model</a:t>
            </a:r>
          </a:p>
        </p:txBody>
      </p:sp>
      <p:pic>
        <p:nvPicPr>
          <p:cNvPr id="4" name="Picture 3">
            <a:extLst>
              <a:ext uri="{FF2B5EF4-FFF2-40B4-BE49-F238E27FC236}">
                <a16:creationId xmlns:a16="http://schemas.microsoft.com/office/drawing/2014/main" id="{A73EB892-0649-41F6-B8C0-A79D5865C20F}"/>
              </a:ext>
            </a:extLst>
          </p:cNvPr>
          <p:cNvPicPr>
            <a:picLocks noChangeAspect="1"/>
          </p:cNvPicPr>
          <p:nvPr/>
        </p:nvPicPr>
        <p:blipFill>
          <a:blip r:embed="rId2"/>
          <a:stretch>
            <a:fillRect/>
          </a:stretch>
        </p:blipFill>
        <p:spPr>
          <a:xfrm>
            <a:off x="2099769" y="1039863"/>
            <a:ext cx="2841490" cy="4966638"/>
          </a:xfrm>
          <a:prstGeom prst="rect">
            <a:avLst/>
          </a:prstGeom>
        </p:spPr>
      </p:pic>
      <p:pic>
        <p:nvPicPr>
          <p:cNvPr id="8" name="Picture 7">
            <a:extLst>
              <a:ext uri="{FF2B5EF4-FFF2-40B4-BE49-F238E27FC236}">
                <a16:creationId xmlns:a16="http://schemas.microsoft.com/office/drawing/2014/main" id="{8C8A1192-B7F1-482C-AFE1-B1F44A8164B2}"/>
              </a:ext>
            </a:extLst>
          </p:cNvPr>
          <p:cNvPicPr>
            <a:picLocks noChangeAspect="1"/>
          </p:cNvPicPr>
          <p:nvPr/>
        </p:nvPicPr>
        <p:blipFill>
          <a:blip r:embed="rId3"/>
          <a:stretch>
            <a:fillRect/>
          </a:stretch>
        </p:blipFill>
        <p:spPr>
          <a:xfrm>
            <a:off x="7025404" y="1050274"/>
            <a:ext cx="2903687" cy="4757452"/>
          </a:xfrm>
          <a:prstGeom prst="rect">
            <a:avLst/>
          </a:prstGeom>
        </p:spPr>
      </p:pic>
      <p:sp>
        <p:nvSpPr>
          <p:cNvPr id="14" name="Title 1">
            <a:extLst>
              <a:ext uri="{FF2B5EF4-FFF2-40B4-BE49-F238E27FC236}">
                <a16:creationId xmlns:a16="http://schemas.microsoft.com/office/drawing/2014/main" id="{D38B525E-C7BF-496C-99AF-B551FF3CA6FC}"/>
              </a:ext>
            </a:extLst>
          </p:cNvPr>
          <p:cNvSpPr>
            <a:spLocks noGrp="1"/>
          </p:cNvSpPr>
          <p:nvPr>
            <p:ph type="title"/>
          </p:nvPr>
        </p:nvSpPr>
        <p:spPr>
          <a:xfrm>
            <a:off x="495299" y="307596"/>
            <a:ext cx="11187112" cy="361959"/>
          </a:xfrm>
        </p:spPr>
        <p:txBody>
          <a:bodyPr/>
          <a:lstStyle/>
          <a:p>
            <a:r>
              <a:rPr lang="en-US" sz="2800" dirty="0"/>
              <a:t>Learning curve for “Training 1”</a:t>
            </a:r>
          </a:p>
        </p:txBody>
      </p:sp>
    </p:spTree>
    <p:extLst>
      <p:ext uri="{BB962C8B-B14F-4D97-AF65-F5344CB8AC3E}">
        <p14:creationId xmlns:p14="http://schemas.microsoft.com/office/powerpoint/2010/main" val="387684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072D89-AABE-4ADF-ACDB-FBB23612A1EA}"/>
              </a:ext>
            </a:extLst>
          </p:cNvPr>
          <p:cNvSpPr>
            <a:spLocks noGrp="1"/>
          </p:cNvSpPr>
          <p:nvPr>
            <p:ph type="ftr" sz="quarter" idx="3"/>
          </p:nvPr>
        </p:nvSpPr>
        <p:spPr/>
        <p:txBody>
          <a:bodyPr/>
          <a:lstStyle/>
          <a:p>
            <a:r>
              <a:rPr lang="en-US" dirty="0"/>
              <a:t>Source sample text</a:t>
            </a:r>
          </a:p>
        </p:txBody>
      </p:sp>
      <p:sp>
        <p:nvSpPr>
          <p:cNvPr id="9" name="TextBox 8">
            <a:extLst>
              <a:ext uri="{FF2B5EF4-FFF2-40B4-BE49-F238E27FC236}">
                <a16:creationId xmlns:a16="http://schemas.microsoft.com/office/drawing/2014/main" id="{38DFF128-CCE7-4FB5-A20B-408528FF50A5}"/>
              </a:ext>
            </a:extLst>
          </p:cNvPr>
          <p:cNvSpPr txBox="1"/>
          <p:nvPr/>
        </p:nvSpPr>
        <p:spPr>
          <a:xfrm>
            <a:off x="2718033" y="6137377"/>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QP20-QP25 model</a:t>
            </a:r>
          </a:p>
        </p:txBody>
      </p:sp>
      <p:sp>
        <p:nvSpPr>
          <p:cNvPr id="12" name="TextBox 11">
            <a:extLst>
              <a:ext uri="{FF2B5EF4-FFF2-40B4-BE49-F238E27FC236}">
                <a16:creationId xmlns:a16="http://schemas.microsoft.com/office/drawing/2014/main" id="{BE9105DD-975C-40B3-88CB-536C2243A4C7}"/>
              </a:ext>
            </a:extLst>
          </p:cNvPr>
          <p:cNvSpPr txBox="1"/>
          <p:nvPr/>
        </p:nvSpPr>
        <p:spPr>
          <a:xfrm>
            <a:off x="7777993" y="6087026"/>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QP30-QP35 model</a:t>
            </a:r>
          </a:p>
        </p:txBody>
      </p:sp>
      <p:sp>
        <p:nvSpPr>
          <p:cNvPr id="16" name="Title 1">
            <a:extLst>
              <a:ext uri="{FF2B5EF4-FFF2-40B4-BE49-F238E27FC236}">
                <a16:creationId xmlns:a16="http://schemas.microsoft.com/office/drawing/2014/main" id="{DE9C9C61-188F-4E2F-90D7-EB1C36A2EFA4}"/>
              </a:ext>
            </a:extLst>
          </p:cNvPr>
          <p:cNvSpPr>
            <a:spLocks noGrp="1"/>
          </p:cNvSpPr>
          <p:nvPr>
            <p:ph type="title"/>
          </p:nvPr>
        </p:nvSpPr>
        <p:spPr>
          <a:xfrm>
            <a:off x="502443" y="141081"/>
            <a:ext cx="11187112" cy="361959"/>
          </a:xfrm>
        </p:spPr>
        <p:txBody>
          <a:bodyPr/>
          <a:lstStyle/>
          <a:p>
            <a:r>
              <a:rPr lang="en-US" sz="2800" dirty="0"/>
              <a:t>Learning curve for “Training 2”</a:t>
            </a:r>
          </a:p>
        </p:txBody>
      </p:sp>
      <p:pic>
        <p:nvPicPr>
          <p:cNvPr id="3" name="Picture 2">
            <a:extLst>
              <a:ext uri="{FF2B5EF4-FFF2-40B4-BE49-F238E27FC236}">
                <a16:creationId xmlns:a16="http://schemas.microsoft.com/office/drawing/2014/main" id="{B688493A-CEE9-49F3-AC21-CBD699AEC074}"/>
              </a:ext>
            </a:extLst>
          </p:cNvPr>
          <p:cNvPicPr>
            <a:picLocks noChangeAspect="1"/>
          </p:cNvPicPr>
          <p:nvPr/>
        </p:nvPicPr>
        <p:blipFill>
          <a:blip r:embed="rId2"/>
          <a:stretch>
            <a:fillRect/>
          </a:stretch>
        </p:blipFill>
        <p:spPr>
          <a:xfrm>
            <a:off x="6836112" y="554949"/>
            <a:ext cx="3256046" cy="5451552"/>
          </a:xfrm>
          <a:prstGeom prst="rect">
            <a:avLst/>
          </a:prstGeom>
        </p:spPr>
      </p:pic>
      <p:pic>
        <p:nvPicPr>
          <p:cNvPr id="6" name="Picture 5">
            <a:extLst>
              <a:ext uri="{FF2B5EF4-FFF2-40B4-BE49-F238E27FC236}">
                <a16:creationId xmlns:a16="http://schemas.microsoft.com/office/drawing/2014/main" id="{F54F9F93-818E-4799-8005-E8D64096D0EA}"/>
              </a:ext>
            </a:extLst>
          </p:cNvPr>
          <p:cNvPicPr>
            <a:picLocks noChangeAspect="1"/>
          </p:cNvPicPr>
          <p:nvPr/>
        </p:nvPicPr>
        <p:blipFill>
          <a:blip r:embed="rId3"/>
          <a:stretch>
            <a:fillRect/>
          </a:stretch>
        </p:blipFill>
        <p:spPr>
          <a:xfrm>
            <a:off x="2099841" y="1067379"/>
            <a:ext cx="3015775" cy="5069998"/>
          </a:xfrm>
          <a:prstGeom prst="rect">
            <a:avLst/>
          </a:prstGeom>
        </p:spPr>
      </p:pic>
    </p:spTree>
    <p:extLst>
      <p:ext uri="{BB962C8B-B14F-4D97-AF65-F5344CB8AC3E}">
        <p14:creationId xmlns:p14="http://schemas.microsoft.com/office/powerpoint/2010/main" val="1990416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7B2-4769-401D-A424-529671F5568D}"/>
              </a:ext>
            </a:extLst>
          </p:cNvPr>
          <p:cNvSpPr>
            <a:spLocks noGrp="1"/>
          </p:cNvSpPr>
          <p:nvPr>
            <p:ph type="title"/>
          </p:nvPr>
        </p:nvSpPr>
        <p:spPr>
          <a:xfrm>
            <a:off x="495300" y="565125"/>
            <a:ext cx="11187112" cy="439479"/>
          </a:xfrm>
        </p:spPr>
        <p:txBody>
          <a:bodyPr/>
          <a:lstStyle/>
          <a:p>
            <a:r>
              <a:rPr lang="en-US" dirty="0"/>
              <a:t>Results of applying VTM-upsampling filter </a:t>
            </a:r>
          </a:p>
        </p:txBody>
      </p:sp>
      <p:sp>
        <p:nvSpPr>
          <p:cNvPr id="4" name="Subtitle 3">
            <a:extLst>
              <a:ext uri="{FF2B5EF4-FFF2-40B4-BE49-F238E27FC236}">
                <a16:creationId xmlns:a16="http://schemas.microsoft.com/office/drawing/2014/main" id="{8C07296D-C058-47F1-ABF2-3712BB103844}"/>
              </a:ext>
            </a:extLst>
          </p:cNvPr>
          <p:cNvSpPr>
            <a:spLocks noGrp="1"/>
          </p:cNvSpPr>
          <p:nvPr>
            <p:ph type="subTitle" idx="1"/>
          </p:nvPr>
        </p:nvSpPr>
        <p:spPr/>
        <p:txBody>
          <a:bodyPr/>
          <a:lstStyle/>
          <a:p>
            <a:r>
              <a:rPr lang="en-CA" sz="1800" i="1" dirty="0">
                <a:effectLst/>
                <a:latin typeface="Times New Roman" panose="02020603050405020304" pitchFamily="18" charset="0"/>
                <a:ea typeface="DengXian" panose="02010600030101010101" pitchFamily="2" charset="-122"/>
              </a:rPr>
              <a:t>Results of applying super resolution scheme using existing VTM up-sampling filter</a:t>
            </a:r>
            <a:endParaRPr lang="en-US" dirty="0"/>
          </a:p>
        </p:txBody>
      </p:sp>
      <p:sp>
        <p:nvSpPr>
          <p:cNvPr id="5" name="Footer Placeholder 4">
            <a:extLst>
              <a:ext uri="{FF2B5EF4-FFF2-40B4-BE49-F238E27FC236}">
                <a16:creationId xmlns:a16="http://schemas.microsoft.com/office/drawing/2014/main" id="{5C342F47-DC43-41A0-B837-12BA76B05063}"/>
              </a:ext>
            </a:extLst>
          </p:cNvPr>
          <p:cNvSpPr>
            <a:spLocks noGrp="1"/>
          </p:cNvSpPr>
          <p:nvPr>
            <p:ph type="ftr" sz="quarter" idx="3"/>
          </p:nvPr>
        </p:nvSpPr>
        <p:spPr/>
        <p:txBody>
          <a:bodyPr/>
          <a:lstStyle/>
          <a:p>
            <a:r>
              <a:rPr lang="en-US" dirty="0"/>
              <a:t>Source sample text</a:t>
            </a:r>
          </a:p>
        </p:txBody>
      </p:sp>
      <p:graphicFrame>
        <p:nvGraphicFramePr>
          <p:cNvPr id="14" name="Table 13">
            <a:extLst>
              <a:ext uri="{FF2B5EF4-FFF2-40B4-BE49-F238E27FC236}">
                <a16:creationId xmlns:a16="http://schemas.microsoft.com/office/drawing/2014/main" id="{A1875A98-7086-43B2-8811-CCE431C63340}"/>
              </a:ext>
            </a:extLst>
          </p:cNvPr>
          <p:cNvGraphicFramePr>
            <a:graphicFrameLocks noGrp="1"/>
          </p:cNvGraphicFramePr>
          <p:nvPr>
            <p:extLst>
              <p:ext uri="{D42A27DB-BD31-4B8C-83A1-F6EECF244321}">
                <p14:modId xmlns:p14="http://schemas.microsoft.com/office/powerpoint/2010/main" val="59096451"/>
              </p:ext>
            </p:extLst>
          </p:nvPr>
        </p:nvGraphicFramePr>
        <p:xfrm>
          <a:off x="2505913" y="1579649"/>
          <a:ext cx="5611834" cy="2053251"/>
        </p:xfrm>
        <a:graphic>
          <a:graphicData uri="http://schemas.openxmlformats.org/drawingml/2006/table">
            <a:tbl>
              <a:tblPr firstRow="1" firstCol="1" bandRow="1"/>
              <a:tblGrid>
                <a:gridCol w="974009">
                  <a:extLst>
                    <a:ext uri="{9D8B030D-6E8A-4147-A177-3AD203B41FA5}">
                      <a16:colId xmlns:a16="http://schemas.microsoft.com/office/drawing/2014/main" val="1216823527"/>
                    </a:ext>
                  </a:extLst>
                </a:gridCol>
                <a:gridCol w="1106392">
                  <a:extLst>
                    <a:ext uri="{9D8B030D-6E8A-4147-A177-3AD203B41FA5}">
                      <a16:colId xmlns:a16="http://schemas.microsoft.com/office/drawing/2014/main" val="2209920244"/>
                    </a:ext>
                  </a:extLst>
                </a:gridCol>
                <a:gridCol w="715162">
                  <a:extLst>
                    <a:ext uri="{9D8B030D-6E8A-4147-A177-3AD203B41FA5}">
                      <a16:colId xmlns:a16="http://schemas.microsoft.com/office/drawing/2014/main" val="3141701282"/>
                    </a:ext>
                  </a:extLst>
                </a:gridCol>
                <a:gridCol w="818700">
                  <a:extLst>
                    <a:ext uri="{9D8B030D-6E8A-4147-A177-3AD203B41FA5}">
                      <a16:colId xmlns:a16="http://schemas.microsoft.com/office/drawing/2014/main" val="735001013"/>
                    </a:ext>
                  </a:extLst>
                </a:gridCol>
                <a:gridCol w="790597">
                  <a:extLst>
                    <a:ext uri="{9D8B030D-6E8A-4147-A177-3AD203B41FA5}">
                      <a16:colId xmlns:a16="http://schemas.microsoft.com/office/drawing/2014/main" val="1413538661"/>
                    </a:ext>
                  </a:extLst>
                </a:gridCol>
                <a:gridCol w="603487">
                  <a:extLst>
                    <a:ext uri="{9D8B030D-6E8A-4147-A177-3AD203B41FA5}">
                      <a16:colId xmlns:a16="http://schemas.microsoft.com/office/drawing/2014/main" val="2380321092"/>
                    </a:ext>
                  </a:extLst>
                </a:gridCol>
                <a:gridCol w="603487">
                  <a:extLst>
                    <a:ext uri="{9D8B030D-6E8A-4147-A177-3AD203B41FA5}">
                      <a16:colId xmlns:a16="http://schemas.microsoft.com/office/drawing/2014/main" val="814998861"/>
                    </a:ext>
                  </a:extLst>
                </a:gridCol>
              </a:tblGrid>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Random access Main10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58836098"/>
                  </a:ext>
                </a:extLst>
              </a:tr>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2926805"/>
                  </a:ext>
                </a:extLst>
              </a:tr>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116004"/>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-4.41%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0.19%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10.52%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50%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8298945"/>
                  </a:ext>
                </a:extLst>
              </a:tr>
              <a:tr h="22348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-0.57%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10.37%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9.06%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79794250"/>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-2.56%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95.98%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35.38%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130663120"/>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24.07%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44.74%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68.09%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40%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397776"/>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42.46%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18.66%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41.19%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879749082"/>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-0.06%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297.20%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146.30%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745189616"/>
                  </a:ext>
                </a:extLst>
              </a:tr>
            </a:tbl>
          </a:graphicData>
        </a:graphic>
      </p:graphicFrame>
      <p:graphicFrame>
        <p:nvGraphicFramePr>
          <p:cNvPr id="20" name="Table 19">
            <a:extLst>
              <a:ext uri="{FF2B5EF4-FFF2-40B4-BE49-F238E27FC236}">
                <a16:creationId xmlns:a16="http://schemas.microsoft.com/office/drawing/2014/main" id="{B9982237-D546-4476-A2CC-A7BB50392E74}"/>
              </a:ext>
            </a:extLst>
          </p:cNvPr>
          <p:cNvGraphicFramePr>
            <a:graphicFrameLocks noGrp="1"/>
          </p:cNvGraphicFramePr>
          <p:nvPr>
            <p:extLst>
              <p:ext uri="{D42A27DB-BD31-4B8C-83A1-F6EECF244321}">
                <p14:modId xmlns:p14="http://schemas.microsoft.com/office/powerpoint/2010/main" val="3960435105"/>
              </p:ext>
            </p:extLst>
          </p:nvPr>
        </p:nvGraphicFramePr>
        <p:xfrm>
          <a:off x="2505912" y="3850094"/>
          <a:ext cx="5611833" cy="2053251"/>
        </p:xfrm>
        <a:graphic>
          <a:graphicData uri="http://schemas.openxmlformats.org/drawingml/2006/table">
            <a:tbl>
              <a:tblPr firstRow="1" firstCol="1" bandRow="1"/>
              <a:tblGrid>
                <a:gridCol w="974009">
                  <a:extLst>
                    <a:ext uri="{9D8B030D-6E8A-4147-A177-3AD203B41FA5}">
                      <a16:colId xmlns:a16="http://schemas.microsoft.com/office/drawing/2014/main" val="2510949395"/>
                    </a:ext>
                  </a:extLst>
                </a:gridCol>
                <a:gridCol w="1106392">
                  <a:extLst>
                    <a:ext uri="{9D8B030D-6E8A-4147-A177-3AD203B41FA5}">
                      <a16:colId xmlns:a16="http://schemas.microsoft.com/office/drawing/2014/main" val="1967764777"/>
                    </a:ext>
                  </a:extLst>
                </a:gridCol>
                <a:gridCol w="715161">
                  <a:extLst>
                    <a:ext uri="{9D8B030D-6E8A-4147-A177-3AD203B41FA5}">
                      <a16:colId xmlns:a16="http://schemas.microsoft.com/office/drawing/2014/main" val="1371642948"/>
                    </a:ext>
                  </a:extLst>
                </a:gridCol>
                <a:gridCol w="818700">
                  <a:extLst>
                    <a:ext uri="{9D8B030D-6E8A-4147-A177-3AD203B41FA5}">
                      <a16:colId xmlns:a16="http://schemas.microsoft.com/office/drawing/2014/main" val="153777057"/>
                    </a:ext>
                  </a:extLst>
                </a:gridCol>
                <a:gridCol w="790597">
                  <a:extLst>
                    <a:ext uri="{9D8B030D-6E8A-4147-A177-3AD203B41FA5}">
                      <a16:colId xmlns:a16="http://schemas.microsoft.com/office/drawing/2014/main" val="624844093"/>
                    </a:ext>
                  </a:extLst>
                </a:gridCol>
                <a:gridCol w="603487">
                  <a:extLst>
                    <a:ext uri="{9D8B030D-6E8A-4147-A177-3AD203B41FA5}">
                      <a16:colId xmlns:a16="http://schemas.microsoft.com/office/drawing/2014/main" val="1341185353"/>
                    </a:ext>
                  </a:extLst>
                </a:gridCol>
                <a:gridCol w="603487">
                  <a:extLst>
                    <a:ext uri="{9D8B030D-6E8A-4147-A177-3AD203B41FA5}">
                      <a16:colId xmlns:a16="http://schemas.microsoft.com/office/drawing/2014/main" val="1208410190"/>
                    </a:ext>
                  </a:extLst>
                </a:gridCol>
              </a:tblGrid>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All Intra Main10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55548216"/>
                  </a:ext>
                </a:extLst>
              </a:tr>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6758610"/>
                  </a:ext>
                </a:extLst>
              </a:tr>
              <a:tr h="23745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065324"/>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-2.73%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-4.22%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4.95%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68%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7504116"/>
                  </a:ext>
                </a:extLst>
              </a:tr>
              <a:tr h="22348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1.41%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6.63%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7.16%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243400867"/>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8.75%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784.57%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46.39%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45643122"/>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7.16%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23.13%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36.15%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54%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7904636"/>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19.26%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-1.14%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17.41%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049091732"/>
                  </a:ext>
                </a:extLst>
              </a:tr>
              <a:tr h="22348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-2.45%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147.69%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78.17%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52993147"/>
                  </a:ext>
                </a:extLst>
              </a:tr>
            </a:tbl>
          </a:graphicData>
        </a:graphic>
      </p:graphicFrame>
    </p:spTree>
    <p:extLst>
      <p:ext uri="{BB962C8B-B14F-4D97-AF65-F5344CB8AC3E}">
        <p14:creationId xmlns:p14="http://schemas.microsoft.com/office/powerpoint/2010/main" val="364773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7B2-4769-401D-A424-529671F5568D}"/>
              </a:ext>
            </a:extLst>
          </p:cNvPr>
          <p:cNvSpPr>
            <a:spLocks noGrp="1"/>
          </p:cNvSpPr>
          <p:nvPr>
            <p:ph type="title"/>
          </p:nvPr>
        </p:nvSpPr>
        <p:spPr>
          <a:xfrm>
            <a:off x="495300" y="565125"/>
            <a:ext cx="11187112" cy="439479"/>
          </a:xfrm>
        </p:spPr>
        <p:txBody>
          <a:bodyPr/>
          <a:lstStyle/>
          <a:p>
            <a:r>
              <a:rPr lang="en-US" dirty="0"/>
              <a:t>Results of applying CNN based upsampling filter </a:t>
            </a:r>
          </a:p>
        </p:txBody>
      </p:sp>
      <p:sp>
        <p:nvSpPr>
          <p:cNvPr id="4" name="Subtitle 3">
            <a:extLst>
              <a:ext uri="{FF2B5EF4-FFF2-40B4-BE49-F238E27FC236}">
                <a16:creationId xmlns:a16="http://schemas.microsoft.com/office/drawing/2014/main" id="{8C07296D-C058-47F1-ABF2-3712BB103844}"/>
              </a:ext>
            </a:extLst>
          </p:cNvPr>
          <p:cNvSpPr>
            <a:spLocks noGrp="1"/>
          </p:cNvSpPr>
          <p:nvPr>
            <p:ph type="subTitle" idx="1"/>
          </p:nvPr>
        </p:nvSpPr>
        <p:spPr>
          <a:xfrm>
            <a:off x="494189" y="1088135"/>
            <a:ext cx="10168218" cy="531812"/>
          </a:xfrm>
        </p:spPr>
        <p:txBody>
          <a:bodyPr/>
          <a:lstStyle/>
          <a:p>
            <a:pPr algn="ctr"/>
            <a:r>
              <a:rPr lang="en-CA" sz="1800" i="1" dirty="0">
                <a:effectLst/>
                <a:latin typeface="Times New Roman" panose="02020603050405020304" pitchFamily="18" charset="0"/>
                <a:ea typeface="DengXian" panose="02010600030101010101" pitchFamily="2" charset="-122"/>
              </a:rPr>
              <a:t>Super resolution scheme using Neural-Network based up-sampling filter using</a:t>
            </a:r>
            <a:r>
              <a:rPr lang="en-CA" sz="1800" b="1" i="1" dirty="0">
                <a:effectLst/>
                <a:latin typeface="Times New Roman" panose="02020603050405020304" pitchFamily="18" charset="0"/>
                <a:ea typeface="DengXian" panose="02010600030101010101" pitchFamily="2" charset="-122"/>
              </a:rPr>
              <a:t>“Training 1” </a:t>
            </a:r>
            <a:r>
              <a:rPr lang="en-CA" sz="1800" i="1" dirty="0">
                <a:effectLst/>
                <a:latin typeface="Times New Roman" panose="02020603050405020304" pitchFamily="18" charset="0"/>
                <a:ea typeface="DengXian" panose="02010600030101010101" pitchFamily="2" charset="-122"/>
              </a:rPr>
              <a:t>                           (trained for *300* Epochs)</a:t>
            </a:r>
            <a:endParaRPr lang="en-US" dirty="0"/>
          </a:p>
        </p:txBody>
      </p:sp>
      <p:sp>
        <p:nvSpPr>
          <p:cNvPr id="5" name="Footer Placeholder 4">
            <a:extLst>
              <a:ext uri="{FF2B5EF4-FFF2-40B4-BE49-F238E27FC236}">
                <a16:creationId xmlns:a16="http://schemas.microsoft.com/office/drawing/2014/main" id="{5C342F47-DC43-41A0-B837-12BA76B05063}"/>
              </a:ext>
            </a:extLst>
          </p:cNvPr>
          <p:cNvSpPr>
            <a:spLocks noGrp="1"/>
          </p:cNvSpPr>
          <p:nvPr>
            <p:ph type="ftr" sz="quarter" idx="3"/>
          </p:nvPr>
        </p:nvSpPr>
        <p:spPr/>
        <p:txBody>
          <a:bodyPr/>
          <a:lstStyle/>
          <a:p>
            <a:r>
              <a:rPr lang="en-US" dirty="0"/>
              <a:t>Source sample text</a:t>
            </a:r>
          </a:p>
        </p:txBody>
      </p:sp>
      <p:graphicFrame>
        <p:nvGraphicFramePr>
          <p:cNvPr id="6" name="Table 5">
            <a:extLst>
              <a:ext uri="{FF2B5EF4-FFF2-40B4-BE49-F238E27FC236}">
                <a16:creationId xmlns:a16="http://schemas.microsoft.com/office/drawing/2014/main" id="{8EFF3B9C-7586-4EE7-8244-685F49EB422D}"/>
              </a:ext>
            </a:extLst>
          </p:cNvPr>
          <p:cNvGraphicFramePr>
            <a:graphicFrameLocks noGrp="1"/>
          </p:cNvGraphicFramePr>
          <p:nvPr>
            <p:extLst>
              <p:ext uri="{D42A27DB-BD31-4B8C-83A1-F6EECF244321}">
                <p14:modId xmlns:p14="http://schemas.microsoft.com/office/powerpoint/2010/main" val="4274118369"/>
              </p:ext>
            </p:extLst>
          </p:nvPr>
        </p:nvGraphicFramePr>
        <p:xfrm>
          <a:off x="2659698" y="1703478"/>
          <a:ext cx="5458045" cy="2208954"/>
        </p:xfrm>
        <a:graphic>
          <a:graphicData uri="http://schemas.openxmlformats.org/drawingml/2006/table">
            <a:tbl>
              <a:tblPr firstRow="1" firstCol="1" bandRow="1"/>
              <a:tblGrid>
                <a:gridCol w="947317">
                  <a:extLst>
                    <a:ext uri="{9D8B030D-6E8A-4147-A177-3AD203B41FA5}">
                      <a16:colId xmlns:a16="http://schemas.microsoft.com/office/drawing/2014/main" val="2969520736"/>
                    </a:ext>
                  </a:extLst>
                </a:gridCol>
                <a:gridCol w="1076072">
                  <a:extLst>
                    <a:ext uri="{9D8B030D-6E8A-4147-A177-3AD203B41FA5}">
                      <a16:colId xmlns:a16="http://schemas.microsoft.com/office/drawing/2014/main" val="4049086640"/>
                    </a:ext>
                  </a:extLst>
                </a:gridCol>
                <a:gridCol w="695563">
                  <a:extLst>
                    <a:ext uri="{9D8B030D-6E8A-4147-A177-3AD203B41FA5}">
                      <a16:colId xmlns:a16="http://schemas.microsoft.com/office/drawing/2014/main" val="1653253503"/>
                    </a:ext>
                  </a:extLst>
                </a:gridCol>
                <a:gridCol w="796264">
                  <a:extLst>
                    <a:ext uri="{9D8B030D-6E8A-4147-A177-3AD203B41FA5}">
                      <a16:colId xmlns:a16="http://schemas.microsoft.com/office/drawing/2014/main" val="3507768335"/>
                    </a:ext>
                  </a:extLst>
                </a:gridCol>
                <a:gridCol w="768931">
                  <a:extLst>
                    <a:ext uri="{9D8B030D-6E8A-4147-A177-3AD203B41FA5}">
                      <a16:colId xmlns:a16="http://schemas.microsoft.com/office/drawing/2014/main" val="3081567810"/>
                    </a:ext>
                  </a:extLst>
                </a:gridCol>
                <a:gridCol w="586949">
                  <a:extLst>
                    <a:ext uri="{9D8B030D-6E8A-4147-A177-3AD203B41FA5}">
                      <a16:colId xmlns:a16="http://schemas.microsoft.com/office/drawing/2014/main" val="3803069722"/>
                    </a:ext>
                  </a:extLst>
                </a:gridCol>
                <a:gridCol w="586949">
                  <a:extLst>
                    <a:ext uri="{9D8B030D-6E8A-4147-A177-3AD203B41FA5}">
                      <a16:colId xmlns:a16="http://schemas.microsoft.com/office/drawing/2014/main" val="3414330969"/>
                    </a:ext>
                  </a:extLst>
                </a:gridCol>
              </a:tblGrid>
              <a:tr h="2554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Random access Main10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739032"/>
                  </a:ext>
                </a:extLst>
              </a:tr>
              <a:tr h="2554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2028150"/>
                  </a:ext>
                </a:extLst>
              </a:tr>
              <a:tr h="2554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704568"/>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-7.48%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-11.02%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-1.39%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92%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6335013"/>
                  </a:ext>
                </a:extLst>
              </a:tr>
              <a:tr h="24043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-4.03%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7.27%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5.77%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246597461"/>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-12.68%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79.71%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-3.04%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255193857"/>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11.86%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21.67%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32.83%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99%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4365414"/>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25.36%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5.73%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21.00%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56992076"/>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-4.87%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194.75%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89.13%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87851702"/>
                  </a:ext>
                </a:extLst>
              </a:tr>
            </a:tbl>
          </a:graphicData>
        </a:graphic>
      </p:graphicFrame>
      <p:graphicFrame>
        <p:nvGraphicFramePr>
          <p:cNvPr id="8" name="Table 7">
            <a:extLst>
              <a:ext uri="{FF2B5EF4-FFF2-40B4-BE49-F238E27FC236}">
                <a16:creationId xmlns:a16="http://schemas.microsoft.com/office/drawing/2014/main" id="{483F4F4A-E2BA-455A-9643-DFBE4BC9A4B9}"/>
              </a:ext>
            </a:extLst>
          </p:cNvPr>
          <p:cNvGraphicFramePr>
            <a:graphicFrameLocks noGrp="1"/>
          </p:cNvGraphicFramePr>
          <p:nvPr>
            <p:extLst>
              <p:ext uri="{D42A27DB-BD31-4B8C-83A1-F6EECF244321}">
                <p14:modId xmlns:p14="http://schemas.microsoft.com/office/powerpoint/2010/main" val="4134773589"/>
              </p:ext>
            </p:extLst>
          </p:nvPr>
        </p:nvGraphicFramePr>
        <p:xfrm>
          <a:off x="2659698" y="4137446"/>
          <a:ext cx="5458045" cy="2208951"/>
        </p:xfrm>
        <a:graphic>
          <a:graphicData uri="http://schemas.openxmlformats.org/drawingml/2006/table">
            <a:tbl>
              <a:tblPr firstRow="1" firstCol="1" bandRow="1"/>
              <a:tblGrid>
                <a:gridCol w="947317">
                  <a:extLst>
                    <a:ext uri="{9D8B030D-6E8A-4147-A177-3AD203B41FA5}">
                      <a16:colId xmlns:a16="http://schemas.microsoft.com/office/drawing/2014/main" val="3502309303"/>
                    </a:ext>
                  </a:extLst>
                </a:gridCol>
                <a:gridCol w="1076072">
                  <a:extLst>
                    <a:ext uri="{9D8B030D-6E8A-4147-A177-3AD203B41FA5}">
                      <a16:colId xmlns:a16="http://schemas.microsoft.com/office/drawing/2014/main" val="2505355405"/>
                    </a:ext>
                  </a:extLst>
                </a:gridCol>
                <a:gridCol w="695563">
                  <a:extLst>
                    <a:ext uri="{9D8B030D-6E8A-4147-A177-3AD203B41FA5}">
                      <a16:colId xmlns:a16="http://schemas.microsoft.com/office/drawing/2014/main" val="4051587530"/>
                    </a:ext>
                  </a:extLst>
                </a:gridCol>
                <a:gridCol w="796264">
                  <a:extLst>
                    <a:ext uri="{9D8B030D-6E8A-4147-A177-3AD203B41FA5}">
                      <a16:colId xmlns:a16="http://schemas.microsoft.com/office/drawing/2014/main" val="1173791385"/>
                    </a:ext>
                  </a:extLst>
                </a:gridCol>
                <a:gridCol w="768931">
                  <a:extLst>
                    <a:ext uri="{9D8B030D-6E8A-4147-A177-3AD203B41FA5}">
                      <a16:colId xmlns:a16="http://schemas.microsoft.com/office/drawing/2014/main" val="2907978027"/>
                    </a:ext>
                  </a:extLst>
                </a:gridCol>
                <a:gridCol w="586949">
                  <a:extLst>
                    <a:ext uri="{9D8B030D-6E8A-4147-A177-3AD203B41FA5}">
                      <a16:colId xmlns:a16="http://schemas.microsoft.com/office/drawing/2014/main" val="2559775722"/>
                    </a:ext>
                  </a:extLst>
                </a:gridCol>
                <a:gridCol w="586949">
                  <a:extLst>
                    <a:ext uri="{9D8B030D-6E8A-4147-A177-3AD203B41FA5}">
                      <a16:colId xmlns:a16="http://schemas.microsoft.com/office/drawing/2014/main" val="1725346379"/>
                    </a:ext>
                  </a:extLst>
                </a:gridCol>
              </a:tblGrid>
              <a:tr h="25545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All Intra Main10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96857637"/>
                  </a:ext>
                </a:extLst>
              </a:tr>
              <a:tr h="25545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3052327"/>
                  </a:ext>
                </a:extLst>
              </a:tr>
              <a:tr h="25545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9627820"/>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-6.49%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-9.62%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-7.78%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147%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6030769"/>
                  </a:ext>
                </a:extLst>
              </a:tr>
              <a:tr h="24043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-3.35%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3.14%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77941657"/>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-3.63%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293.00%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-3.72%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41249909"/>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-2.59%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6.64%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11.29%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99%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5179534"/>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5.47%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-10.53%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0.18%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005853109"/>
                  </a:ext>
                </a:extLst>
              </a:tr>
              <a:tr h="24043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-7.39%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100.34%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46.43%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627427978"/>
                  </a:ext>
                </a:extLst>
              </a:tr>
            </a:tbl>
          </a:graphicData>
        </a:graphic>
      </p:graphicFrame>
    </p:spTree>
    <p:extLst>
      <p:ext uri="{BB962C8B-B14F-4D97-AF65-F5344CB8AC3E}">
        <p14:creationId xmlns:p14="http://schemas.microsoft.com/office/powerpoint/2010/main" val="3375511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7B2-4769-401D-A424-529671F5568D}"/>
              </a:ext>
            </a:extLst>
          </p:cNvPr>
          <p:cNvSpPr>
            <a:spLocks noGrp="1"/>
          </p:cNvSpPr>
          <p:nvPr>
            <p:ph type="title"/>
          </p:nvPr>
        </p:nvSpPr>
        <p:spPr>
          <a:xfrm>
            <a:off x="495300" y="565125"/>
            <a:ext cx="11187112" cy="439479"/>
          </a:xfrm>
        </p:spPr>
        <p:txBody>
          <a:bodyPr/>
          <a:lstStyle/>
          <a:p>
            <a:r>
              <a:rPr lang="en-US" dirty="0"/>
              <a:t>Results of applying CNN based upsampling filter </a:t>
            </a:r>
          </a:p>
        </p:txBody>
      </p:sp>
      <p:sp>
        <p:nvSpPr>
          <p:cNvPr id="5" name="Footer Placeholder 4">
            <a:extLst>
              <a:ext uri="{FF2B5EF4-FFF2-40B4-BE49-F238E27FC236}">
                <a16:creationId xmlns:a16="http://schemas.microsoft.com/office/drawing/2014/main" id="{5C342F47-DC43-41A0-B837-12BA76B05063}"/>
              </a:ext>
            </a:extLst>
          </p:cNvPr>
          <p:cNvSpPr>
            <a:spLocks noGrp="1"/>
          </p:cNvSpPr>
          <p:nvPr>
            <p:ph type="ftr" sz="quarter" idx="3"/>
          </p:nvPr>
        </p:nvSpPr>
        <p:spPr/>
        <p:txBody>
          <a:bodyPr/>
          <a:lstStyle/>
          <a:p>
            <a:r>
              <a:rPr lang="en-US" dirty="0"/>
              <a:t>Source sample text</a:t>
            </a:r>
          </a:p>
        </p:txBody>
      </p:sp>
      <p:graphicFrame>
        <p:nvGraphicFramePr>
          <p:cNvPr id="7" name="Table 6">
            <a:extLst>
              <a:ext uri="{FF2B5EF4-FFF2-40B4-BE49-F238E27FC236}">
                <a16:creationId xmlns:a16="http://schemas.microsoft.com/office/drawing/2014/main" id="{042C3955-DE75-4107-BE68-3AFD2F68EE93}"/>
              </a:ext>
            </a:extLst>
          </p:cNvPr>
          <p:cNvGraphicFramePr>
            <a:graphicFrameLocks noGrp="1"/>
          </p:cNvGraphicFramePr>
          <p:nvPr>
            <p:extLst>
              <p:ext uri="{D42A27DB-BD31-4B8C-83A1-F6EECF244321}">
                <p14:modId xmlns:p14="http://schemas.microsoft.com/office/powerpoint/2010/main" val="549796788"/>
              </p:ext>
            </p:extLst>
          </p:nvPr>
        </p:nvGraphicFramePr>
        <p:xfrm>
          <a:off x="2659698" y="1692302"/>
          <a:ext cx="5458044" cy="1920327"/>
        </p:xfrm>
        <a:graphic>
          <a:graphicData uri="http://schemas.openxmlformats.org/drawingml/2006/table">
            <a:tbl>
              <a:tblPr firstRow="1" firstCol="1" bandRow="1"/>
              <a:tblGrid>
                <a:gridCol w="947317">
                  <a:extLst>
                    <a:ext uri="{9D8B030D-6E8A-4147-A177-3AD203B41FA5}">
                      <a16:colId xmlns:a16="http://schemas.microsoft.com/office/drawing/2014/main" val="2712484953"/>
                    </a:ext>
                  </a:extLst>
                </a:gridCol>
                <a:gridCol w="1076071">
                  <a:extLst>
                    <a:ext uri="{9D8B030D-6E8A-4147-A177-3AD203B41FA5}">
                      <a16:colId xmlns:a16="http://schemas.microsoft.com/office/drawing/2014/main" val="3269460214"/>
                    </a:ext>
                  </a:extLst>
                </a:gridCol>
                <a:gridCol w="695563">
                  <a:extLst>
                    <a:ext uri="{9D8B030D-6E8A-4147-A177-3AD203B41FA5}">
                      <a16:colId xmlns:a16="http://schemas.microsoft.com/office/drawing/2014/main" val="1406739895"/>
                    </a:ext>
                  </a:extLst>
                </a:gridCol>
                <a:gridCol w="796264">
                  <a:extLst>
                    <a:ext uri="{9D8B030D-6E8A-4147-A177-3AD203B41FA5}">
                      <a16:colId xmlns:a16="http://schemas.microsoft.com/office/drawing/2014/main" val="3646249313"/>
                    </a:ext>
                  </a:extLst>
                </a:gridCol>
                <a:gridCol w="768931">
                  <a:extLst>
                    <a:ext uri="{9D8B030D-6E8A-4147-A177-3AD203B41FA5}">
                      <a16:colId xmlns:a16="http://schemas.microsoft.com/office/drawing/2014/main" val="1823359957"/>
                    </a:ext>
                  </a:extLst>
                </a:gridCol>
                <a:gridCol w="586949">
                  <a:extLst>
                    <a:ext uri="{9D8B030D-6E8A-4147-A177-3AD203B41FA5}">
                      <a16:colId xmlns:a16="http://schemas.microsoft.com/office/drawing/2014/main" val="322105365"/>
                    </a:ext>
                  </a:extLst>
                </a:gridCol>
                <a:gridCol w="586949">
                  <a:extLst>
                    <a:ext uri="{9D8B030D-6E8A-4147-A177-3AD203B41FA5}">
                      <a16:colId xmlns:a16="http://schemas.microsoft.com/office/drawing/2014/main" val="1440809170"/>
                    </a:ext>
                  </a:extLst>
                </a:gridCol>
              </a:tblGrid>
              <a:tr h="22207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Random access Main10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4957358"/>
                  </a:ext>
                </a:extLst>
              </a:tr>
              <a:tr h="22207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75641430"/>
                  </a:ext>
                </a:extLst>
              </a:tr>
              <a:tr h="22207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105945"/>
                  </a:ext>
                </a:extLst>
              </a:tr>
              <a:tr h="20901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-7.71%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-9.67%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4.70%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90%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3415816"/>
                  </a:ext>
                </a:extLst>
              </a:tr>
              <a:tr h="209015">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-5.20%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4.88%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4.81%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03936908"/>
                  </a:ext>
                </a:extLst>
              </a:tr>
              <a:tr h="20901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-13.44%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85.12%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6.07%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853018742"/>
                  </a:ext>
                </a:extLst>
              </a:tr>
              <a:tr h="20901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7.85%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23.33%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40.51%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585312"/>
                  </a:ext>
                </a:extLst>
              </a:tr>
              <a:tr h="20901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21.33%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5.31%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23.25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64666377"/>
                  </a:ext>
                </a:extLst>
              </a:tr>
              <a:tr h="20901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-7.44%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197.45%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93.99%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396136966"/>
                  </a:ext>
                </a:extLst>
              </a:tr>
            </a:tbl>
          </a:graphicData>
        </a:graphic>
      </p:graphicFrame>
      <p:graphicFrame>
        <p:nvGraphicFramePr>
          <p:cNvPr id="10" name="Table 9">
            <a:extLst>
              <a:ext uri="{FF2B5EF4-FFF2-40B4-BE49-F238E27FC236}">
                <a16:creationId xmlns:a16="http://schemas.microsoft.com/office/drawing/2014/main" id="{C071CEA4-EAD3-4A43-81E8-906FA5677038}"/>
              </a:ext>
            </a:extLst>
          </p:cNvPr>
          <p:cNvGraphicFramePr>
            <a:graphicFrameLocks noGrp="1"/>
          </p:cNvGraphicFramePr>
          <p:nvPr>
            <p:extLst>
              <p:ext uri="{D42A27DB-BD31-4B8C-83A1-F6EECF244321}">
                <p14:modId xmlns:p14="http://schemas.microsoft.com/office/powerpoint/2010/main" val="3746399240"/>
              </p:ext>
            </p:extLst>
          </p:nvPr>
        </p:nvGraphicFramePr>
        <p:xfrm>
          <a:off x="2659698" y="3923651"/>
          <a:ext cx="5458044" cy="1992684"/>
        </p:xfrm>
        <a:graphic>
          <a:graphicData uri="http://schemas.openxmlformats.org/drawingml/2006/table">
            <a:tbl>
              <a:tblPr firstRow="1" firstCol="1" bandRow="1"/>
              <a:tblGrid>
                <a:gridCol w="947317">
                  <a:extLst>
                    <a:ext uri="{9D8B030D-6E8A-4147-A177-3AD203B41FA5}">
                      <a16:colId xmlns:a16="http://schemas.microsoft.com/office/drawing/2014/main" val="2753331452"/>
                    </a:ext>
                  </a:extLst>
                </a:gridCol>
                <a:gridCol w="1076071">
                  <a:extLst>
                    <a:ext uri="{9D8B030D-6E8A-4147-A177-3AD203B41FA5}">
                      <a16:colId xmlns:a16="http://schemas.microsoft.com/office/drawing/2014/main" val="2996846973"/>
                    </a:ext>
                  </a:extLst>
                </a:gridCol>
                <a:gridCol w="695563">
                  <a:extLst>
                    <a:ext uri="{9D8B030D-6E8A-4147-A177-3AD203B41FA5}">
                      <a16:colId xmlns:a16="http://schemas.microsoft.com/office/drawing/2014/main" val="3411218686"/>
                    </a:ext>
                  </a:extLst>
                </a:gridCol>
                <a:gridCol w="796264">
                  <a:extLst>
                    <a:ext uri="{9D8B030D-6E8A-4147-A177-3AD203B41FA5}">
                      <a16:colId xmlns:a16="http://schemas.microsoft.com/office/drawing/2014/main" val="2130061681"/>
                    </a:ext>
                  </a:extLst>
                </a:gridCol>
                <a:gridCol w="768931">
                  <a:extLst>
                    <a:ext uri="{9D8B030D-6E8A-4147-A177-3AD203B41FA5}">
                      <a16:colId xmlns:a16="http://schemas.microsoft.com/office/drawing/2014/main" val="2897885842"/>
                    </a:ext>
                  </a:extLst>
                </a:gridCol>
                <a:gridCol w="586949">
                  <a:extLst>
                    <a:ext uri="{9D8B030D-6E8A-4147-A177-3AD203B41FA5}">
                      <a16:colId xmlns:a16="http://schemas.microsoft.com/office/drawing/2014/main" val="1970602380"/>
                    </a:ext>
                  </a:extLst>
                </a:gridCol>
                <a:gridCol w="586949">
                  <a:extLst>
                    <a:ext uri="{9D8B030D-6E8A-4147-A177-3AD203B41FA5}">
                      <a16:colId xmlns:a16="http://schemas.microsoft.com/office/drawing/2014/main" val="1138170244"/>
                    </a:ext>
                  </a:extLst>
                </a:gridCol>
              </a:tblGrid>
              <a:tr h="23044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All Intra Main10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19982030"/>
                  </a:ext>
                </a:extLst>
              </a:tr>
              <a:tr h="23044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MS PGothic" panose="020B0600070205080204" pitchFamily="34" charset="-128"/>
                        </a:rPr>
                        <a:t>Over VTM-11.0 (QP 22,27,32,37,42)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8481198"/>
                  </a:ext>
                </a:extLst>
              </a:tr>
              <a:tr h="23044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Y</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U</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Arial" panose="020B0604020202020204" pitchFamily="34" charset="0"/>
                          <a:ea typeface="DengXian" panose="02010600030101010101" pitchFamily="2" charset="-122"/>
                        </a:rPr>
                        <a:t>V</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12262"/>
                  </a:ext>
                </a:extLst>
              </a:tr>
              <a:tr h="21689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Cass A1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Tango2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-10.56%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-0.37%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148%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0558644"/>
                  </a:ext>
                </a:extLst>
              </a:tr>
              <a:tr h="216891">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FoodMarket4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-3.96%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3.20%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69645334"/>
                  </a:ext>
                </a:extLst>
              </a:tr>
              <a:tr h="21689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Campfire</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-6.53%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302.39%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3.27%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73015449"/>
                  </a:ext>
                </a:extLst>
              </a:tr>
              <a:tr h="21689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Class A2 4K</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CatRobot1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-4.22%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7.44%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16.21%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92%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Yu Gothic" panose="020B0400000000000000" pitchFamily="34" charset="-128"/>
                        </a:rPr>
                        <a:t>37%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4151935"/>
                  </a:ext>
                </a:extLst>
              </a:tr>
              <a:tr h="21689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DaylightRoad2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2.83%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-11.59%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0.74%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92676531"/>
                  </a:ext>
                </a:extLst>
              </a:tr>
              <a:tr h="21689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 </a:t>
                      </a:r>
                      <a:endParaRPr lang="en-US" sz="11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ParkRunning3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-10.69%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97.93%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48.40%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135166321"/>
                  </a:ext>
                </a:extLst>
              </a:tr>
            </a:tbl>
          </a:graphicData>
        </a:graphic>
      </p:graphicFrame>
      <p:sp>
        <p:nvSpPr>
          <p:cNvPr id="13" name="Subtitle 3">
            <a:extLst>
              <a:ext uri="{FF2B5EF4-FFF2-40B4-BE49-F238E27FC236}">
                <a16:creationId xmlns:a16="http://schemas.microsoft.com/office/drawing/2014/main" id="{FA61A98B-CC75-4486-91BA-3FDEE07EA480}"/>
              </a:ext>
            </a:extLst>
          </p:cNvPr>
          <p:cNvSpPr>
            <a:spLocks noGrp="1"/>
          </p:cNvSpPr>
          <p:nvPr>
            <p:ph type="subTitle" idx="1"/>
          </p:nvPr>
        </p:nvSpPr>
        <p:spPr>
          <a:xfrm>
            <a:off x="494189" y="1088135"/>
            <a:ext cx="10168218" cy="531812"/>
          </a:xfrm>
        </p:spPr>
        <p:txBody>
          <a:bodyPr/>
          <a:lstStyle/>
          <a:p>
            <a:pPr algn="ctr"/>
            <a:r>
              <a:rPr lang="en-CA" sz="1800" i="1" dirty="0">
                <a:effectLst/>
                <a:latin typeface="Times New Roman" panose="02020603050405020304" pitchFamily="18" charset="0"/>
                <a:ea typeface="DengXian" panose="02010600030101010101" pitchFamily="2" charset="-122"/>
              </a:rPr>
              <a:t>Super resolution scheme using Neural-Network based up-sampling filter using </a:t>
            </a:r>
            <a:r>
              <a:rPr lang="en-CA" sz="1800" b="1" i="1" dirty="0">
                <a:effectLst/>
                <a:latin typeface="Times New Roman" panose="02020603050405020304" pitchFamily="18" charset="0"/>
                <a:ea typeface="DengXian" panose="02010600030101010101" pitchFamily="2" charset="-122"/>
              </a:rPr>
              <a:t>“Training 2” </a:t>
            </a:r>
            <a:r>
              <a:rPr lang="en-CA" sz="1800" i="1" dirty="0">
                <a:effectLst/>
                <a:latin typeface="Times New Roman" panose="02020603050405020304" pitchFamily="18" charset="0"/>
                <a:ea typeface="DengXian" panose="02010600030101010101" pitchFamily="2" charset="-122"/>
              </a:rPr>
              <a:t>                           (trained for *128* Epochs)</a:t>
            </a:r>
            <a:endParaRPr lang="en-US" dirty="0"/>
          </a:p>
        </p:txBody>
      </p:sp>
    </p:spTree>
    <p:extLst>
      <p:ext uri="{BB962C8B-B14F-4D97-AF65-F5344CB8AC3E}">
        <p14:creationId xmlns:p14="http://schemas.microsoft.com/office/powerpoint/2010/main" val="4023356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334A8F-8550-454A-9D82-6B0C3C97CF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16x9_Nov2019</Template>
  <TotalTime>60183</TotalTime>
  <Words>1176</Words>
  <Application>Microsoft Office PowerPoint</Application>
  <PresentationFormat>Widescreen</PresentationFormat>
  <Paragraphs>361</Paragraphs>
  <Slides>12</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8" baseType="lpstr">
      <vt:lpstr>Arial</vt:lpstr>
      <vt:lpstr>Century Gothic</vt:lpstr>
      <vt:lpstr>Microsoft Sans Serif</vt:lpstr>
      <vt:lpstr>Times New Roman</vt:lpstr>
      <vt:lpstr>Qualcomm Executive External</vt:lpstr>
      <vt:lpstr>Macro-Enabled Worksheet</vt:lpstr>
      <vt:lpstr>PowerPoint Presentation</vt:lpstr>
      <vt:lpstr>Neural Network-based Super Resolution</vt:lpstr>
      <vt:lpstr>CNN based up-sampling filter </vt:lpstr>
      <vt:lpstr>Training details</vt:lpstr>
      <vt:lpstr>Learning curve for “Training 1”</vt:lpstr>
      <vt:lpstr>Learning curve for “Training 2”</vt:lpstr>
      <vt:lpstr>Results of applying VTM-upsampling filter </vt:lpstr>
      <vt:lpstr>Results of applying CNN based upsampling filter </vt:lpstr>
      <vt:lpstr>Results of applying CNN based upsampling filter </vt:lpstr>
      <vt:lpstr>Results over VTM-upsampling (using “Training2”)</vt:lpstr>
      <vt:lpstr>Conclusion &amp; Future work</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85</cp:revision>
  <dcterms:created xsi:type="dcterms:W3CDTF">2020-06-02T21:16:41Z</dcterms:created>
  <dcterms:modified xsi:type="dcterms:W3CDTF">2021-01-07T22:10:09Z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