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16"/>
  </p:notesMasterIdLst>
  <p:handoutMasterIdLst>
    <p:handoutMasterId r:id="rId17"/>
  </p:handoutMasterIdLst>
  <p:sldIdLst>
    <p:sldId id="370" r:id="rId5"/>
    <p:sldId id="2076137559" r:id="rId6"/>
    <p:sldId id="2076137564" r:id="rId7"/>
    <p:sldId id="2076137567" r:id="rId8"/>
    <p:sldId id="2076137569" r:id="rId9"/>
    <p:sldId id="2076137565" r:id="rId10"/>
    <p:sldId id="2076137561" r:id="rId11"/>
    <p:sldId id="2076137563" r:id="rId12"/>
    <p:sldId id="2076137568" r:id="rId13"/>
    <p:sldId id="2076137566" r:id="rId14"/>
    <p:sldId id="364" r:id="rId15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C183872-DD4A-4B8B-B276-1E76D9311151}">
          <p14:sldIdLst>
            <p14:sldId id="370"/>
            <p14:sldId id="2076137559"/>
            <p14:sldId id="2076137564"/>
            <p14:sldId id="2076137567"/>
            <p14:sldId id="2076137569"/>
            <p14:sldId id="2076137565"/>
            <p14:sldId id="2076137561"/>
            <p14:sldId id="2076137563"/>
            <p14:sldId id="2076137568"/>
            <p14:sldId id="2076137566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  <p:cmAuthor id="1" name="Maruyama, Shinya (Sony)" initials="MS(" lastIdx="1" clrIdx="1">
    <p:extLst>
      <p:ext uri="{19B8F6BF-5375-455C-9EA6-DF929625EA0E}">
        <p15:presenceInfo xmlns:p15="http://schemas.microsoft.com/office/powerpoint/2012/main" userId="S::Shinya.Maruyama@sony.com::00a56cfe-77cb-45b8-a2c8-6fdeb9ef39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54C24E-8B2A-4552-BF0B-C22C4E378347}" v="582" dt="2021-01-10T04:35:41.951"/>
  </p1510:revLst>
</p1510:revInfo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32" y="42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2"/>
          <a:sy n="1" d="2"/>
        </p:scale>
        <p:origin x="0" y="0"/>
      </p:cViewPr>
      <p:guideLst>
        <p:guide orient="horz" pos="3128"/>
        <p:guide pos="214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ndo, Kenji (Sony)" userId="39c41c6a-b243-4aea-b9e3-f4f896c94d06" providerId="ADAL" clId="{5B54C24E-8B2A-4552-BF0B-C22C4E378347}"/>
    <pc:docChg chg="undo custSel addSld delSld modSld modSection">
      <pc:chgData name="Kondo, Kenji (Sony)" userId="39c41c6a-b243-4aea-b9e3-f4f896c94d06" providerId="ADAL" clId="{5B54C24E-8B2A-4552-BF0B-C22C4E378347}" dt="2021-01-08T07:11:53.954" v="1259"/>
      <pc:docMkLst>
        <pc:docMk/>
      </pc:docMkLst>
      <pc:sldChg chg="modSp">
        <pc:chgData name="Kondo, Kenji (Sony)" userId="39c41c6a-b243-4aea-b9e3-f4f896c94d06" providerId="ADAL" clId="{5B54C24E-8B2A-4552-BF0B-C22C4E378347}" dt="2021-01-08T03:01:34.404" v="826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5B54C24E-8B2A-4552-BF0B-C22C4E378347}" dt="2021-01-08T03:01:34.404" v="826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modSp">
        <pc:chgData name="Kondo, Kenji (Sony)" userId="39c41c6a-b243-4aea-b9e3-f4f896c94d06" providerId="ADAL" clId="{5B54C24E-8B2A-4552-BF0B-C22C4E378347}" dt="2021-01-08T06:49:43.426" v="1258" actId="20577"/>
        <pc:sldMkLst>
          <pc:docMk/>
          <pc:sldMk cId="3168436332" sldId="2076137564"/>
        </pc:sldMkLst>
        <pc:spChg chg="add mod">
          <ac:chgData name="Kondo, Kenji (Sony)" userId="39c41c6a-b243-4aea-b9e3-f4f896c94d06" providerId="ADAL" clId="{5B54C24E-8B2A-4552-BF0B-C22C4E378347}" dt="2021-01-08T04:08:51.295" v="935" actId="1076"/>
          <ac:spMkLst>
            <pc:docMk/>
            <pc:sldMk cId="3168436332" sldId="2076137564"/>
            <ac:spMk id="2" creationId="{C6B94994-983E-4559-8520-268B9E853306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4" creationId="{F1E72ED7-D30F-4B8A-A656-6953D593122E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5" creationId="{BC131F4B-740D-48F2-BF58-75A873FF9D8C}"/>
          </ac:spMkLst>
        </pc:spChg>
        <pc:spChg chg="mod">
          <ac:chgData name="Kondo, Kenji (Sony)" userId="39c41c6a-b243-4aea-b9e3-f4f896c94d06" providerId="ADAL" clId="{5B54C24E-8B2A-4552-BF0B-C22C4E378347}" dt="2021-01-08T03:51:26.319" v="879" actId="20577"/>
          <ac:spMkLst>
            <pc:docMk/>
            <pc:sldMk cId="3168436332" sldId="2076137564"/>
            <ac:spMk id="17" creationId="{6FE8993A-45E9-41CF-95C8-2F8FDF8F232B}"/>
          </ac:spMkLst>
        </pc:spChg>
        <pc:spChg chg="mod">
          <ac:chgData name="Kondo, Kenji (Sony)" userId="39c41c6a-b243-4aea-b9e3-f4f896c94d06" providerId="ADAL" clId="{5B54C24E-8B2A-4552-BF0B-C22C4E378347}" dt="2021-01-08T03:51:22.581" v="877" actId="20577"/>
          <ac:spMkLst>
            <pc:docMk/>
            <pc:sldMk cId="3168436332" sldId="2076137564"/>
            <ac:spMk id="18" creationId="{E753F937-983B-48F9-8A6E-6CB896F218F7}"/>
          </ac:spMkLst>
        </pc:spChg>
        <pc:spChg chg="add mod">
          <ac:chgData name="Kondo, Kenji (Sony)" userId="39c41c6a-b243-4aea-b9e3-f4f896c94d06" providerId="ADAL" clId="{5B54C24E-8B2A-4552-BF0B-C22C4E378347}" dt="2021-01-08T03:51:14.971" v="875" actId="20577"/>
          <ac:spMkLst>
            <pc:docMk/>
            <pc:sldMk cId="3168436332" sldId="2076137564"/>
            <ac:spMk id="20" creationId="{9EF7E300-9932-4D1D-980F-A5C354B76E13}"/>
          </ac:spMkLst>
        </pc:spChg>
        <pc:spChg chg="mod">
          <ac:chgData name="Kondo, Kenji (Sony)" userId="39c41c6a-b243-4aea-b9e3-f4f896c94d06" providerId="ADAL" clId="{5B54C24E-8B2A-4552-BF0B-C22C4E378347}" dt="2021-01-08T06:49:43.426" v="1258" actId="20577"/>
          <ac:spMkLst>
            <pc:docMk/>
            <pc:sldMk cId="3168436332" sldId="2076137564"/>
            <ac:spMk id="21" creationId="{81EA4955-4A09-4727-860A-28E6E0F1F297}"/>
          </ac:spMkLst>
        </pc:spChg>
        <pc:spChg chg="add mod">
          <ac:chgData name="Kondo, Kenji (Sony)" userId="39c41c6a-b243-4aea-b9e3-f4f896c94d06" providerId="ADAL" clId="{5B54C24E-8B2A-4552-BF0B-C22C4E378347}" dt="2021-01-08T04:08:58.260" v="939" actId="20577"/>
          <ac:spMkLst>
            <pc:docMk/>
            <pc:sldMk cId="3168436332" sldId="2076137564"/>
            <ac:spMk id="22" creationId="{980F6122-027D-4589-83E2-E966C07D14E7}"/>
          </ac:spMkLst>
        </pc:spChg>
        <pc:spChg chg="add mod">
          <ac:chgData name="Kondo, Kenji (Sony)" userId="39c41c6a-b243-4aea-b9e3-f4f896c94d06" providerId="ADAL" clId="{5B54C24E-8B2A-4552-BF0B-C22C4E378347}" dt="2021-01-08T04:10:00.157" v="946" actId="1076"/>
          <ac:spMkLst>
            <pc:docMk/>
            <pc:sldMk cId="3168436332" sldId="2076137564"/>
            <ac:spMk id="23" creationId="{9B7A2FEA-FC19-438A-A8DD-6C8311EF3BF5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5:46:56.629" v="1069" actId="1076"/>
        <pc:sldMkLst>
          <pc:docMk/>
          <pc:sldMk cId="2591898636" sldId="2076137567"/>
        </pc:sldMkLst>
        <pc:spChg chg="mod">
          <ac:chgData name="Kondo, Kenji (Sony)" userId="39c41c6a-b243-4aea-b9e3-f4f896c94d06" providerId="ADAL" clId="{5B54C24E-8B2A-4552-BF0B-C22C4E378347}" dt="2021-01-08T03:49:48.666" v="874" actId="20577"/>
          <ac:spMkLst>
            <pc:docMk/>
            <pc:sldMk cId="2591898636" sldId="2076137567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2.753" v="921" actId="20577"/>
          <ac:spMkLst>
            <pc:docMk/>
            <pc:sldMk cId="2591898636" sldId="2076137567"/>
            <ac:spMk id="3" creationId="{B37965FA-E9D8-4220-AEBD-CA1C06AF1735}"/>
          </ac:spMkLst>
        </pc:spChg>
        <pc:spChg chg="add mod">
          <ac:chgData name="Kondo, Kenji (Sony)" userId="39c41c6a-b243-4aea-b9e3-f4f896c94d06" providerId="ADAL" clId="{5B54C24E-8B2A-4552-BF0B-C22C4E378347}" dt="2021-01-08T02:29:51.580" v="304" actId="403"/>
          <ac:spMkLst>
            <pc:docMk/>
            <pc:sldMk cId="2591898636" sldId="2076137567"/>
            <ac:spMk id="4" creationId="{10265E98-7DE6-4C1E-8B33-7E2162852D55}"/>
          </ac:spMkLst>
        </pc:spChg>
        <pc:spChg chg="add del mod">
          <ac:chgData name="Kondo, Kenji (Sony)" userId="39c41c6a-b243-4aea-b9e3-f4f896c94d06" providerId="ADAL" clId="{5B54C24E-8B2A-4552-BF0B-C22C4E378347}" dt="2021-01-08T02:09:19.197" v="94"/>
          <ac:spMkLst>
            <pc:docMk/>
            <pc:sldMk cId="2591898636" sldId="2076137567"/>
            <ac:spMk id="5" creationId="{8D20353A-D975-4923-BC3D-05D034AE8F4A}"/>
          </ac:spMkLst>
        </pc:spChg>
        <pc:spChg chg="add del mod">
          <ac:chgData name="Kondo, Kenji (Sony)" userId="39c41c6a-b243-4aea-b9e3-f4f896c94d06" providerId="ADAL" clId="{5B54C24E-8B2A-4552-BF0B-C22C4E378347}" dt="2021-01-08T02:09:19.196" v="92" actId="478"/>
          <ac:spMkLst>
            <pc:docMk/>
            <pc:sldMk cId="2591898636" sldId="2076137567"/>
            <ac:spMk id="6" creationId="{619D986D-F1E6-4856-9E24-EF34D0B22C77}"/>
          </ac:spMkLst>
        </pc:spChg>
        <pc:spChg chg="add mod">
          <ac:chgData name="Kondo, Kenji (Sony)" userId="39c41c6a-b243-4aea-b9e3-f4f896c94d06" providerId="ADAL" clId="{5B54C24E-8B2A-4552-BF0B-C22C4E378347}" dt="2021-01-08T03:16:18.131" v="830" actId="20577"/>
          <ac:spMkLst>
            <pc:docMk/>
            <pc:sldMk cId="2591898636" sldId="2076137567"/>
            <ac:spMk id="7" creationId="{C5E6299E-C24A-4700-B56D-D86A122E0719}"/>
          </ac:spMkLst>
        </pc:spChg>
        <pc:spChg chg="add del mod">
          <ac:chgData name="Kondo, Kenji (Sony)" userId="39c41c6a-b243-4aea-b9e3-f4f896c94d06" providerId="ADAL" clId="{5B54C24E-8B2A-4552-BF0B-C22C4E378347}" dt="2021-01-08T02:43:48.531" v="473" actId="478"/>
          <ac:spMkLst>
            <pc:docMk/>
            <pc:sldMk cId="2591898636" sldId="2076137567"/>
            <ac:spMk id="8" creationId="{06E1CF3B-A658-40DD-A4DA-5828620A3E83}"/>
          </ac:spMkLst>
        </pc:spChg>
        <pc:spChg chg="add del mod">
          <ac:chgData name="Kondo, Kenji (Sony)" userId="39c41c6a-b243-4aea-b9e3-f4f896c94d06" providerId="ADAL" clId="{5B54C24E-8B2A-4552-BF0B-C22C4E378347}" dt="2021-01-08T02:48:54.201" v="557" actId="478"/>
          <ac:spMkLst>
            <pc:docMk/>
            <pc:sldMk cId="2591898636" sldId="2076137567"/>
            <ac:spMk id="9" creationId="{78A6F078-6311-4243-AC77-D842EC2BF1A8}"/>
          </ac:spMkLst>
        </pc:spChg>
        <pc:picChg chg="add mod">
          <ac:chgData name="Kondo, Kenji (Sony)" userId="39c41c6a-b243-4aea-b9e3-f4f896c94d06" providerId="ADAL" clId="{5B54C24E-8B2A-4552-BF0B-C22C4E378347}" dt="2021-01-08T05:46:56.629" v="1069" actId="1076"/>
          <ac:picMkLst>
            <pc:docMk/>
            <pc:sldMk cId="2591898636" sldId="2076137567"/>
            <ac:picMk id="10" creationId="{5E7A302B-DE6A-444F-A492-71D2286C2236}"/>
          </ac:picMkLst>
        </pc:picChg>
      </pc:sldChg>
      <pc:sldChg chg="addSp modSp add">
        <pc:chgData name="Kondo, Kenji (Sony)" userId="39c41c6a-b243-4aea-b9e3-f4f896c94d06" providerId="ADAL" clId="{5B54C24E-8B2A-4552-BF0B-C22C4E378347}" dt="2021-01-08T02:55:14.409" v="705" actId="20577"/>
        <pc:sldMkLst>
          <pc:docMk/>
          <pc:sldMk cId="4047191437" sldId="2076137568"/>
        </pc:sldMkLst>
        <pc:spChg chg="mod">
          <ac:chgData name="Kondo, Kenji (Sony)" userId="39c41c6a-b243-4aea-b9e3-f4f896c94d06" providerId="ADAL" clId="{5B54C24E-8B2A-4552-BF0B-C22C4E378347}" dt="2021-01-08T02:51:40.792" v="640" actId="20577"/>
          <ac:spMkLst>
            <pc:docMk/>
            <pc:sldMk cId="4047191437" sldId="2076137568"/>
            <ac:spMk id="2" creationId="{266AF0AE-21BA-43F3-B5C8-FFC37FE91C98}"/>
          </ac:spMkLst>
        </pc:spChg>
        <pc:spChg chg="add mod">
          <ac:chgData name="Kondo, Kenji (Sony)" userId="39c41c6a-b243-4aea-b9e3-f4f896c94d06" providerId="ADAL" clId="{5B54C24E-8B2A-4552-BF0B-C22C4E378347}" dt="2021-01-08T02:55:14.409" v="705" actId="20577"/>
          <ac:spMkLst>
            <pc:docMk/>
            <pc:sldMk cId="4047191437" sldId="2076137568"/>
            <ac:spMk id="3" creationId="{3FD9DB9D-9F59-45BA-B021-801BC200A802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7:11:53.954" v="1259"/>
        <pc:sldMkLst>
          <pc:docMk/>
          <pc:sldMk cId="1515313077" sldId="2076137569"/>
        </pc:sldMkLst>
        <pc:spChg chg="mod">
          <ac:chgData name="Kondo, Kenji (Sony)" userId="39c41c6a-b243-4aea-b9e3-f4f896c94d06" providerId="ADAL" clId="{5B54C24E-8B2A-4552-BF0B-C22C4E378347}" dt="2021-01-08T04:06:56.072" v="926" actId="207"/>
          <ac:spMkLst>
            <pc:docMk/>
            <pc:sldMk cId="1515313077" sldId="2076137569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6.261" v="922" actId="20577"/>
          <ac:spMkLst>
            <pc:docMk/>
            <pc:sldMk cId="1515313077" sldId="2076137569"/>
            <ac:spMk id="3" creationId="{B37965FA-E9D8-4220-AEBD-CA1C06AF1735}"/>
          </ac:spMkLst>
        </pc:spChg>
        <pc:spChg chg="del">
          <ac:chgData name="Kondo, Kenji (Sony)" userId="39c41c6a-b243-4aea-b9e3-f4f896c94d06" providerId="ADAL" clId="{5B54C24E-8B2A-4552-BF0B-C22C4E378347}" dt="2021-01-08T03:59:15.586" v="897" actId="478"/>
          <ac:spMkLst>
            <pc:docMk/>
            <pc:sldMk cId="1515313077" sldId="2076137569"/>
            <ac:spMk id="4" creationId="{10265E98-7DE6-4C1E-8B33-7E2162852D55}"/>
          </ac:spMkLst>
        </pc:spChg>
        <pc:spChg chg="del">
          <ac:chgData name="Kondo, Kenji (Sony)" userId="39c41c6a-b243-4aea-b9e3-f4f896c94d06" providerId="ADAL" clId="{5B54C24E-8B2A-4552-BF0B-C22C4E378347}" dt="2021-01-08T04:32:26.988" v="981" actId="478"/>
          <ac:spMkLst>
            <pc:docMk/>
            <pc:sldMk cId="1515313077" sldId="2076137569"/>
            <ac:spMk id="7" creationId="{C5E6299E-C24A-4700-B56D-D86A122E0719}"/>
          </ac:spMkLst>
        </pc:spChg>
        <pc:spChg chg="add">
          <ac:chgData name="Kondo, Kenji (Sony)" userId="39c41c6a-b243-4aea-b9e3-f4f896c94d06" providerId="ADAL" clId="{5B54C24E-8B2A-4552-BF0B-C22C4E378347}" dt="2021-01-08T07:11:53.954" v="1259"/>
          <ac:spMkLst>
            <pc:docMk/>
            <pc:sldMk cId="1515313077" sldId="2076137569"/>
            <ac:spMk id="8" creationId="{71D3D5D1-EC06-4B1B-B4FB-C9DE82F8E2C2}"/>
          </ac:spMkLst>
        </pc:spChg>
        <pc:picChg chg="add">
          <ac:chgData name="Kondo, Kenji (Sony)" userId="39c41c6a-b243-4aea-b9e3-f4f896c94d06" providerId="ADAL" clId="{5B54C24E-8B2A-4552-BF0B-C22C4E378347}" dt="2021-01-08T05:46:59.701" v="1070"/>
          <ac:picMkLst>
            <pc:docMk/>
            <pc:sldMk cId="1515313077" sldId="2076137569"/>
            <ac:picMk id="6" creationId="{56A97343-E7E4-4677-8EC4-70961779DD62}"/>
          </ac:picMkLst>
        </pc:picChg>
      </pc:sldChg>
      <pc:sldChg chg="add del">
        <pc:chgData name="Kondo, Kenji (Sony)" userId="39c41c6a-b243-4aea-b9e3-f4f896c94d06" providerId="ADAL" clId="{5B54C24E-8B2A-4552-BF0B-C22C4E378347}" dt="2021-01-08T04:52:21.505" v="982" actId="2696"/>
        <pc:sldMkLst>
          <pc:docMk/>
          <pc:sldMk cId="80512455" sldId="2076137570"/>
        </pc:sldMkLst>
      </pc:sldChg>
    </pc:docChg>
  </pc:docChgLst>
  <pc:docChgLst>
    <pc:chgData name="Kondo, Kenji (Sony)" userId="39c41c6a-b243-4aea-b9e3-f4f896c94d06" providerId="ADAL" clId="{36596FB8-A29E-4B8E-A669-AD79E0A16DB4}"/>
    <pc:docChg chg="modSld">
      <pc:chgData name="Kondo, Kenji (Sony)" userId="39c41c6a-b243-4aea-b9e3-f4f896c94d06" providerId="ADAL" clId="{36596FB8-A29E-4B8E-A669-AD79E0A16DB4}" dt="2021-01-06T08:44:07.616" v="54"/>
      <pc:docMkLst>
        <pc:docMk/>
      </pc:docMkLst>
      <pc:sldChg chg="modSp">
        <pc:chgData name="Kondo, Kenji (Sony)" userId="39c41c6a-b243-4aea-b9e3-f4f896c94d06" providerId="ADAL" clId="{36596FB8-A29E-4B8E-A669-AD79E0A16DB4}" dt="2021-01-06T08:43:00.128" v="53" actId="20577"/>
        <pc:sldMkLst>
          <pc:docMk/>
          <pc:sldMk cId="2542336461" sldId="370"/>
        </pc:sldMkLst>
        <pc:spChg chg="mod">
          <ac:chgData name="Kondo, Kenji (Sony)" userId="39c41c6a-b243-4aea-b9e3-f4f896c94d06" providerId="ADAL" clId="{36596FB8-A29E-4B8E-A669-AD79E0A16DB4}" dt="2021-01-06T08:42:45.270" v="35" actId="20577"/>
          <ac:spMkLst>
            <pc:docMk/>
            <pc:sldMk cId="2542336461" sldId="370"/>
            <ac:spMk id="6" creationId="{121A1F47-B37E-4B1D-AC27-99CABC46E332}"/>
          </ac:spMkLst>
        </pc:spChg>
        <pc:spChg chg="mod">
          <ac:chgData name="Kondo, Kenji (Sony)" userId="39c41c6a-b243-4aea-b9e3-f4f896c94d06" providerId="ADAL" clId="{36596FB8-A29E-4B8E-A669-AD79E0A16DB4}" dt="2021-01-06T08:43:00.128" v="53" actId="20577"/>
          <ac:spMkLst>
            <pc:docMk/>
            <pc:sldMk cId="2542336461" sldId="370"/>
            <ac:spMk id="7" creationId="{A427A4C9-1F4F-42B2-8655-80AB621C65FE}"/>
          </ac:spMkLst>
        </pc:spChg>
      </pc:sldChg>
      <pc:sldChg chg="modSp">
        <pc:chgData name="Kondo, Kenji (Sony)" userId="39c41c6a-b243-4aea-b9e3-f4f896c94d06" providerId="ADAL" clId="{36596FB8-A29E-4B8E-A669-AD79E0A16DB4}" dt="2021-01-06T08:44:07.616" v="54"/>
        <pc:sldMkLst>
          <pc:docMk/>
          <pc:sldMk cId="3224594843" sldId="2076137559"/>
        </pc:sldMkLst>
        <pc:spChg chg="mod">
          <ac:chgData name="Kondo, Kenji (Sony)" userId="39c41c6a-b243-4aea-b9e3-f4f896c94d06" providerId="ADAL" clId="{36596FB8-A29E-4B8E-A669-AD79E0A16DB4}" dt="2021-01-06T08:44:07.616" v="54"/>
          <ac:spMkLst>
            <pc:docMk/>
            <pc:sldMk cId="3224594843" sldId="2076137559"/>
            <ac:spMk id="2" creationId="{75A37C54-553D-4902-93C0-0624BB12A77D}"/>
          </ac:spMkLst>
        </pc:spChg>
      </pc:sldChg>
    </pc:docChg>
  </pc:docChgLst>
  <pc:docChgLst>
    <pc:chgData name="Kenji" userId="39c41c6a-b243-4aea-b9e3-f4f896c94d06" providerId="ADAL" clId="{5B54C24E-8B2A-4552-BF0B-C22C4E378347}"/>
    <pc:docChg chg="modSld">
      <pc:chgData name="Kenji" userId="39c41c6a-b243-4aea-b9e3-f4f896c94d06" providerId="ADAL" clId="{5B54C24E-8B2A-4552-BF0B-C22C4E378347}" dt="2021-01-10T04:35:41.951" v="7"/>
      <pc:docMkLst>
        <pc:docMk/>
      </pc:docMkLst>
      <pc:sldChg chg="addSp delSp">
        <pc:chgData name="Kenji" userId="39c41c6a-b243-4aea-b9e3-f4f896c94d06" providerId="ADAL" clId="{5B54C24E-8B2A-4552-BF0B-C22C4E378347}" dt="2021-01-10T04:35:41.951" v="7"/>
        <pc:sldMkLst>
          <pc:docMk/>
          <pc:sldMk cId="2258870352" sldId="2076137566"/>
        </pc:sldMkLst>
        <pc:graphicFrameChg chg="add del">
          <ac:chgData name="Kenji" userId="39c41c6a-b243-4aea-b9e3-f4f896c94d06" providerId="ADAL" clId="{5B54C24E-8B2A-4552-BF0B-C22C4E378347}" dt="2021-01-10T04:34:29.005" v="5"/>
          <ac:graphicFrameMkLst>
            <pc:docMk/>
            <pc:sldMk cId="2258870352" sldId="2076137566"/>
            <ac:graphicFrameMk id="2" creationId="{A821B9BB-46E9-4B9A-BE18-7047752A0806}"/>
          </ac:graphicFrameMkLst>
        </pc:graphicFrameChg>
        <pc:graphicFrameChg chg="add">
          <ac:chgData name="Kenji" userId="39c41c6a-b243-4aea-b9e3-f4f896c94d06" providerId="ADAL" clId="{5B54C24E-8B2A-4552-BF0B-C22C4E378347}" dt="2021-01-10T04:34:51.687" v="6"/>
          <ac:graphicFrameMkLst>
            <pc:docMk/>
            <pc:sldMk cId="2258870352" sldId="2076137566"/>
            <ac:graphicFrameMk id="5" creationId="{47047171-B561-4C55-B743-0317A140ABE4}"/>
          </ac:graphicFrameMkLst>
        </pc:graphicFrameChg>
        <pc:graphicFrameChg chg="add">
          <ac:chgData name="Kenji" userId="39c41c6a-b243-4aea-b9e3-f4f896c94d06" providerId="ADAL" clId="{5B54C24E-8B2A-4552-BF0B-C22C4E378347}" dt="2021-01-10T04:35:41.951" v="7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</pc:sldChg>
      <pc:sldChg chg="addSp modSp">
        <pc:chgData name="Kenji" userId="39c41c6a-b243-4aea-b9e3-f4f896c94d06" providerId="ADAL" clId="{5B54C24E-8B2A-4552-BF0B-C22C4E378347}" dt="2021-01-10T04:06:35.914" v="3" actId="798"/>
        <pc:sldMkLst>
          <pc:docMk/>
          <pc:sldMk cId="4047191437" sldId="2076137568"/>
        </pc:sldMkLst>
        <pc:graphicFrameChg chg="add mod">
          <ac:chgData name="Kenji" userId="39c41c6a-b243-4aea-b9e3-f4f896c94d06" providerId="ADAL" clId="{5B54C24E-8B2A-4552-BF0B-C22C4E378347}" dt="2021-01-10T04:06:35.914" v="3" actId="798"/>
          <ac:graphicFrameMkLst>
            <pc:docMk/>
            <pc:sldMk cId="4047191437" sldId="2076137568"/>
            <ac:graphicFrameMk id="4" creationId="{75761138-953B-452C-B286-F1B8838D0C82}"/>
          </ac:graphicFrameMkLst>
        </pc:graphicFrameChg>
      </pc:sldChg>
    </pc:docChg>
  </pc:docChgLst>
  <pc:docChgLst>
    <pc:chgData name="Kenji" userId="39c41c6a-b243-4aea-b9e3-f4f896c94d06" providerId="ADAL" clId="{FA5D99DE-C795-4A1A-BDAC-649E66D353CB}"/>
    <pc:docChg chg="addSld modSld sldOrd">
      <pc:chgData name="Kenji" userId="39c41c6a-b243-4aea-b9e3-f4f896c94d06" providerId="ADAL" clId="{FA5D99DE-C795-4A1A-BDAC-649E66D353CB}" dt="2021-01-07T05:25:58.891" v="60"/>
      <pc:docMkLst>
        <pc:docMk/>
      </pc:docMkLst>
      <pc:sldChg chg="addSp delSp modSp add">
        <pc:chgData name="Kenji" userId="39c41c6a-b243-4aea-b9e3-f4f896c94d06" providerId="ADAL" clId="{FA5D99DE-C795-4A1A-BDAC-649E66D353CB}" dt="2021-01-07T02:30:17.871" v="1"/>
        <pc:sldMkLst>
          <pc:docMk/>
          <pc:sldMk cId="3178382483" sldId="2076137560"/>
        </pc:sldMkLst>
        <pc:spChg chg="del">
          <ac:chgData name="Kenji" userId="39c41c6a-b243-4aea-b9e3-f4f896c94d06" providerId="ADAL" clId="{FA5D99DE-C795-4A1A-BDAC-649E66D353CB}" dt="2021-01-07T02:30:17.871" v="1"/>
          <ac:spMkLst>
            <pc:docMk/>
            <pc:sldMk cId="3178382483" sldId="2076137560"/>
            <ac:spMk id="2" creationId="{F8875D2D-2877-4B95-BAC6-DD1638C3FBD8}"/>
          </ac:spMkLst>
        </pc:spChg>
        <pc:graphicFrameChg chg="add mod">
          <ac:chgData name="Kenji" userId="39c41c6a-b243-4aea-b9e3-f4f896c94d06" providerId="ADAL" clId="{FA5D99DE-C795-4A1A-BDAC-649E66D353CB}" dt="2021-01-07T02:30:17.871" v="1"/>
          <ac:graphicFrameMkLst>
            <pc:docMk/>
            <pc:sldMk cId="3178382483" sldId="2076137560"/>
            <ac:graphicFrameMk id="4" creationId="{05EB026A-829B-4BE7-A340-BC711C99254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2:36:26.534" v="14" actId="798"/>
        <pc:sldMkLst>
          <pc:docMk/>
          <pc:sldMk cId="1757100696" sldId="2076137561"/>
        </pc:sldMkLst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2" creationId="{DDC0D5AA-7C75-4BD5-850A-D3BEAED77DCD}"/>
          </ac:spMkLst>
        </pc:spChg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3" creationId="{C25BF20F-5F39-4B3C-90E0-8067778C8C69}"/>
          </ac:spMkLst>
        </pc:spChg>
        <pc:spChg chg="add mod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4" creationId="{BFC5F510-6E2B-425E-9A8D-2656105F4DCB}"/>
          </ac:spMkLst>
        </pc:spChg>
        <pc:graphicFrameChg chg="add mod">
          <ac:chgData name="Kenji" userId="39c41c6a-b243-4aea-b9e3-f4f896c94d06" providerId="ADAL" clId="{FA5D99DE-C795-4A1A-BDAC-649E66D353CB}" dt="2021-01-07T02:34:38.120" v="11" actId="79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add mod">
          <ac:chgData name="Kenji" userId="39c41c6a-b243-4aea-b9e3-f4f896c94d06" providerId="ADAL" clId="{FA5D99DE-C795-4A1A-BDAC-649E66D353CB}" dt="2021-01-07T02:36:26.534" v="14" actId="79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add ord">
        <pc:chgData name="Kenji" userId="39c41c6a-b243-4aea-b9e3-f4f896c94d06" providerId="ADAL" clId="{FA5D99DE-C795-4A1A-BDAC-649E66D353CB}" dt="2021-01-07T05:13:26.860" v="53"/>
        <pc:sldMkLst>
          <pc:docMk/>
          <pc:sldMk cId="1784789939" sldId="2076137562"/>
        </pc:sldMkLst>
        <pc:graphicFrameChg chg="add del">
          <ac:chgData name="Kenji" userId="39c41c6a-b243-4aea-b9e3-f4f896c94d06" providerId="ADAL" clId="{FA5D99DE-C795-4A1A-BDAC-649E66D353CB}" dt="2021-01-07T02:40:37.704" v="19"/>
          <ac:graphicFrameMkLst>
            <pc:docMk/>
            <pc:sldMk cId="1784789939" sldId="2076137562"/>
            <ac:graphicFrameMk id="3" creationId="{DFDB2D58-E613-4DAE-8D04-D803CF84E095}"/>
          </ac:graphicFrameMkLst>
        </pc:graphicFrameChg>
        <pc:graphicFrameChg chg="add">
          <ac:chgData name="Kenji" userId="39c41c6a-b243-4aea-b9e3-f4f896c94d06" providerId="ADAL" clId="{FA5D99DE-C795-4A1A-BDAC-649E66D353CB}" dt="2021-01-07T02:40:38.455" v="20"/>
          <ac:graphicFrameMkLst>
            <pc:docMk/>
            <pc:sldMk cId="1784789939" sldId="2076137562"/>
            <ac:graphicFrameMk id="4" creationId="{153D4106-46EE-47F1-81AB-2553D72E40E3}"/>
          </ac:graphicFrameMkLst>
        </pc:graphicFrameChg>
        <pc:graphicFrameChg chg="add">
          <ac:chgData name="Kenji" userId="39c41c6a-b243-4aea-b9e3-f4f896c94d06" providerId="ADAL" clId="{FA5D99DE-C795-4A1A-BDAC-649E66D353CB}" dt="2021-01-07T02:44:52.862" v="21"/>
          <ac:graphicFrameMkLst>
            <pc:docMk/>
            <pc:sldMk cId="1784789939" sldId="2076137562"/>
            <ac:graphicFrameMk id="5" creationId="{D9FA6A8F-2E0C-4526-8922-8734D512EEAB}"/>
          </ac:graphicFrameMkLst>
        </pc:graphicFrameChg>
        <pc:graphicFrameChg chg="add">
          <ac:chgData name="Kenji" userId="39c41c6a-b243-4aea-b9e3-f4f896c94d06" providerId="ADAL" clId="{FA5D99DE-C795-4A1A-BDAC-649E66D353CB}" dt="2021-01-07T02:46:25.821" v="22"/>
          <ac:graphicFrameMkLst>
            <pc:docMk/>
            <pc:sldMk cId="1784789939" sldId="2076137562"/>
            <ac:graphicFrameMk id="6" creationId="{A0B72BDE-3146-4C82-9E06-26767AFB8AAF}"/>
          </ac:graphicFrameMkLst>
        </pc:graphicFrameChg>
      </pc:sldChg>
      <pc:sldChg chg="addSp modSp add">
        <pc:chgData name="Kenji" userId="39c41c6a-b243-4aea-b9e3-f4f896c94d06" providerId="ADAL" clId="{FA5D99DE-C795-4A1A-BDAC-649E66D353CB}" dt="2021-01-07T03:08:57.181" v="27"/>
        <pc:sldMkLst>
          <pc:docMk/>
          <pc:sldMk cId="154955695" sldId="2076137563"/>
        </pc:sldMkLst>
        <pc:spChg chg="mod">
          <ac:chgData name="Kenji" userId="39c41c6a-b243-4aea-b9e3-f4f896c94d06" providerId="ADAL" clId="{FA5D99DE-C795-4A1A-BDAC-649E66D353CB}" dt="2021-01-07T03:07:45.374" v="25"/>
          <ac:spMkLst>
            <pc:docMk/>
            <pc:sldMk cId="154955695" sldId="2076137563"/>
            <ac:spMk id="2" creationId="{DD847F84-A61D-4EFB-863A-A387AD772298}"/>
          </ac:spMkLst>
        </pc:spChg>
        <pc:spChg chg="add mod">
          <ac:chgData name="Kenji" userId="39c41c6a-b243-4aea-b9e3-f4f896c94d06" providerId="ADAL" clId="{FA5D99DE-C795-4A1A-BDAC-649E66D353CB}" dt="2021-01-07T03:08:57.181" v="27"/>
          <ac:spMkLst>
            <pc:docMk/>
            <pc:sldMk cId="154955695" sldId="2076137563"/>
            <ac:spMk id="4" creationId="{80C14E6E-207E-4299-B150-40B6C4D9DB42}"/>
          </ac:spMkLst>
        </pc:spChg>
        <pc:graphicFrameChg chg="add">
          <ac:chgData name="Kenji" userId="39c41c6a-b243-4aea-b9e3-f4f896c94d06" providerId="ADAL" clId="{FA5D99DE-C795-4A1A-BDAC-649E66D353CB}" dt="2021-01-07T03:07:29.924" v="24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4:47:42.307" v="46"/>
        <pc:sldMkLst>
          <pc:docMk/>
          <pc:sldMk cId="3168436332" sldId="2076137564"/>
        </pc:sldMkLst>
        <pc:spChg chg="del">
          <ac:chgData name="Kenji" userId="39c41c6a-b243-4aea-b9e3-f4f896c94d06" providerId="ADAL" clId="{FA5D99DE-C795-4A1A-BDAC-649E66D353CB}" dt="2021-01-07T04:32:33.189" v="29"/>
          <ac:spMkLst>
            <pc:docMk/>
            <pc:sldMk cId="3168436332" sldId="2076137564"/>
            <ac:spMk id="2" creationId="{C59EC516-420C-4475-B1F1-B5135E3F0C0B}"/>
          </ac:spMkLst>
        </pc:spChg>
        <pc:spChg chg="add del mod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4" creationId="{C20D7074-0063-4320-BF3A-66823F57B65B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5" creationId="{347D1B6F-C36B-4A4E-BAEF-157F71B8964E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6" creationId="{35AA19F2-522D-492C-BE26-B7EDFB3B5949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7" creationId="{75218C80-69AC-415C-94ED-B551EC137B9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8" creationId="{E9B5634C-2E21-40B9-B82A-1AC7A45D7481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9" creationId="{AD020920-10C1-4C73-9F67-6DB44E7D1CA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10" creationId="{E8C906B9-A475-49FF-B8AD-66C46F79A624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3" creationId="{CBC3C828-1C3F-48E8-B4A2-B1DE5F83D39F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4" creationId="{F1E72ED7-D30F-4B8A-A656-6953D593122E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5" creationId="{BC131F4B-740D-48F2-BF58-75A873FF9D8C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6" creationId="{125D6F4B-310A-4D8F-A659-FE6B1BDF04B6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7" creationId="{6FE8993A-45E9-41CF-95C8-2F8FDF8F232B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8" creationId="{E753F937-983B-48F9-8A6E-6CB896F218F7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9" creationId="{BAEDE211-CC1B-4DC0-AE0A-84FFD20B0737}"/>
          </ac:spMkLst>
        </pc:spChg>
        <pc:spChg chg="add mod">
          <ac:chgData name="Kenji" userId="39c41c6a-b243-4aea-b9e3-f4f896c94d06" providerId="ADAL" clId="{FA5D99DE-C795-4A1A-BDAC-649E66D353CB}" dt="2021-01-07T04:37:57.768" v="40" actId="767"/>
          <ac:spMkLst>
            <pc:docMk/>
            <pc:sldMk cId="3168436332" sldId="2076137564"/>
            <ac:spMk id="20" creationId="{4189ACCB-44CB-4CAC-BEAB-F5630E10BFB4}"/>
          </ac:spMkLst>
        </pc:spChg>
        <pc:spChg chg="add mod">
          <ac:chgData name="Kenji" userId="39c41c6a-b243-4aea-b9e3-f4f896c94d06" providerId="ADAL" clId="{FA5D99DE-C795-4A1A-BDAC-649E66D353CB}" dt="2021-01-07T04:47:42.307" v="46"/>
          <ac:spMkLst>
            <pc:docMk/>
            <pc:sldMk cId="3168436332" sldId="2076137564"/>
            <ac:spMk id="21" creationId="{81EA4955-4A09-4727-860A-28E6E0F1F297}"/>
          </ac:spMkLst>
        </pc:spChg>
        <pc:cxnChg chg="add mod">
          <ac:chgData name="Kenji" userId="39c41c6a-b243-4aea-b9e3-f4f896c94d06" providerId="ADAL" clId="{FA5D99DE-C795-4A1A-BDAC-649E66D353CB}" dt="2021-01-07T04:36:32.608" v="37" actId="11529"/>
          <ac:cxnSpMkLst>
            <pc:docMk/>
            <pc:sldMk cId="3168436332" sldId="2076137564"/>
            <ac:cxnSpMk id="12" creationId="{D0D2C8B8-80B5-444B-BCB8-6EF71D46E2C1}"/>
          </ac:cxnSpMkLst>
        </pc:cxnChg>
      </pc:sldChg>
      <pc:sldChg chg="modSp add">
        <pc:chgData name="Kenji" userId="39c41c6a-b243-4aea-b9e3-f4f896c94d06" providerId="ADAL" clId="{FA5D99DE-C795-4A1A-BDAC-649E66D353CB}" dt="2021-01-07T05:25:58.891" v="60"/>
        <pc:sldMkLst>
          <pc:docMk/>
          <pc:sldMk cId="4105406865" sldId="2076137565"/>
        </pc:sldMkLst>
        <pc:spChg chg="mod">
          <ac:chgData name="Kenji" userId="39c41c6a-b243-4aea-b9e3-f4f896c94d06" providerId="ADAL" clId="{FA5D99DE-C795-4A1A-BDAC-649E66D353CB}" dt="2021-01-07T05:25:58.891" v="60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 add">
        <pc:chgData name="Kenji" userId="39c41c6a-b243-4aea-b9e3-f4f896c94d06" providerId="ADAL" clId="{FA5D99DE-C795-4A1A-BDAC-649E66D353CB}" dt="2021-01-07T05:22:55.189" v="59"/>
        <pc:sldMkLst>
          <pc:docMk/>
          <pc:sldMk cId="2258870352" sldId="2076137566"/>
        </pc:sldMkLst>
        <pc:spChg chg="del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2" creationId="{C3CA8D76-CC8F-4F9D-9CC2-EDB56A74FC60}"/>
          </ac:spMkLst>
        </pc:spChg>
        <pc:spChg chg="add mod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3" creationId="{C33AD69E-BBAB-41D4-BA03-3A0226933310}"/>
          </ac:spMkLst>
        </pc:spChg>
        <pc:spChg chg="add mod">
          <ac:chgData name="Kenji" userId="39c41c6a-b243-4aea-b9e3-f4f896c94d06" providerId="ADAL" clId="{FA5D99DE-C795-4A1A-BDAC-649E66D353CB}" dt="2021-01-07T05:22:55.189" v="59"/>
          <ac:spMkLst>
            <pc:docMk/>
            <pc:sldMk cId="2258870352" sldId="2076137566"/>
            <ac:spMk id="4" creationId="{03A8A642-A9BD-4861-A81D-F8D346DEB4B3}"/>
          </ac:spMkLst>
        </pc:spChg>
        <pc:graphicFrameChg chg="add">
          <ac:chgData name="Kenji" userId="39c41c6a-b243-4aea-b9e3-f4f896c94d06" providerId="ADAL" clId="{FA5D99DE-C795-4A1A-BDAC-649E66D353CB}" dt="2021-01-07T05:20:01.776" v="55"/>
          <ac:graphicFrameMkLst>
            <pc:docMk/>
            <pc:sldMk cId="2258870352" sldId="2076137566"/>
            <ac:graphicFrameMk id="5" creationId="{75FE0260-8E38-42DF-8509-B55A3AD1DA20}"/>
          </ac:graphicFrameMkLst>
        </pc:graphicFrameChg>
        <pc:graphicFrameChg chg="add">
          <ac:chgData name="Kenji" userId="39c41c6a-b243-4aea-b9e3-f4f896c94d06" providerId="ADAL" clId="{FA5D99DE-C795-4A1A-BDAC-649E66D353CB}" dt="2021-01-07T05:20:13.697" v="56"/>
          <ac:graphicFrameMkLst>
            <pc:docMk/>
            <pc:sldMk cId="2258870352" sldId="2076137566"/>
            <ac:graphicFrameMk id="6" creationId="{050A1ED3-8B27-4814-BB11-CE32FFC3587D}"/>
          </ac:graphicFrameMkLst>
        </pc:graphicFrameChg>
        <pc:graphicFrameChg chg="add">
          <ac:chgData name="Kenji" userId="39c41c6a-b243-4aea-b9e3-f4f896c94d06" providerId="ADAL" clId="{FA5D99DE-C795-4A1A-BDAC-649E66D353CB}" dt="2021-01-07T05:20:39.345" v="57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add">
          <ac:chgData name="Kenji" userId="39c41c6a-b243-4aea-b9e3-f4f896c94d06" providerId="ADAL" clId="{FA5D99DE-C795-4A1A-BDAC-649E66D353CB}" dt="2021-01-07T05:21:06.072" v="5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</pc:sldChg>
    </pc:docChg>
  </pc:docChgLst>
  <pc:docChgLst>
    <pc:chgData name="Kondo, Kenji (Sony)" userId="39c41c6a-b243-4aea-b9e3-f4f896c94d06" providerId="ADAL" clId="{D207C50B-6E2C-425E-957E-B64939ED51B4}"/>
    <pc:docChg chg="delSld modSld modSection">
      <pc:chgData name="Kondo, Kenji (Sony)" userId="39c41c6a-b243-4aea-b9e3-f4f896c94d06" providerId="ADAL" clId="{D207C50B-6E2C-425E-957E-B64939ED51B4}" dt="2021-01-06T08:38:56.689" v="434" actId="20577"/>
      <pc:docMkLst>
        <pc:docMk/>
      </pc:docMkLst>
      <pc:sldChg chg="modSp">
        <pc:chgData name="Kondo, Kenji (Sony)" userId="39c41c6a-b243-4aea-b9e3-f4f896c94d06" providerId="ADAL" clId="{D207C50B-6E2C-425E-957E-B64939ED51B4}" dt="2021-01-06T08:27:35.266" v="0"/>
        <pc:sldMkLst>
          <pc:docMk/>
          <pc:sldMk cId="2542336461" sldId="370"/>
        </pc:sldMkLst>
        <pc:spChg chg="mod">
          <ac:chgData name="Kondo, Kenji (Sony)" userId="39c41c6a-b243-4aea-b9e3-f4f896c94d06" providerId="ADAL" clId="{D207C50B-6E2C-425E-957E-B64939ED51B4}" dt="2021-01-06T08:27:35.266" v="0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ony)" userId="39c41c6a-b243-4aea-b9e3-f4f896c94d06" providerId="ADAL" clId="{D207C50B-6E2C-425E-957E-B64939ED51B4}" dt="2021-01-06T08:38:56.689" v="434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D207C50B-6E2C-425E-957E-B64939ED51B4}" dt="2021-01-06T08:38:56.689" v="43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ony)" userId="39c41c6a-b243-4aea-b9e3-f4f896c94d06" providerId="ADAL" clId="{D207C50B-6E2C-425E-957E-B64939ED51B4}" dt="2021-01-06T08:30:20.347" v="17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del">
        <pc:chgData name="Kondo, Kenji (Sony)" userId="39c41c6a-b243-4aea-b9e3-f4f896c94d06" providerId="ADAL" clId="{D207C50B-6E2C-425E-957E-B64939ED51B4}" dt="2021-01-06T08:27:38.481" v="1" actId="2696"/>
        <pc:sldMkLst>
          <pc:docMk/>
          <pc:sldMk cId="3998911009" sldId="2076137564"/>
        </pc:sldMkLst>
      </pc:sldChg>
      <pc:sldChg chg="del">
        <pc:chgData name="Kondo, Kenji (Sony)" userId="39c41c6a-b243-4aea-b9e3-f4f896c94d06" providerId="ADAL" clId="{D207C50B-6E2C-425E-957E-B64939ED51B4}" dt="2021-01-06T08:27:38.492" v="2" actId="2696"/>
        <pc:sldMkLst>
          <pc:docMk/>
          <pc:sldMk cId="4245039743" sldId="2076137565"/>
        </pc:sldMkLst>
      </pc:sldChg>
      <pc:sldChg chg="del">
        <pc:chgData name="Kondo, Kenji (Sony)" userId="39c41c6a-b243-4aea-b9e3-f4f896c94d06" providerId="ADAL" clId="{D207C50B-6E2C-425E-957E-B64939ED51B4}" dt="2021-01-06T08:27:38.500" v="3" actId="2696"/>
        <pc:sldMkLst>
          <pc:docMk/>
          <pc:sldMk cId="3240632025" sldId="2076137566"/>
        </pc:sldMkLst>
      </pc:sldChg>
      <pc:sldChg chg="del">
        <pc:chgData name="Kondo, Kenji (Sony)" userId="39c41c6a-b243-4aea-b9e3-f4f896c94d06" providerId="ADAL" clId="{D207C50B-6E2C-425E-957E-B64939ED51B4}" dt="2021-01-06T08:27:38.515" v="4" actId="2696"/>
        <pc:sldMkLst>
          <pc:docMk/>
          <pc:sldMk cId="364839536" sldId="2076137567"/>
        </pc:sldMkLst>
      </pc:sldChg>
      <pc:sldChg chg="del">
        <pc:chgData name="Kondo, Kenji (Sony)" userId="39c41c6a-b243-4aea-b9e3-f4f896c94d06" providerId="ADAL" clId="{D207C50B-6E2C-425E-957E-B64939ED51B4}" dt="2021-01-06T08:27:38.525" v="5" actId="2696"/>
        <pc:sldMkLst>
          <pc:docMk/>
          <pc:sldMk cId="3953845077" sldId="2076137568"/>
        </pc:sldMkLst>
      </pc:sldChg>
      <pc:sldChg chg="del">
        <pc:chgData name="Kondo, Kenji (Sony)" userId="39c41c6a-b243-4aea-b9e3-f4f896c94d06" providerId="ADAL" clId="{D207C50B-6E2C-425E-957E-B64939ED51B4}" dt="2021-01-06T08:27:38.535" v="6" actId="2696"/>
        <pc:sldMkLst>
          <pc:docMk/>
          <pc:sldMk cId="2195137439" sldId="2076137569"/>
        </pc:sldMkLst>
      </pc:sldChg>
      <pc:sldChg chg="del">
        <pc:chgData name="Kondo, Kenji (Sony)" userId="39c41c6a-b243-4aea-b9e3-f4f896c94d06" providerId="ADAL" clId="{D207C50B-6E2C-425E-957E-B64939ED51B4}" dt="2021-01-06T08:27:38.547" v="7" actId="2696"/>
        <pc:sldMkLst>
          <pc:docMk/>
          <pc:sldMk cId="3178229730" sldId="2076137570"/>
        </pc:sldMkLst>
      </pc:sldChg>
      <pc:sldChg chg="del">
        <pc:chgData name="Kondo, Kenji (Sony)" userId="39c41c6a-b243-4aea-b9e3-f4f896c94d06" providerId="ADAL" clId="{D207C50B-6E2C-425E-957E-B64939ED51B4}" dt="2021-01-06T08:27:38.555" v="8" actId="2696"/>
        <pc:sldMkLst>
          <pc:docMk/>
          <pc:sldMk cId="1717204187" sldId="2076137571"/>
        </pc:sldMkLst>
      </pc:sldChg>
      <pc:sldChg chg="del">
        <pc:chgData name="Kondo, Kenji (Sony)" userId="39c41c6a-b243-4aea-b9e3-f4f896c94d06" providerId="ADAL" clId="{D207C50B-6E2C-425E-957E-B64939ED51B4}" dt="2021-01-06T08:27:38.565" v="9" actId="2696"/>
        <pc:sldMkLst>
          <pc:docMk/>
          <pc:sldMk cId="1118407455" sldId="2076137572"/>
        </pc:sldMkLst>
      </pc:sldChg>
      <pc:sldChg chg="del">
        <pc:chgData name="Kondo, Kenji (Sony)" userId="39c41c6a-b243-4aea-b9e3-f4f896c94d06" providerId="ADAL" clId="{D207C50B-6E2C-425E-957E-B64939ED51B4}" dt="2021-01-06T08:27:38.581" v="10" actId="2696"/>
        <pc:sldMkLst>
          <pc:docMk/>
          <pc:sldMk cId="282695439" sldId="2076137573"/>
        </pc:sldMkLst>
      </pc:sldChg>
    </pc:docChg>
  </pc:docChgLst>
  <pc:docChgLst>
    <pc:chgData name="Ikeda, Masaru (Sony)" userId="182f623e-8ebb-4587-beb4-2de199569fff" providerId="ADAL" clId="{1C4DABFA-02CD-4E0E-8279-0824B730AA68}"/>
    <pc:docChg chg="custSel modSld modMainMaster">
      <pc:chgData name="Ikeda, Masaru (Sony)" userId="182f623e-8ebb-4587-beb4-2de199569fff" providerId="ADAL" clId="{1C4DABFA-02CD-4E0E-8279-0824B730AA68}" dt="2021-01-07T09:59:31.575" v="138" actId="20577"/>
      <pc:docMkLst>
        <pc:docMk/>
      </pc:docMkLst>
      <pc:sldChg chg="modSp">
        <pc:chgData name="Ikeda, Masaru (Sony)" userId="182f623e-8ebb-4587-beb4-2de199569fff" providerId="ADAL" clId="{1C4DABFA-02CD-4E0E-8279-0824B730AA68}" dt="2021-01-07T09:34:29.503" v="15" actId="20577"/>
        <pc:sldMkLst>
          <pc:docMk/>
          <pc:sldMk cId="3224594843" sldId="2076137559"/>
        </pc:sldMkLst>
        <pc:spChg chg="mod">
          <ac:chgData name="Ikeda, Masaru (Sony)" userId="182f623e-8ebb-4587-beb4-2de199569fff" providerId="ADAL" clId="{1C4DABFA-02CD-4E0E-8279-0824B730AA68}" dt="2021-01-07T09:34:29.503" v="15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modSp">
        <pc:chgData name="Ikeda, Masaru (Sony)" userId="182f623e-8ebb-4587-beb4-2de199569fff" providerId="ADAL" clId="{1C4DABFA-02CD-4E0E-8279-0824B730AA68}" dt="2021-01-07T09:55:16.795" v="129" actId="20577"/>
        <pc:sldMkLst>
          <pc:docMk/>
          <pc:sldMk cId="3168436332" sldId="2076137564"/>
        </pc:sldMkLst>
        <pc:spChg chg="mod">
          <ac:chgData name="Ikeda, Masaru (Sony)" userId="182f623e-8ebb-4587-beb4-2de199569fff" providerId="ADAL" clId="{1C4DABFA-02CD-4E0E-8279-0824B730AA68}" dt="2021-01-07T09:55:16.795" v="129" actId="20577"/>
          <ac:spMkLst>
            <pc:docMk/>
            <pc:sldMk cId="3168436332" sldId="2076137564"/>
            <ac:spMk id="3" creationId="{288201E5-2023-4CC4-A86A-C7C29BD0C32E}"/>
          </ac:spMkLst>
        </pc:spChg>
        <pc:spChg chg="mod">
          <ac:chgData name="Ikeda, Masaru (Sony)" userId="182f623e-8ebb-4587-beb4-2de199569fff" providerId="ADAL" clId="{1C4DABFA-02CD-4E0E-8279-0824B730AA68}" dt="2021-01-07T09:55:05.364" v="122" actId="20577"/>
          <ac:spMkLst>
            <pc:docMk/>
            <pc:sldMk cId="3168436332" sldId="2076137564"/>
            <ac:spMk id="21" creationId="{81EA4955-4A09-4727-860A-28E6E0F1F297}"/>
          </ac:spMkLst>
        </pc:spChg>
      </pc:sldChg>
      <pc:sldChg chg="modSp">
        <pc:chgData name="Ikeda, Masaru (Sony)" userId="182f623e-8ebb-4587-beb4-2de199569fff" providerId="ADAL" clId="{1C4DABFA-02CD-4E0E-8279-0824B730AA68}" dt="2021-01-07T09:59:31.575" v="138" actId="20577"/>
        <pc:sldMkLst>
          <pc:docMk/>
          <pc:sldMk cId="4105406865" sldId="2076137565"/>
        </pc:sldMkLst>
        <pc:spChg chg="mod">
          <ac:chgData name="Ikeda, Masaru (Sony)" userId="182f623e-8ebb-4587-beb4-2de199569fff" providerId="ADAL" clId="{1C4DABFA-02CD-4E0E-8279-0824B730AA68}" dt="2021-01-07T09:59:31.575" v="138" actId="20577"/>
          <ac:spMkLst>
            <pc:docMk/>
            <pc:sldMk cId="4105406865" sldId="2076137565"/>
            <ac:spMk id="3" creationId="{95671EE5-D1E5-4BE4-A3A6-D7F686A9C433}"/>
          </ac:spMkLst>
        </pc:spChg>
      </pc:sldChg>
      <pc:sldMasterChg chg="modSldLayout">
        <pc:chgData name="Ikeda, Masaru (Sony)" userId="182f623e-8ebb-4587-beb4-2de199569fff" providerId="ADAL" clId="{1C4DABFA-02CD-4E0E-8279-0824B730AA68}" dt="2021-01-07T05:48:03.147" v="4" actId="478"/>
        <pc:sldMasterMkLst>
          <pc:docMk/>
          <pc:sldMasterMk cId="2001744522" sldId="2147483688"/>
        </pc:sldMasterMkLst>
        <pc:sldLayoutChg chg="delSp">
          <pc:chgData name="Ikeda, Masaru (Sony)" userId="182f623e-8ebb-4587-beb4-2de199569fff" providerId="ADAL" clId="{1C4DABFA-02CD-4E0E-8279-0824B730AA68}" dt="2021-01-07T05:47:46.381" v="0" actId="478"/>
          <pc:sldLayoutMkLst>
            <pc:docMk/>
            <pc:sldMasterMk cId="2001744522" sldId="2147483688"/>
            <pc:sldLayoutMk cId="508017147" sldId="2147483693"/>
          </pc:sldLayoutMkLst>
          <pc:picChg chg="del">
            <ac:chgData name="Ikeda, Masaru (Sony)" userId="182f623e-8ebb-4587-beb4-2de199569fff" providerId="ADAL" clId="{1C4DABFA-02CD-4E0E-8279-0824B730AA68}" dt="2021-01-07T05:47:46.381" v="0" actId="478"/>
            <ac:picMkLst>
              <pc:docMk/>
              <pc:sldMasterMk cId="2001744522" sldId="2147483688"/>
              <pc:sldLayoutMk cId="508017147" sldId="214748369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0.679" v="1" actId="478"/>
          <pc:sldLayoutMkLst>
            <pc:docMk/>
            <pc:sldMasterMk cId="2001744522" sldId="2147483688"/>
            <pc:sldLayoutMk cId="3221482302" sldId="2147483771"/>
          </pc:sldLayoutMkLst>
          <pc:picChg chg="del">
            <ac:chgData name="Ikeda, Masaru (Sony)" userId="182f623e-8ebb-4587-beb4-2de199569fff" providerId="ADAL" clId="{1C4DABFA-02CD-4E0E-8279-0824B730AA68}" dt="2021-01-07T05:47:50.679" v="1" actId="478"/>
            <ac:picMkLst>
              <pc:docMk/>
              <pc:sldMasterMk cId="2001744522" sldId="2147483688"/>
              <pc:sldLayoutMk cId="3221482302" sldId="2147483771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9.517" v="3" actId="478"/>
          <pc:sldLayoutMkLst>
            <pc:docMk/>
            <pc:sldMasterMk cId="2001744522" sldId="2147483688"/>
            <pc:sldLayoutMk cId="1024243644" sldId="2147483773"/>
          </pc:sldLayoutMkLst>
          <pc:picChg chg="del">
            <ac:chgData name="Ikeda, Masaru (Sony)" userId="182f623e-8ebb-4587-beb4-2de199569fff" providerId="ADAL" clId="{1C4DABFA-02CD-4E0E-8279-0824B730AA68}" dt="2021-01-07T05:47:59.517" v="3" actId="478"/>
            <ac:picMkLst>
              <pc:docMk/>
              <pc:sldMasterMk cId="2001744522" sldId="2147483688"/>
              <pc:sldLayoutMk cId="1024243644" sldId="214748377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4.941" v="2" actId="478"/>
          <pc:sldLayoutMkLst>
            <pc:docMk/>
            <pc:sldMasterMk cId="2001744522" sldId="2147483688"/>
            <pc:sldLayoutMk cId="734307354" sldId="2147483774"/>
          </pc:sldLayoutMkLst>
          <pc:picChg chg="del">
            <ac:chgData name="Ikeda, Masaru (Sony)" userId="182f623e-8ebb-4587-beb4-2de199569fff" providerId="ADAL" clId="{1C4DABFA-02CD-4E0E-8279-0824B730AA68}" dt="2021-01-07T05:47:54.941" v="2" actId="478"/>
            <ac:picMkLst>
              <pc:docMk/>
              <pc:sldMasterMk cId="2001744522" sldId="2147483688"/>
              <pc:sldLayoutMk cId="734307354" sldId="2147483774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8:03.147" v="4" actId="478"/>
          <pc:sldLayoutMkLst>
            <pc:docMk/>
            <pc:sldMasterMk cId="2001744522" sldId="2147483688"/>
            <pc:sldLayoutMk cId="1091625289" sldId="2147483775"/>
          </pc:sldLayoutMkLst>
          <pc:picChg chg="del">
            <ac:chgData name="Ikeda, Masaru (Sony)" userId="182f623e-8ebb-4587-beb4-2de199569fff" providerId="ADAL" clId="{1C4DABFA-02CD-4E0E-8279-0824B730AA68}" dt="2021-01-07T05:48:03.147" v="4" actId="478"/>
            <ac:picMkLst>
              <pc:docMk/>
              <pc:sldMasterMk cId="2001744522" sldId="2147483688"/>
              <pc:sldLayoutMk cId="1091625289" sldId="2147483775"/>
              <ac:picMk id="11" creationId="{DC6AB8F9-9745-40F1-A0F8-4698A87C6AFE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2021/1/10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2021/1/10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Organization</a:t>
            </a:r>
            <a:endParaRPr kumimoji="1" lang="ja-JP" altLang="en-US"/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Copyright 2020 Sony Corporation</a:t>
            </a:r>
            <a:endParaRPr kumimoji="1" lang="ja-JP" altLang="en-US"/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en-US" altLang="ja-JP"/>
              <a:t>Sub title</a:t>
            </a:r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2043D03-4E19-450B-83D0-69F09C81594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1798" y="1079500"/>
            <a:ext cx="11339501" cy="5165725"/>
          </a:xfrm>
          <a:prstGeom prst="rect">
            <a:avLst/>
          </a:prstGeom>
        </p:spPr>
        <p:txBody>
          <a:bodyPr/>
          <a:lstStyle>
            <a:lvl1pPr marL="360363" indent="-360363">
              <a:buFont typeface="Wingdings" panose="05000000000000000000" pitchFamily="2" charset="2"/>
              <a:buChar char="l"/>
              <a:defRPr sz="2800" b="1">
                <a:latin typeface="+mn-lt"/>
              </a:defRPr>
            </a:lvl1pPr>
            <a:lvl2pPr marL="808038" indent="-263525">
              <a:defRPr sz="2400">
                <a:latin typeface="+mn-lt"/>
              </a:defRPr>
            </a:lvl2pPr>
            <a:lvl3pPr marL="1254125" indent="-174625">
              <a:defRPr sz="2000">
                <a:latin typeface="+mn-lt"/>
              </a:defRPr>
            </a:lvl3pPr>
            <a:lvl4pPr marL="1887538" indent="-254000">
              <a:defRPr sz="1800">
                <a:latin typeface="+mn-lt"/>
              </a:defRPr>
            </a:lvl4pPr>
            <a:lvl5pPr marL="2335213" indent="-185738">
              <a:defRPr sz="1600">
                <a:latin typeface="+mn-lt"/>
              </a:defRPr>
            </a:lvl5pPr>
          </a:lstStyle>
          <a:p>
            <a:pPr lvl="0"/>
            <a:r>
              <a:rPr kumimoji="1" lang="en-US" altLang="ja-JP"/>
              <a:t>Level 1</a:t>
            </a:r>
            <a:endParaRPr kumimoji="1" lang="ja-JP" altLang="en-US"/>
          </a:p>
          <a:p>
            <a:pPr lvl="1"/>
            <a:r>
              <a:rPr kumimoji="1" lang="en-US" altLang="ja-JP"/>
              <a:t>Level 2</a:t>
            </a:r>
            <a:endParaRPr kumimoji="1" lang="ja-JP" altLang="en-US"/>
          </a:p>
          <a:p>
            <a:pPr lvl="2"/>
            <a:r>
              <a:rPr kumimoji="1" lang="en-US" altLang="ja-JP"/>
              <a:t>Level 3</a:t>
            </a:r>
            <a:endParaRPr kumimoji="1" lang="ja-JP" altLang="en-US"/>
          </a:p>
          <a:p>
            <a:pPr lvl="3"/>
            <a:r>
              <a:rPr kumimoji="1" lang="en-US" altLang="ja-JP"/>
              <a:t>Level 4</a:t>
            </a:r>
            <a:endParaRPr kumimoji="1" lang="ja-JP" altLang="en-US"/>
          </a:p>
          <a:p>
            <a:pPr lvl="4"/>
            <a:r>
              <a:rPr kumimoji="1" lang="en-US" altLang="ja-JP"/>
              <a:t>Level 5</a:t>
            </a:r>
            <a:endParaRPr kumimoji="1" lang="ja-JP" altLang="en-US"/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C20AEA75-1694-4916-85C1-2F4FB053E846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06A187E-90D5-414B-8B20-B512C27E1EA5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1" name="スライド番号プレースホルダー 4">
            <a:extLst>
              <a:ext uri="{FF2B5EF4-FFF2-40B4-BE49-F238E27FC236}">
                <a16:creationId xmlns:a16="http://schemas.microsoft.com/office/drawing/2014/main" id="{EF7E09FC-645E-4C63-8F9B-2E6B124A1C01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48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1C0D4FA1-C6FC-444F-82F4-01BC2BE09B2E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705305A2-EB8B-4C51-BC3A-148196E3F508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6" name="フッター プレースホルダー 3">
            <a:extLst>
              <a:ext uri="{FF2B5EF4-FFF2-40B4-BE49-F238E27FC236}">
                <a16:creationId xmlns:a16="http://schemas.microsoft.com/office/drawing/2014/main" id="{E7464889-A3EB-48CD-99CF-55A64B4509C0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7" name="スライド番号プレースホルダー 4">
            <a:extLst>
              <a:ext uri="{FF2B5EF4-FFF2-40B4-BE49-F238E27FC236}">
                <a16:creationId xmlns:a16="http://schemas.microsoft.com/office/drawing/2014/main" id="{70727B52-A01D-4959-864C-6DE219EF6F2E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0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ub-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1519" y="3141662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24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4D7CF04-C3C3-49F8-9D82-D2DEF59CA74E}"/>
              </a:ext>
            </a:extLst>
          </p:cNvPr>
          <p:cNvCxnSpPr/>
          <p:nvPr userDrawn="1"/>
        </p:nvCxnSpPr>
        <p:spPr>
          <a:xfrm>
            <a:off x="1886031" y="6535577"/>
            <a:ext cx="0" cy="216023"/>
          </a:xfrm>
          <a:prstGeom prst="line">
            <a:avLst/>
          </a:prstGeom>
          <a:ln w="3175" cmpd="sng">
            <a:solidFill>
              <a:srgbClr val="2929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06C1E972-F5D7-40CB-BB75-66205FA21E7E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23" name="スライド番号プレースホルダー 4">
            <a:extLst>
              <a:ext uri="{FF2B5EF4-FFF2-40B4-BE49-F238E27FC236}">
                <a16:creationId xmlns:a16="http://schemas.microsoft.com/office/drawing/2014/main" id="{2C0688FB-846F-4646-A61F-166496466DF6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32BA09B-0FDD-4CE4-927A-E049888E39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800" b="0" baseline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DBCD402C-3A4C-483C-B154-C0F51325D894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</p:spTree>
    <p:extLst>
      <p:ext uri="{BB962C8B-B14F-4D97-AF65-F5344CB8AC3E}">
        <p14:creationId xmlns:p14="http://schemas.microsoft.com/office/powerpoint/2010/main" val="109162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0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30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99" baseline="0" smtClean="0">
                <a:latin typeface="SST" pitchFamily="34" charset="0"/>
              </a:rPr>
              <a:pPr/>
              <a:t>‹#›</a:t>
            </a:fld>
            <a:endParaRPr lang="ja-JP" altLang="en-US" sz="999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5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71" r:id="rId2"/>
    <p:sldLayoutId id="2147483774" r:id="rId3"/>
    <p:sldLayoutId id="2147483773" r:id="rId4"/>
    <p:sldLayoutId id="2147483706" r:id="rId5"/>
    <p:sldLayoutId id="2147483775" r:id="rId6"/>
    <p:sldLayoutId id="214748377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D5DB18-2C0D-4207-8F17-AB54F7B565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7116FA5-C30A-4102-9224-20F21FE85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21A1F47-B37E-4B1D-AC27-99CABC46E3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/>
              <a:t>JVET-U0063</a:t>
            </a:r>
          </a:p>
          <a:p>
            <a:r>
              <a:rPr lang="en-US" altLang="ja-JP" dirty="0"/>
              <a:t>A constraint of max transform size for high bit depth</a:t>
            </a:r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427A4C9-1F4F-42B2-8655-80AB621C65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3758" y="3717826"/>
            <a:ext cx="10761662" cy="677108"/>
          </a:xfrm>
        </p:spPr>
        <p:txBody>
          <a:bodyPr/>
          <a:lstStyle/>
          <a:p>
            <a:r>
              <a:rPr lang="en-US" altLang="ja-JP"/>
              <a:t>Kenji Kondo, Masaru Ikeda (Sony)</a:t>
            </a:r>
          </a:p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336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A8A642-A9BD-4861-A81D-F8D346DEB4B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Introduced an issue of this contribution</a:t>
            </a:r>
          </a:p>
          <a:p>
            <a:pPr lvl="1"/>
            <a:r>
              <a:rPr lang="en-US" altLang="ja-JP" dirty="0"/>
              <a:t>A l</a:t>
            </a:r>
            <a:r>
              <a:rPr kumimoji="1" lang="en-US" altLang="ja-JP" dirty="0"/>
              <a:t>arge transform Increases memory size and cost.</a:t>
            </a:r>
            <a:endParaRPr lang="en-US" altLang="ja-JP" dirty="0"/>
          </a:p>
          <a:p>
            <a:r>
              <a:rPr kumimoji="1" lang="en-US" altLang="ja-JP" dirty="0"/>
              <a:t>Propos</a:t>
            </a:r>
            <a:r>
              <a:rPr lang="en-US" altLang="ja-JP" dirty="0"/>
              <a:t>ed a constraint for high bit depth</a:t>
            </a:r>
          </a:p>
          <a:p>
            <a:pPr lvl="1"/>
            <a:r>
              <a:rPr lang="fr-FR" altLang="ja-JP" b="1" dirty="0"/>
              <a:t>sps_max_luma_transform_size_64_flag</a:t>
            </a:r>
            <a:r>
              <a:rPr lang="en-US" altLang="ja-JP" b="1" dirty="0"/>
              <a:t> </a:t>
            </a:r>
            <a:r>
              <a:rPr lang="en-US" altLang="ja-JP" dirty="0"/>
              <a:t>sets equal to 0.</a:t>
            </a:r>
          </a:p>
          <a:p>
            <a:r>
              <a:rPr lang="en-US" altLang="ja-JP" dirty="0"/>
              <a:t>Showed experimental results</a:t>
            </a:r>
          </a:p>
          <a:p>
            <a:pPr lvl="1"/>
            <a:r>
              <a:rPr lang="en-US" altLang="ja-JP" dirty="0"/>
              <a:t>Tested “Log2MaxTbSize                : 5”</a:t>
            </a:r>
          </a:p>
          <a:p>
            <a:pPr lvl="1"/>
            <a:r>
              <a:rPr lang="en-US" altLang="ja-JP" dirty="0"/>
              <a:t>Negligible loss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33AD69E-BBAB-41D4-BA03-3A0226933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Conclusion</a:t>
            </a:r>
            <a:endParaRPr kumimoji="1" lang="ja-JP" altLang="en-US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682EA461-E7F0-4A70-9431-9A5F417BE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867749"/>
              </p:ext>
            </p:extLst>
          </p:nvPr>
        </p:nvGraphicFramePr>
        <p:xfrm>
          <a:off x="161690" y="4509914"/>
          <a:ext cx="5793421" cy="864096"/>
        </p:xfrm>
        <a:graphic>
          <a:graphicData uri="http://schemas.openxmlformats.org/drawingml/2006/table">
            <a:tbl>
              <a:tblPr/>
              <a:tblGrid>
                <a:gridCol w="1074797">
                  <a:extLst>
                    <a:ext uri="{9D8B030D-6E8A-4147-A177-3AD203B41FA5}">
                      <a16:colId xmlns:a16="http://schemas.microsoft.com/office/drawing/2014/main" val="2492841864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3979590811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1660317691"/>
                    </a:ext>
                  </a:extLst>
                </a:gridCol>
                <a:gridCol w="643921">
                  <a:extLst>
                    <a:ext uri="{9D8B030D-6E8A-4147-A177-3AD203B41FA5}">
                      <a16:colId xmlns:a16="http://schemas.microsoft.com/office/drawing/2014/main" val="3537351797"/>
                    </a:ext>
                  </a:extLst>
                </a:gridCol>
                <a:gridCol w="535735">
                  <a:extLst>
                    <a:ext uri="{9D8B030D-6E8A-4147-A177-3AD203B41FA5}">
                      <a16:colId xmlns:a16="http://schemas.microsoft.com/office/drawing/2014/main" val="3548849818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014864469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420921683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899392638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3218366605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5143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664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3543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261348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D64892C-665A-4AEA-AE85-0D5138AFD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695632"/>
              </p:ext>
            </p:extLst>
          </p:nvPr>
        </p:nvGraphicFramePr>
        <p:xfrm>
          <a:off x="6066346" y="4509914"/>
          <a:ext cx="5616623" cy="835216"/>
        </p:xfrm>
        <a:graphic>
          <a:graphicData uri="http://schemas.openxmlformats.org/drawingml/2006/table">
            <a:tbl>
              <a:tblPr/>
              <a:tblGrid>
                <a:gridCol w="1307193">
                  <a:extLst>
                    <a:ext uri="{9D8B030D-6E8A-4147-A177-3AD203B41FA5}">
                      <a16:colId xmlns:a16="http://schemas.microsoft.com/office/drawing/2014/main" val="2322563984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3607172355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2587174579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550564976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1106927803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1852479130"/>
                    </a:ext>
                  </a:extLst>
                </a:gridCol>
              </a:tblGrid>
              <a:tr h="2907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03017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51336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6403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225838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1DEC471C-8FEE-4A07-9C89-6409745A5F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337721"/>
              </p:ext>
            </p:extLst>
          </p:nvPr>
        </p:nvGraphicFramePr>
        <p:xfrm>
          <a:off x="162350" y="5499794"/>
          <a:ext cx="5400001" cy="855000"/>
        </p:xfrm>
        <a:graphic>
          <a:graphicData uri="http://schemas.openxmlformats.org/drawingml/2006/table">
            <a:tbl>
              <a:tblPr/>
              <a:tblGrid>
                <a:gridCol w="1309091">
                  <a:extLst>
                    <a:ext uri="{9D8B030D-6E8A-4147-A177-3AD203B41FA5}">
                      <a16:colId xmlns:a16="http://schemas.microsoft.com/office/drawing/2014/main" val="1984107631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1552348894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4010505980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3427392862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309060377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1869379376"/>
                    </a:ext>
                  </a:extLst>
                </a:gridCol>
              </a:tblGrid>
              <a:tr h="213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163286"/>
                  </a:ext>
                </a:extLst>
              </a:tr>
              <a:tr h="21375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VTM11.0, ACT:0 Log2MaxTbSize:6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22895"/>
                  </a:ext>
                </a:extLst>
              </a:tr>
              <a:tr h="21375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7906" marR="7906" marT="7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415508"/>
                  </a:ext>
                </a:extLst>
              </a:tr>
              <a:tr h="213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086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870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912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A37C54-553D-4902-93C0-0624BB12A77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Introduce an issue</a:t>
            </a:r>
          </a:p>
          <a:p>
            <a:pPr lvl="1"/>
            <a:r>
              <a:rPr kumimoji="1" lang="en-US" altLang="ja-JP" dirty="0"/>
              <a:t>A large</a:t>
            </a:r>
            <a:r>
              <a:rPr lang="en-US" altLang="ja-JP" dirty="0"/>
              <a:t> transformation increases a cost of hardware.</a:t>
            </a:r>
          </a:p>
          <a:p>
            <a:r>
              <a:rPr kumimoji="1" lang="en-US" altLang="ja-JP" dirty="0"/>
              <a:t>Proposed solution</a:t>
            </a:r>
          </a:p>
          <a:p>
            <a:pPr lvl="1"/>
            <a:r>
              <a:rPr lang="en-US" altLang="ja-JP" dirty="0"/>
              <a:t>A constraint to </a:t>
            </a:r>
            <a:r>
              <a:rPr kumimoji="1" lang="en-US" altLang="ja-JP" dirty="0"/>
              <a:t>restrict max transform size to 32.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Log2MaxTbSize : 5</a:t>
            </a:r>
          </a:p>
          <a:p>
            <a:r>
              <a:rPr kumimoji="1" lang="en-US" altLang="ja-JP" dirty="0"/>
              <a:t>Conclusion</a:t>
            </a:r>
          </a:p>
          <a:p>
            <a:pPr lvl="1"/>
            <a:r>
              <a:rPr lang="en-US" altLang="ja-JP" dirty="0"/>
              <a:t>Small impact BD-rate</a:t>
            </a:r>
          </a:p>
          <a:p>
            <a:pPr lvl="1"/>
            <a:r>
              <a:rPr lang="en-US" altLang="ja-JP" dirty="0"/>
              <a:t>Propose the above constraint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AF3CB12-6599-45C1-8F6E-AC0F3E15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Summary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594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コンテンツ プレースホルダー 20">
            <a:extLst>
              <a:ext uri="{FF2B5EF4-FFF2-40B4-BE49-F238E27FC236}">
                <a16:creationId xmlns:a16="http://schemas.microsoft.com/office/drawing/2014/main" id="{81EA4955-4A09-4727-860A-28E6E0F1F2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Need buffers corresponding to max size of transform.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For high bit depth, the memory size more increases.</a:t>
            </a:r>
          </a:p>
          <a:p>
            <a:r>
              <a:rPr lang="en-US" altLang="ja-JP" dirty="0">
                <a:solidFill>
                  <a:prstClr val="black"/>
                </a:solidFill>
                <a:latin typeface="SST Japanese"/>
              </a:rPr>
              <a:t>Related topics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Low QPs for high bit depth coding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To keep high quality for HBD content, low QPs are used as a HBD CTC.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At low QPs range, small coding loss is expected even without large transform.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64-point transform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Max size of transform in VVC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A technique, zero-out is used.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88201E5-2023-4CC4-A86A-C7C29BD0C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Issue: Storage cost for large transform and high bit depth</a:t>
            </a:r>
            <a:endParaRPr kumimoji="1" lang="ja-JP" altLang="en-US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D0D2C8B8-80B5-444B-BCB8-6EF71D46E2C1}"/>
              </a:ext>
            </a:extLst>
          </p:cNvPr>
          <p:cNvCxnSpPr/>
          <p:nvPr/>
        </p:nvCxnSpPr>
        <p:spPr>
          <a:xfrm>
            <a:off x="593738" y="5626038"/>
            <a:ext cx="10801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BC3C828-1C3F-48E8-B4A2-B1DE5F83D39F}"/>
              </a:ext>
            </a:extLst>
          </p:cNvPr>
          <p:cNvSpPr/>
          <p:nvPr/>
        </p:nvSpPr>
        <p:spPr>
          <a:xfrm>
            <a:off x="2645966" y="5193990"/>
            <a:ext cx="1188132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/>
              <a:t>Dequantization</a:t>
            </a:r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1E72ED7-D30F-4B8A-A656-6953D593122E}"/>
              </a:ext>
            </a:extLst>
          </p:cNvPr>
          <p:cNvSpPr/>
          <p:nvPr/>
        </p:nvSpPr>
        <p:spPr>
          <a:xfrm>
            <a:off x="4482170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Vertical Transform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C131F4B-740D-48F2-BF58-75A873FF9D8C}"/>
              </a:ext>
            </a:extLst>
          </p:cNvPr>
          <p:cNvSpPr/>
          <p:nvPr/>
        </p:nvSpPr>
        <p:spPr>
          <a:xfrm>
            <a:off x="6966446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Horizontal Transform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25D6F4B-310A-4D8F-A659-FE6B1BDF04B6}"/>
              </a:ext>
            </a:extLst>
          </p:cNvPr>
          <p:cNvSpPr/>
          <p:nvPr/>
        </p:nvSpPr>
        <p:spPr>
          <a:xfrm>
            <a:off x="1169802" y="5193990"/>
            <a:ext cx="1188132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CABAC</a:t>
            </a:r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FE8993A-45E9-41CF-95C8-2F8FDF8F232B}"/>
              </a:ext>
            </a:extLst>
          </p:cNvPr>
          <p:cNvSpPr/>
          <p:nvPr/>
        </p:nvSpPr>
        <p:spPr>
          <a:xfrm>
            <a:off x="8622630" y="5193990"/>
            <a:ext cx="792088" cy="9144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/>
              <a:t>Mem.</a:t>
            </a:r>
          </a:p>
          <a:p>
            <a:pPr algn="ctr"/>
            <a:r>
              <a:rPr kumimoji="1" lang="en-US" altLang="ja-JP"/>
              <a:t>3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753F937-983B-48F9-8A6E-6CB896F218F7}"/>
              </a:ext>
            </a:extLst>
          </p:cNvPr>
          <p:cNvSpPr/>
          <p:nvPr/>
        </p:nvSpPr>
        <p:spPr>
          <a:xfrm>
            <a:off x="6102350" y="5193990"/>
            <a:ext cx="792088" cy="9144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Mem.</a:t>
            </a:r>
          </a:p>
          <a:p>
            <a:pPr algn="ctr"/>
            <a:r>
              <a:rPr lang="en-US" altLang="ja-JP"/>
              <a:t>2</a:t>
            </a:r>
            <a:endParaRPr kumimoji="1" lang="en-US" altLang="ja-JP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AEDE211-CC1B-4DC0-AE0A-84FFD20B0737}"/>
              </a:ext>
            </a:extLst>
          </p:cNvPr>
          <p:cNvSpPr/>
          <p:nvPr/>
        </p:nvSpPr>
        <p:spPr>
          <a:xfrm>
            <a:off x="9594738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Reconstruct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EF7E300-9932-4D1D-980F-A5C354B76E13}"/>
              </a:ext>
            </a:extLst>
          </p:cNvPr>
          <p:cNvSpPr/>
          <p:nvPr/>
        </p:nvSpPr>
        <p:spPr>
          <a:xfrm>
            <a:off x="3942110" y="5446018"/>
            <a:ext cx="459668" cy="45966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1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6B94994-983E-4559-8520-268B9E853306}"/>
              </a:ext>
            </a:extLst>
          </p:cNvPr>
          <p:cNvSpPr txBox="1"/>
          <p:nvPr/>
        </p:nvSpPr>
        <p:spPr>
          <a:xfrm>
            <a:off x="6138354" y="6130094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32x64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80F6122-027D-4589-83E2-E966C07D14E7}"/>
              </a:ext>
            </a:extLst>
          </p:cNvPr>
          <p:cNvSpPr txBox="1"/>
          <p:nvPr/>
        </p:nvSpPr>
        <p:spPr>
          <a:xfrm>
            <a:off x="8658634" y="6094090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64x64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B7A2FEA-FC19-438A-A8DD-6C8311EF3BF5}"/>
              </a:ext>
            </a:extLst>
          </p:cNvPr>
          <p:cNvSpPr txBox="1"/>
          <p:nvPr/>
        </p:nvSpPr>
        <p:spPr>
          <a:xfrm>
            <a:off x="3798094" y="6094090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32x32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436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59CF8A-DCA7-4C01-87B2-E47D6EFF48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Cases</a:t>
            </a:r>
          </a:p>
          <a:p>
            <a:pPr lvl="1"/>
            <a:r>
              <a:rPr lang="en-US" altLang="ja-JP" dirty="0"/>
              <a:t>VVC v1</a:t>
            </a:r>
          </a:p>
          <a:p>
            <a:pPr lvl="2"/>
            <a:r>
              <a:rPr lang="en-US" altLang="ja-JP" dirty="0"/>
              <a:t>10-bit input</a:t>
            </a:r>
          </a:p>
          <a:p>
            <a:pPr lvl="3"/>
            <a:r>
              <a:rPr lang="en-US" altLang="ja-JP" dirty="0"/>
              <a:t>32 x 64 x 16 bit (+0%)</a:t>
            </a:r>
          </a:p>
          <a:p>
            <a:pPr lvl="1"/>
            <a:r>
              <a:rPr lang="en-US" altLang="ja-JP" dirty="0"/>
              <a:t>VVC v2</a:t>
            </a:r>
          </a:p>
          <a:p>
            <a:pPr lvl="2"/>
            <a:r>
              <a:rPr kumimoji="1" lang="en-US" altLang="ja-JP" dirty="0"/>
              <a:t>16-bit input</a:t>
            </a:r>
          </a:p>
          <a:p>
            <a:pPr lvl="3"/>
            <a:r>
              <a:rPr kumimoji="1" lang="en-US" altLang="ja-JP" dirty="0"/>
              <a:t>32 x 64 x 23 bit </a:t>
            </a:r>
            <a:r>
              <a:rPr kumimoji="1" lang="en-US" altLang="ja-JP" dirty="0">
                <a:solidFill>
                  <a:srgbClr val="FF0000"/>
                </a:solidFill>
              </a:rPr>
              <a:t>(+43%) Additional cost to use 64-point transform and HBD.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kumimoji="1" lang="en-US" altLang="ja-JP" dirty="0"/>
              <a:t>32 x 64 x 16 bit</a:t>
            </a:r>
            <a:r>
              <a:rPr lang="en-US" altLang="ja-JP" dirty="0"/>
              <a:t> (+0%)</a:t>
            </a:r>
          </a:p>
          <a:p>
            <a:pPr lvl="1"/>
            <a:r>
              <a:rPr lang="en-US" altLang="ja-JP" dirty="0"/>
              <a:t>VVC v2 + constraint (sps_max_luma_transform_size_64_flag = 0)</a:t>
            </a:r>
          </a:p>
          <a:p>
            <a:pPr lvl="2"/>
            <a:r>
              <a:rPr lang="en-US" altLang="ja-JP" dirty="0"/>
              <a:t>16-bit input</a:t>
            </a:r>
          </a:p>
          <a:p>
            <a:pPr lvl="3"/>
            <a:r>
              <a:rPr lang="en-US" altLang="ja-JP" dirty="0"/>
              <a:t>32 x 32 x 23 bit (-28%)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lang="en-US" altLang="ja-JP" dirty="0"/>
              <a:t>32 x 32 x 16 bit (-50%)</a:t>
            </a:r>
          </a:p>
          <a:p>
            <a:pPr marL="544513" lvl="1" indent="0">
              <a:buNone/>
            </a:pP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37965FA-E9D8-4220-AEBD-CA1C06AF1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Complexity analysis</a:t>
            </a:r>
            <a:r>
              <a:rPr lang="ja-JP" altLang="en-US"/>
              <a:t> </a:t>
            </a:r>
            <a:r>
              <a:rPr lang="en-US" altLang="ja-JP"/>
              <a:t>(memory</a:t>
            </a:r>
            <a:r>
              <a:rPr lang="ja-JP" altLang="en-US"/>
              <a:t> </a:t>
            </a:r>
            <a:r>
              <a:rPr lang="en-US" altLang="ja-JP"/>
              <a:t>2)</a:t>
            </a:r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0265E98-7DE6-4C1E-8B33-7E2162852D55}"/>
              </a:ext>
            </a:extLst>
          </p:cNvPr>
          <p:cNvSpPr/>
          <p:nvPr/>
        </p:nvSpPr>
        <p:spPr>
          <a:xfrm>
            <a:off x="5598294" y="1269554"/>
            <a:ext cx="6102350" cy="17774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r>
              <a:rPr lang="en-US" altLang="ja-JP" sz="1100" b="1">
                <a:solidFill>
                  <a:srgbClr val="000000"/>
                </a:solidFill>
                <a:latin typeface="Times New Roman" panose="02020603050405020304" pitchFamily="18" charset="0"/>
              </a:rPr>
              <a:t>HEVC spec:</a:t>
            </a:r>
          </a:p>
          <a:p>
            <a:r>
              <a:rPr lang="en-US" altLang="ja-JP" sz="1100" b="1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equal to 1 specifies that an extended dynamic range is used for transform coefficients and transform processing.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equal to 0 specifies that the extended dynamic range is not used. When not present, the value of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is inferred to be equal to 0. </a:t>
            </a:r>
          </a:p>
          <a:p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The variables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are derived as follows: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−( 1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(7-27)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−( 1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(7-28)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− 1 (7-29)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− 1 (7-30) </a:t>
            </a:r>
            <a:endParaRPr lang="ja-JP" altLang="en-US" sz="280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5E6299E-C24A-4700-B56D-D86A122E0719}"/>
              </a:ext>
            </a:extLst>
          </p:cNvPr>
          <p:cNvSpPr txBox="1"/>
          <p:nvPr/>
        </p:nvSpPr>
        <p:spPr>
          <a:xfrm>
            <a:off x="5022230" y="5554030"/>
            <a:ext cx="4536504" cy="688256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Note: If the chip supports both v1 and v2, the storage size becomes the same as v1.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E7A302B-DE6A-444F-A492-71D2286C2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486" y="333450"/>
            <a:ext cx="4613059" cy="6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98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59CF8A-DCA7-4C01-87B2-E47D6EFF48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Cases</a:t>
            </a:r>
          </a:p>
          <a:p>
            <a:pPr lvl="1"/>
            <a:r>
              <a:rPr lang="en-US" altLang="ja-JP" dirty="0"/>
              <a:t>VVC v1</a:t>
            </a:r>
          </a:p>
          <a:p>
            <a:pPr lvl="2"/>
            <a:r>
              <a:rPr lang="en-US" altLang="ja-JP" dirty="0"/>
              <a:t>10-bit input</a:t>
            </a:r>
          </a:p>
          <a:p>
            <a:pPr lvl="3"/>
            <a:r>
              <a:rPr lang="en-US" altLang="ja-JP" dirty="0"/>
              <a:t>64 x 64 x 11 bit (+0%)</a:t>
            </a:r>
          </a:p>
          <a:p>
            <a:pPr lvl="1"/>
            <a:r>
              <a:rPr lang="en-US" altLang="ja-JP" dirty="0"/>
              <a:t>VVC v2</a:t>
            </a:r>
          </a:p>
          <a:p>
            <a:pPr lvl="2"/>
            <a:r>
              <a:rPr kumimoji="1" lang="en-US" altLang="ja-JP" dirty="0"/>
              <a:t>16-bit input</a:t>
            </a:r>
          </a:p>
          <a:p>
            <a:pPr lvl="3"/>
            <a:r>
              <a:rPr kumimoji="1" lang="en-US" altLang="ja-JP" dirty="0"/>
              <a:t>64 x 64 x 17 bit </a:t>
            </a:r>
            <a:r>
              <a:rPr kumimoji="1" lang="en-US" altLang="ja-JP" dirty="0">
                <a:solidFill>
                  <a:srgbClr val="FF0000"/>
                </a:solidFill>
              </a:rPr>
              <a:t>(+54%) Additional cost to use 64-point </a:t>
            </a:r>
            <a:r>
              <a:rPr lang="en-US" altLang="ja-JP" dirty="0">
                <a:solidFill>
                  <a:srgbClr val="FF0000"/>
                </a:solidFill>
              </a:rPr>
              <a:t>transform and HBD.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kumimoji="1" lang="en-US" altLang="ja-JP" dirty="0"/>
              <a:t>64 x 64 x 13 bit</a:t>
            </a:r>
            <a:r>
              <a:rPr lang="en-US" altLang="ja-JP" dirty="0"/>
              <a:t> </a:t>
            </a:r>
            <a:r>
              <a:rPr lang="en-US" altLang="ja-JP" dirty="0">
                <a:solidFill>
                  <a:srgbClr val="FF0000"/>
                </a:solidFill>
              </a:rPr>
              <a:t>(+18%) Additional cost to use 64-point transform and HBD.</a:t>
            </a:r>
            <a:endParaRPr kumimoji="1" lang="en-US" altLang="ja-JP" dirty="0"/>
          </a:p>
          <a:p>
            <a:pPr lvl="1"/>
            <a:r>
              <a:rPr lang="en-US" altLang="ja-JP" dirty="0"/>
              <a:t>VVC v2 + constraint (sps_max_luma_transform_size_64_flag = 0)</a:t>
            </a:r>
          </a:p>
          <a:p>
            <a:pPr lvl="2"/>
            <a:r>
              <a:rPr lang="en-US" altLang="ja-JP" dirty="0"/>
              <a:t>16-bit input</a:t>
            </a:r>
          </a:p>
          <a:p>
            <a:pPr lvl="3"/>
            <a:r>
              <a:rPr lang="en-US" altLang="ja-JP" dirty="0"/>
              <a:t>32 x 32 x 17 bit (-61%)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lang="en-US" altLang="ja-JP" dirty="0"/>
              <a:t>32 x 32 x 13 bit (-70%)</a:t>
            </a:r>
          </a:p>
          <a:p>
            <a:pPr marL="544513" lvl="1" indent="0">
              <a:buNone/>
            </a:pP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37965FA-E9D8-4220-AEBD-CA1C06AF1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Complexity analysis</a:t>
            </a:r>
            <a:r>
              <a:rPr lang="ja-JP" altLang="en-US"/>
              <a:t> </a:t>
            </a:r>
            <a:r>
              <a:rPr lang="en-US" altLang="ja-JP"/>
              <a:t>(memory</a:t>
            </a:r>
            <a:r>
              <a:rPr lang="ja-JP" altLang="en-US"/>
              <a:t> </a:t>
            </a:r>
            <a:r>
              <a:rPr lang="en-US" altLang="ja-JP"/>
              <a:t>3)</a:t>
            </a:r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6A97343-E7E4-4677-8EC4-70961779D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486" y="333450"/>
            <a:ext cx="4613059" cy="62024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1D3D5D1-EC06-4B1B-B4FB-C9DE82F8E2C2}"/>
              </a:ext>
            </a:extLst>
          </p:cNvPr>
          <p:cNvSpPr txBox="1"/>
          <p:nvPr/>
        </p:nvSpPr>
        <p:spPr>
          <a:xfrm>
            <a:off x="5022230" y="5554030"/>
            <a:ext cx="4536504" cy="688256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Note: If the chip supports both v1 and v2, the storage size becomes the same as v1.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313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FFF8A8-CDA6-48FC-AF43-30CA856378E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Propos</a:t>
            </a:r>
            <a:r>
              <a:rPr lang="en-US" altLang="ja-JP" dirty="0"/>
              <a:t>e a constraint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To save hardware cost, </a:t>
            </a:r>
            <a:r>
              <a:rPr lang="en-US" altLang="ja-JP" dirty="0"/>
              <a:t>restrict max transform size to 32.</a:t>
            </a:r>
          </a:p>
          <a:p>
            <a:pPr lvl="1"/>
            <a:r>
              <a:rPr lang="en-US" altLang="ja-JP" dirty="0"/>
              <a:t>For high bit depth coding,</a:t>
            </a:r>
          </a:p>
          <a:p>
            <a:pPr lvl="2"/>
            <a:r>
              <a:rPr lang="en-US" altLang="ja-JP" dirty="0"/>
              <a:t> </a:t>
            </a:r>
            <a:r>
              <a:rPr lang="fr-FR" altLang="ja-JP" b="1" dirty="0"/>
              <a:t>sps_max_luma_transform_size_64_flag</a:t>
            </a:r>
            <a:r>
              <a:rPr lang="en-US" altLang="ja-JP" b="1" dirty="0"/>
              <a:t> </a:t>
            </a:r>
            <a:r>
              <a:rPr lang="en-US" altLang="ja-JP" dirty="0"/>
              <a:t>sets equal to 0.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Anchor</a:t>
            </a:r>
          </a:p>
          <a:p>
            <a:pPr lvl="2"/>
            <a:r>
              <a:rPr lang="en-US" altLang="ja-JP" dirty="0"/>
              <a:t>Follow HBD CTC</a:t>
            </a:r>
          </a:p>
          <a:p>
            <a:pPr lvl="1"/>
            <a:r>
              <a:rPr lang="en-US" altLang="ja-JP" dirty="0"/>
              <a:t>Test</a:t>
            </a:r>
          </a:p>
          <a:p>
            <a:pPr lvl="2"/>
            <a:r>
              <a:rPr lang="en-US" altLang="ja-JP" dirty="0"/>
              <a:t>Log2MaxTbSize                : 5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671EE5-D1E5-4BE4-A3A6-D7F686A9C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Proposed solution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406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Experimental results</a:t>
            </a:r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E979B9AE-68EB-4C5B-AE54-C533E84CA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367996"/>
              </p:ext>
            </p:extLst>
          </p:nvPr>
        </p:nvGraphicFramePr>
        <p:xfrm>
          <a:off x="197694" y="1269554"/>
          <a:ext cx="5793421" cy="4356484"/>
        </p:xfrm>
        <a:graphic>
          <a:graphicData uri="http://schemas.openxmlformats.org/drawingml/2006/table">
            <a:tbl>
              <a:tblPr/>
              <a:tblGrid>
                <a:gridCol w="1074797">
                  <a:extLst>
                    <a:ext uri="{9D8B030D-6E8A-4147-A177-3AD203B41FA5}">
                      <a16:colId xmlns:a16="http://schemas.microsoft.com/office/drawing/2014/main" val="2492841864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3979590811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1660317691"/>
                    </a:ext>
                  </a:extLst>
                </a:gridCol>
                <a:gridCol w="643921">
                  <a:extLst>
                    <a:ext uri="{9D8B030D-6E8A-4147-A177-3AD203B41FA5}">
                      <a16:colId xmlns:a16="http://schemas.microsoft.com/office/drawing/2014/main" val="3537351797"/>
                    </a:ext>
                  </a:extLst>
                </a:gridCol>
                <a:gridCol w="535735">
                  <a:extLst>
                    <a:ext uri="{9D8B030D-6E8A-4147-A177-3AD203B41FA5}">
                      <a16:colId xmlns:a16="http://schemas.microsoft.com/office/drawing/2014/main" val="3548849818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014864469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420921683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2899392638"/>
                    </a:ext>
                  </a:extLst>
                </a:gridCol>
                <a:gridCol w="589828">
                  <a:extLst>
                    <a:ext uri="{9D8B030D-6E8A-4147-A177-3AD203B41FA5}">
                      <a16:colId xmlns:a16="http://schemas.microsoft.com/office/drawing/2014/main" val="3218366605"/>
                    </a:ext>
                  </a:extLst>
                </a:gridCol>
              </a:tblGrid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514356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664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3543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85738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958827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998014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384195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989490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721624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44209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2138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68287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012246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01161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58542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84204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34942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971643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932419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71299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875655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261348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F35ECBA-84E6-499E-A218-41FD8D97D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74480"/>
              </p:ext>
            </p:extLst>
          </p:nvPr>
        </p:nvGraphicFramePr>
        <p:xfrm>
          <a:off x="6102350" y="1269554"/>
          <a:ext cx="5616623" cy="4320488"/>
        </p:xfrm>
        <a:graphic>
          <a:graphicData uri="http://schemas.openxmlformats.org/drawingml/2006/table">
            <a:tbl>
              <a:tblPr/>
              <a:tblGrid>
                <a:gridCol w="1307193">
                  <a:extLst>
                    <a:ext uri="{9D8B030D-6E8A-4147-A177-3AD203B41FA5}">
                      <a16:colId xmlns:a16="http://schemas.microsoft.com/office/drawing/2014/main" val="2322563984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3607172355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2587174579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550564976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1106927803"/>
                    </a:ext>
                  </a:extLst>
                </a:gridCol>
                <a:gridCol w="861886">
                  <a:extLst>
                    <a:ext uri="{9D8B030D-6E8A-4147-A177-3AD203B41FA5}">
                      <a16:colId xmlns:a16="http://schemas.microsoft.com/office/drawing/2014/main" val="1852479130"/>
                    </a:ext>
                  </a:extLst>
                </a:gridCol>
              </a:tblGrid>
              <a:tr h="2907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03017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51336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6403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956223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780860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71885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21156"/>
                  </a:ext>
                </a:extLst>
              </a:tr>
              <a:tr h="2907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571322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991242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256210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881635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413931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429680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629078"/>
                  </a:ext>
                </a:extLst>
              </a:tr>
              <a:tr h="29076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02354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47352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586266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593034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244635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146434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453698"/>
                  </a:ext>
                </a:extLst>
              </a:tr>
              <a:tr h="181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225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100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847F84-A61D-4EFB-863A-A387AD772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Experimental results</a:t>
            </a:r>
            <a:endParaRPr kumimoji="1" lang="ja-JP" altLang="en-US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6723599-9D80-483B-A957-734CCF547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450965"/>
              </p:ext>
            </p:extLst>
          </p:nvPr>
        </p:nvGraphicFramePr>
        <p:xfrm>
          <a:off x="449722" y="1305558"/>
          <a:ext cx="5472608" cy="4485774"/>
        </p:xfrm>
        <a:graphic>
          <a:graphicData uri="http://schemas.openxmlformats.org/drawingml/2006/table">
            <a:tbl>
              <a:tblPr/>
              <a:tblGrid>
                <a:gridCol w="1326693">
                  <a:extLst>
                    <a:ext uri="{9D8B030D-6E8A-4147-A177-3AD203B41FA5}">
                      <a16:colId xmlns:a16="http://schemas.microsoft.com/office/drawing/2014/main" val="4155405042"/>
                    </a:ext>
                  </a:extLst>
                </a:gridCol>
                <a:gridCol w="829183">
                  <a:extLst>
                    <a:ext uri="{9D8B030D-6E8A-4147-A177-3AD203B41FA5}">
                      <a16:colId xmlns:a16="http://schemas.microsoft.com/office/drawing/2014/main" val="1559137411"/>
                    </a:ext>
                  </a:extLst>
                </a:gridCol>
                <a:gridCol w="829183">
                  <a:extLst>
                    <a:ext uri="{9D8B030D-6E8A-4147-A177-3AD203B41FA5}">
                      <a16:colId xmlns:a16="http://schemas.microsoft.com/office/drawing/2014/main" val="185065579"/>
                    </a:ext>
                  </a:extLst>
                </a:gridCol>
                <a:gridCol w="829183">
                  <a:extLst>
                    <a:ext uri="{9D8B030D-6E8A-4147-A177-3AD203B41FA5}">
                      <a16:colId xmlns:a16="http://schemas.microsoft.com/office/drawing/2014/main" val="2508930610"/>
                    </a:ext>
                  </a:extLst>
                </a:gridCol>
                <a:gridCol w="829183">
                  <a:extLst>
                    <a:ext uri="{9D8B030D-6E8A-4147-A177-3AD203B41FA5}">
                      <a16:colId xmlns:a16="http://schemas.microsoft.com/office/drawing/2014/main" val="1953670633"/>
                    </a:ext>
                  </a:extLst>
                </a:gridCol>
                <a:gridCol w="829183">
                  <a:extLst>
                    <a:ext uri="{9D8B030D-6E8A-4147-A177-3AD203B41FA5}">
                      <a16:colId xmlns:a16="http://schemas.microsoft.com/office/drawing/2014/main" val="994257187"/>
                    </a:ext>
                  </a:extLst>
                </a:gridCol>
              </a:tblGrid>
              <a:tr h="2055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11416"/>
                  </a:ext>
                </a:extLst>
              </a:tr>
              <a:tr h="30327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096851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341309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056758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735519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007"/>
                  </a:ext>
                </a:extLst>
              </a:tr>
              <a:tr h="162830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998615"/>
                  </a:ext>
                </a:extLst>
              </a:tr>
              <a:tr h="2055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104721"/>
                  </a:ext>
                </a:extLst>
              </a:tr>
              <a:tr h="30327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518265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426359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298495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021782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762551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43357"/>
                  </a:ext>
                </a:extLst>
              </a:tr>
              <a:tr h="2055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837429"/>
                  </a:ext>
                </a:extLst>
              </a:tr>
              <a:tr h="30327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478067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467872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226804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266100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700950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606280"/>
                  </a:ext>
                </a:extLst>
              </a:tr>
              <a:tr h="173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838629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0C14E6E-207E-4299-B150-40B6C4D9DB42}"/>
              </a:ext>
            </a:extLst>
          </p:cNvPr>
          <p:cNvSpPr txBox="1"/>
          <p:nvPr/>
        </p:nvSpPr>
        <p:spPr>
          <a:xfrm>
            <a:off x="6102350" y="1665598"/>
            <a:ext cx="5812279" cy="688256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For RGB contents, an anchor sets “</a:t>
            </a:r>
            <a:r>
              <a:rPr lang="en-US" altLang="ja-JP" sz="2000" dirty="0"/>
              <a:t>Log2MaxTbSize : 5”.</a:t>
            </a:r>
          </a:p>
          <a:p>
            <a:r>
              <a:rPr lang="en-US" altLang="ja-JP" sz="2000" dirty="0"/>
              <a:t>Test results become the same as anchor.</a:t>
            </a:r>
          </a:p>
        </p:txBody>
      </p:sp>
    </p:spTree>
    <p:extLst>
      <p:ext uri="{BB962C8B-B14F-4D97-AF65-F5344CB8AC3E}">
        <p14:creationId xmlns:p14="http://schemas.microsoft.com/office/powerpoint/2010/main" val="15495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6AF0AE-21BA-43F3-B5C8-FFC37FE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Additional experiment for RGB contents (ACT: 0)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FD9DB9D-9F59-45BA-B021-801BC200A802}"/>
              </a:ext>
            </a:extLst>
          </p:cNvPr>
          <p:cNvSpPr txBox="1"/>
          <p:nvPr/>
        </p:nvSpPr>
        <p:spPr>
          <a:xfrm>
            <a:off x="6057350" y="1449794"/>
            <a:ext cx="4640355" cy="1611586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Test condition is modified over HBD CTC.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Anchor: 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“</a:t>
            </a:r>
            <a:r>
              <a:rPr lang="en-US" altLang="ja-JP" sz="2000" dirty="0"/>
              <a:t>Log2MaxTbSize : 6” and “ACT : 0”.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 Test: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“</a:t>
            </a:r>
            <a:r>
              <a:rPr lang="en-US" altLang="ja-JP" sz="2000" dirty="0"/>
              <a:t>Log2MaxTbSize : 5” and “ACT : 0”.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75761138-953B-452C-B286-F1B8838D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176481"/>
              </p:ext>
            </p:extLst>
          </p:nvPr>
        </p:nvGraphicFramePr>
        <p:xfrm>
          <a:off x="432350" y="1314795"/>
          <a:ext cx="5400001" cy="4756942"/>
        </p:xfrm>
        <a:graphic>
          <a:graphicData uri="http://schemas.openxmlformats.org/drawingml/2006/table">
            <a:tbl>
              <a:tblPr/>
              <a:tblGrid>
                <a:gridCol w="1309091">
                  <a:extLst>
                    <a:ext uri="{9D8B030D-6E8A-4147-A177-3AD203B41FA5}">
                      <a16:colId xmlns:a16="http://schemas.microsoft.com/office/drawing/2014/main" val="1984107631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1552348894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4010505980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3427392862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309060377"/>
                    </a:ext>
                  </a:extLst>
                </a:gridCol>
                <a:gridCol w="818182">
                  <a:extLst>
                    <a:ext uri="{9D8B030D-6E8A-4147-A177-3AD203B41FA5}">
                      <a16:colId xmlns:a16="http://schemas.microsoft.com/office/drawing/2014/main" val="1869379376"/>
                    </a:ext>
                  </a:extLst>
                </a:gridCol>
              </a:tblGrid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163286"/>
                  </a:ext>
                </a:extLst>
              </a:tr>
              <a:tr h="47385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VTM11.0, ACT:0 Log2MaxTbSize:6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22895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7906" marR="7906" marT="7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415508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424705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350858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342756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579786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19897"/>
                  </a:ext>
                </a:extLst>
              </a:tr>
              <a:tr h="47385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VTM11.0, ACT:0 Log2MaxTbSize:6</a:t>
                      </a:r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33626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7906" marR="7906" marT="7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0310797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404064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689833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623756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420411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52785"/>
                  </a:ext>
                </a:extLst>
              </a:tr>
              <a:tr h="47385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VTM11.0, ACT:0 Log2MaxTbSize:6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462799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7906" marR="7906" marT="7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7906" marR="7906" marT="790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232611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800353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090078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187875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699496"/>
                  </a:ext>
                </a:extLst>
              </a:tr>
              <a:tr h="164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7906" marR="7906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7906" marR="7906" marT="790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086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7191437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ユーザー定義 1">
      <a:majorFont>
        <a:latin typeface="SST"/>
        <a:ea typeface="SST Japanese "/>
        <a:cs typeface=""/>
      </a:majorFont>
      <a:minorFont>
        <a:latin typeface="SST"/>
        <a:ea typeface="SST Japanes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72000" tIns="36000" rIns="72000" bIns="36000" rtlCol="0">
        <a:spAutoFit/>
      </a:bodyPr>
      <a:lstStyle>
        <a:defPPr marL="0" marR="0" indent="0" algn="l" defTabSz="1089325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1" sz="200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SST Japanese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731129B083624CBE6995799A6D01E3" ma:contentTypeVersion="11" ma:contentTypeDescription="Create a new document." ma:contentTypeScope="" ma:versionID="1194589da1513c10fcdb395ae7845e9f">
  <xsd:schema xmlns:xsd="http://www.w3.org/2001/XMLSchema" xmlns:xs="http://www.w3.org/2001/XMLSchema" xmlns:p="http://schemas.microsoft.com/office/2006/metadata/properties" xmlns:ns2="6eb15a16-eb6e-46bd-96df-337f5f1194d0" xmlns:ns3="45e98443-0cc5-4b52-b1e2-e0b835a6e488" targetNamespace="http://schemas.microsoft.com/office/2006/metadata/properties" ma:root="true" ma:fieldsID="8edf73dca8ef74c6e6b78ff6dfa1734b" ns2:_="" ns3:_="">
    <xsd:import namespace="6eb15a16-eb6e-46bd-96df-337f5f1194d0"/>
    <xsd:import namespace="45e98443-0cc5-4b52-b1e2-e0b835a6e4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b15a16-eb6e-46bd-96df-337f5f1194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e98443-0cc5-4b52-b1e2-e0b835a6e4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ABEFD5D-E095-4443-8FF1-79E2826876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164E5F8-EA87-4BB0-8770-A1745C9143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b15a16-eb6e-46bd-96df-337f5f1194d0"/>
    <ds:schemaRef ds:uri="45e98443-0cc5-4b52-b1e2-e0b835a6e4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0D2D18-386D-4894-823A-A6E9F2399F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1619</Words>
  <Application>Microsoft Office PowerPoint</Application>
  <PresentationFormat>ユーザー設定</PresentationFormat>
  <Paragraphs>612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0" baseType="lpstr">
      <vt:lpstr>ＭＳ Ｐゴシック</vt:lpstr>
      <vt:lpstr>SST</vt:lpstr>
      <vt:lpstr>SST Japanese</vt:lpstr>
      <vt:lpstr>SST Japanese </vt:lpstr>
      <vt:lpstr>Arial</vt:lpstr>
      <vt:lpstr>Calibri</vt:lpstr>
      <vt:lpstr>Times New Roman</vt:lpstr>
      <vt:lpstr>Wingdings</vt:lpstr>
      <vt:lpstr>White Master</vt:lpstr>
      <vt:lpstr>PowerPoint プレゼンテーション</vt:lpstr>
      <vt:lpstr>Summary</vt:lpstr>
      <vt:lpstr>Issue: Storage cost for large transform and high bit depth</vt:lpstr>
      <vt:lpstr>Complexity analysis (memory 2)</vt:lpstr>
      <vt:lpstr>Complexity analysis (memory 3)</vt:lpstr>
      <vt:lpstr>Proposed solution</vt:lpstr>
      <vt:lpstr>Experimental results</vt:lpstr>
      <vt:lpstr>Experimental results</vt:lpstr>
      <vt:lpstr>Additional experiment for RGB contents (ACT: 0)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Kageyama, Yuichi (Sony)</dc:creator>
  <cp:lastModifiedBy>Kondo, Kenji (Sony)</cp:lastModifiedBy>
  <cp:revision>3</cp:revision>
  <cp:lastPrinted>1601-01-01T00:00:00Z</cp:lastPrinted>
  <dcterms:created xsi:type="dcterms:W3CDTF">2020-08-01T07:59:27Z</dcterms:created>
  <dcterms:modified xsi:type="dcterms:W3CDTF">2021-01-10T05:17:42Z</dcterms:modified>
</cp:coreProperties>
</file>