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8" r:id="rId5"/>
    <p:sldId id="259" r:id="rId6"/>
    <p:sldId id="257" r:id="rId7"/>
    <p:sldId id="261" r:id="rId8"/>
    <p:sldId id="260" r:id="rId9"/>
    <p:sldId id="262"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4FABA6-B2BB-40E3-B313-751D951C9915}" v="30" dt="2020-06-20T19:39:10.5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2" autoAdjust="0"/>
    <p:restoredTop sz="94660"/>
  </p:normalViewPr>
  <p:slideViewPr>
    <p:cSldViewPr snapToGrid="0">
      <p:cViewPr varScale="1">
        <p:scale>
          <a:sx n="102" d="100"/>
          <a:sy n="102" d="100"/>
        </p:scale>
        <p:origin x="29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yce, Jill" userId="cb510d74-89ae-4856-aa2b-3dfc06e46059" providerId="ADAL" clId="{564FABA6-B2BB-40E3-B313-751D951C9915}"/>
    <pc:docChg chg="undo custSel addSld modSld sldOrd">
      <pc:chgData name="Boyce, Jill" userId="cb510d74-89ae-4856-aa2b-3dfc06e46059" providerId="ADAL" clId="{564FABA6-B2BB-40E3-B313-751D951C9915}" dt="2020-06-20T20:15:51.024" v="665" actId="20577"/>
      <pc:docMkLst>
        <pc:docMk/>
      </pc:docMkLst>
      <pc:sldChg chg="addSp modSp">
        <pc:chgData name="Boyce, Jill" userId="cb510d74-89ae-4856-aa2b-3dfc06e46059" providerId="ADAL" clId="{564FABA6-B2BB-40E3-B313-751D951C9915}" dt="2020-06-20T19:11:06.782" v="144" actId="20577"/>
        <pc:sldMkLst>
          <pc:docMk/>
          <pc:sldMk cId="4294068097" sldId="257"/>
        </pc:sldMkLst>
        <pc:spChg chg="mod">
          <ac:chgData name="Boyce, Jill" userId="cb510d74-89ae-4856-aa2b-3dfc06e46059" providerId="ADAL" clId="{564FABA6-B2BB-40E3-B313-751D951C9915}" dt="2020-06-20T19:10:33.498" v="103" actId="1036"/>
          <ac:spMkLst>
            <pc:docMk/>
            <pc:sldMk cId="4294068097" sldId="257"/>
            <ac:spMk id="2" creationId="{CE2431DD-91BC-4999-8468-3E2D4AA952B9}"/>
          </ac:spMkLst>
        </pc:spChg>
        <pc:spChg chg="mod">
          <ac:chgData name="Boyce, Jill" userId="cb510d74-89ae-4856-aa2b-3dfc06e46059" providerId="ADAL" clId="{564FABA6-B2BB-40E3-B313-751D951C9915}" dt="2020-06-20T19:10:33.498" v="103" actId="1036"/>
          <ac:spMkLst>
            <pc:docMk/>
            <pc:sldMk cId="4294068097" sldId="257"/>
            <ac:spMk id="3" creationId="{F4554310-E577-4776-9FCA-5EA183B2558D}"/>
          </ac:spMkLst>
        </pc:spChg>
        <pc:spChg chg="mod">
          <ac:chgData name="Boyce, Jill" userId="cb510d74-89ae-4856-aa2b-3dfc06e46059" providerId="ADAL" clId="{564FABA6-B2BB-40E3-B313-751D951C9915}" dt="2020-06-20T19:10:33.498" v="103" actId="1036"/>
          <ac:spMkLst>
            <pc:docMk/>
            <pc:sldMk cId="4294068097" sldId="257"/>
            <ac:spMk id="4" creationId="{96DD040B-FAB3-4066-8230-430247335EEC}"/>
          </ac:spMkLst>
        </pc:spChg>
        <pc:spChg chg="mod">
          <ac:chgData name="Boyce, Jill" userId="cb510d74-89ae-4856-aa2b-3dfc06e46059" providerId="ADAL" clId="{564FABA6-B2BB-40E3-B313-751D951C9915}" dt="2020-06-20T19:10:33.498" v="103" actId="1036"/>
          <ac:spMkLst>
            <pc:docMk/>
            <pc:sldMk cId="4294068097" sldId="257"/>
            <ac:spMk id="5" creationId="{3AC1DBDA-6E68-4165-B4FD-EA9196CEEE97}"/>
          </ac:spMkLst>
        </pc:spChg>
        <pc:spChg chg="mod">
          <ac:chgData name="Boyce, Jill" userId="cb510d74-89ae-4856-aa2b-3dfc06e46059" providerId="ADAL" clId="{564FABA6-B2BB-40E3-B313-751D951C9915}" dt="2020-06-20T19:10:33.498" v="103" actId="1036"/>
          <ac:spMkLst>
            <pc:docMk/>
            <pc:sldMk cId="4294068097" sldId="257"/>
            <ac:spMk id="6" creationId="{F5273F42-6204-404A-A71A-E711F94985B0}"/>
          </ac:spMkLst>
        </pc:spChg>
        <pc:spChg chg="mod">
          <ac:chgData name="Boyce, Jill" userId="cb510d74-89ae-4856-aa2b-3dfc06e46059" providerId="ADAL" clId="{564FABA6-B2BB-40E3-B313-751D951C9915}" dt="2020-06-20T19:10:33.498" v="103" actId="1036"/>
          <ac:spMkLst>
            <pc:docMk/>
            <pc:sldMk cId="4294068097" sldId="257"/>
            <ac:spMk id="7" creationId="{9B98A06F-D22E-46DF-8980-91DBC875BD21}"/>
          </ac:spMkLst>
        </pc:spChg>
        <pc:spChg chg="mod">
          <ac:chgData name="Boyce, Jill" userId="cb510d74-89ae-4856-aa2b-3dfc06e46059" providerId="ADAL" clId="{564FABA6-B2BB-40E3-B313-751D951C9915}" dt="2020-06-20T19:10:33.498" v="103" actId="1036"/>
          <ac:spMkLst>
            <pc:docMk/>
            <pc:sldMk cId="4294068097" sldId="257"/>
            <ac:spMk id="8" creationId="{E75CEB94-E66B-463A-AA7F-C5E97A23CA83}"/>
          </ac:spMkLst>
        </pc:spChg>
        <pc:spChg chg="mod">
          <ac:chgData name="Boyce, Jill" userId="cb510d74-89ae-4856-aa2b-3dfc06e46059" providerId="ADAL" clId="{564FABA6-B2BB-40E3-B313-751D951C9915}" dt="2020-06-20T19:10:33.498" v="103" actId="1036"/>
          <ac:spMkLst>
            <pc:docMk/>
            <pc:sldMk cId="4294068097" sldId="257"/>
            <ac:spMk id="9" creationId="{AC2CCFB2-8746-43D3-9F0A-607D61B85491}"/>
          </ac:spMkLst>
        </pc:spChg>
        <pc:spChg chg="mod">
          <ac:chgData name="Boyce, Jill" userId="cb510d74-89ae-4856-aa2b-3dfc06e46059" providerId="ADAL" clId="{564FABA6-B2BB-40E3-B313-751D951C9915}" dt="2020-06-20T19:10:33.498" v="103" actId="1036"/>
          <ac:spMkLst>
            <pc:docMk/>
            <pc:sldMk cId="4294068097" sldId="257"/>
            <ac:spMk id="10" creationId="{2EFBE71E-A720-4D71-83BF-EE0CFA33F5C5}"/>
          </ac:spMkLst>
        </pc:spChg>
        <pc:spChg chg="mod">
          <ac:chgData name="Boyce, Jill" userId="cb510d74-89ae-4856-aa2b-3dfc06e46059" providerId="ADAL" clId="{564FABA6-B2BB-40E3-B313-751D951C9915}" dt="2020-06-20T19:10:33.498" v="103" actId="1036"/>
          <ac:spMkLst>
            <pc:docMk/>
            <pc:sldMk cId="4294068097" sldId="257"/>
            <ac:spMk id="11" creationId="{BAC2FF1B-2679-4E9F-8933-FF5CB6AA4573}"/>
          </ac:spMkLst>
        </pc:spChg>
        <pc:spChg chg="mod">
          <ac:chgData name="Boyce, Jill" userId="cb510d74-89ae-4856-aa2b-3dfc06e46059" providerId="ADAL" clId="{564FABA6-B2BB-40E3-B313-751D951C9915}" dt="2020-06-20T19:10:33.498" v="103" actId="1036"/>
          <ac:spMkLst>
            <pc:docMk/>
            <pc:sldMk cId="4294068097" sldId="257"/>
            <ac:spMk id="12" creationId="{B665CB17-9A25-4E25-A707-D5F7B4E76B8A}"/>
          </ac:spMkLst>
        </pc:spChg>
        <pc:spChg chg="mod">
          <ac:chgData name="Boyce, Jill" userId="cb510d74-89ae-4856-aa2b-3dfc06e46059" providerId="ADAL" clId="{564FABA6-B2BB-40E3-B313-751D951C9915}" dt="2020-06-20T19:10:33.498" v="103" actId="1036"/>
          <ac:spMkLst>
            <pc:docMk/>
            <pc:sldMk cId="4294068097" sldId="257"/>
            <ac:spMk id="13" creationId="{44D51B5C-353A-4794-8AC8-0AE5AD019155}"/>
          </ac:spMkLst>
        </pc:spChg>
        <pc:spChg chg="mod">
          <ac:chgData name="Boyce, Jill" userId="cb510d74-89ae-4856-aa2b-3dfc06e46059" providerId="ADAL" clId="{564FABA6-B2BB-40E3-B313-751D951C9915}" dt="2020-06-20T19:10:33.498" v="103" actId="1036"/>
          <ac:spMkLst>
            <pc:docMk/>
            <pc:sldMk cId="4294068097" sldId="257"/>
            <ac:spMk id="14" creationId="{F84B5C63-E08F-46F9-AC50-B99F0DE721E5}"/>
          </ac:spMkLst>
        </pc:spChg>
        <pc:spChg chg="mod">
          <ac:chgData name="Boyce, Jill" userId="cb510d74-89ae-4856-aa2b-3dfc06e46059" providerId="ADAL" clId="{564FABA6-B2BB-40E3-B313-751D951C9915}" dt="2020-06-20T19:10:33.498" v="103" actId="1036"/>
          <ac:spMkLst>
            <pc:docMk/>
            <pc:sldMk cId="4294068097" sldId="257"/>
            <ac:spMk id="15" creationId="{11C68733-E47E-4D03-98C0-9ACE8398F0C5}"/>
          </ac:spMkLst>
        </pc:spChg>
        <pc:spChg chg="mod">
          <ac:chgData name="Boyce, Jill" userId="cb510d74-89ae-4856-aa2b-3dfc06e46059" providerId="ADAL" clId="{564FABA6-B2BB-40E3-B313-751D951C9915}" dt="2020-06-20T19:10:33.498" v="103" actId="1036"/>
          <ac:spMkLst>
            <pc:docMk/>
            <pc:sldMk cId="4294068097" sldId="257"/>
            <ac:spMk id="16" creationId="{A8AE98CC-AB46-47D0-9C01-5E2785661D58}"/>
          </ac:spMkLst>
        </pc:spChg>
        <pc:spChg chg="mod">
          <ac:chgData name="Boyce, Jill" userId="cb510d74-89ae-4856-aa2b-3dfc06e46059" providerId="ADAL" clId="{564FABA6-B2BB-40E3-B313-751D951C9915}" dt="2020-06-20T19:10:33.498" v="103" actId="1036"/>
          <ac:spMkLst>
            <pc:docMk/>
            <pc:sldMk cId="4294068097" sldId="257"/>
            <ac:spMk id="17" creationId="{321838CA-7A5E-4D9B-A67F-5421D7F4D6C4}"/>
          </ac:spMkLst>
        </pc:spChg>
        <pc:spChg chg="mod">
          <ac:chgData name="Boyce, Jill" userId="cb510d74-89ae-4856-aa2b-3dfc06e46059" providerId="ADAL" clId="{564FABA6-B2BB-40E3-B313-751D951C9915}" dt="2020-06-20T19:10:33.498" v="103" actId="1036"/>
          <ac:spMkLst>
            <pc:docMk/>
            <pc:sldMk cId="4294068097" sldId="257"/>
            <ac:spMk id="18" creationId="{230EB166-AC57-41E2-8C24-CCE7C9D74B49}"/>
          </ac:spMkLst>
        </pc:spChg>
        <pc:spChg chg="mod">
          <ac:chgData name="Boyce, Jill" userId="cb510d74-89ae-4856-aa2b-3dfc06e46059" providerId="ADAL" clId="{564FABA6-B2BB-40E3-B313-751D951C9915}" dt="2020-06-20T19:10:33.498" v="103" actId="1036"/>
          <ac:spMkLst>
            <pc:docMk/>
            <pc:sldMk cId="4294068097" sldId="257"/>
            <ac:spMk id="19" creationId="{F60B8045-6505-4791-A856-9E3F19AD3280}"/>
          </ac:spMkLst>
        </pc:spChg>
        <pc:spChg chg="mod">
          <ac:chgData name="Boyce, Jill" userId="cb510d74-89ae-4856-aa2b-3dfc06e46059" providerId="ADAL" clId="{564FABA6-B2BB-40E3-B313-751D951C9915}" dt="2020-06-20T19:10:33.498" v="103" actId="1036"/>
          <ac:spMkLst>
            <pc:docMk/>
            <pc:sldMk cId="4294068097" sldId="257"/>
            <ac:spMk id="20" creationId="{56480D97-F8E8-4491-A0BA-F3BCC57587A2}"/>
          </ac:spMkLst>
        </pc:spChg>
        <pc:spChg chg="mod">
          <ac:chgData name="Boyce, Jill" userId="cb510d74-89ae-4856-aa2b-3dfc06e46059" providerId="ADAL" clId="{564FABA6-B2BB-40E3-B313-751D951C9915}" dt="2020-06-20T19:10:33.498" v="103" actId="1036"/>
          <ac:spMkLst>
            <pc:docMk/>
            <pc:sldMk cId="4294068097" sldId="257"/>
            <ac:spMk id="21" creationId="{3C4A40A4-341F-4D73-B692-C025B1066F00}"/>
          </ac:spMkLst>
        </pc:spChg>
        <pc:spChg chg="mod">
          <ac:chgData name="Boyce, Jill" userId="cb510d74-89ae-4856-aa2b-3dfc06e46059" providerId="ADAL" clId="{564FABA6-B2BB-40E3-B313-751D951C9915}" dt="2020-06-20T19:10:33.498" v="103" actId="1036"/>
          <ac:spMkLst>
            <pc:docMk/>
            <pc:sldMk cId="4294068097" sldId="257"/>
            <ac:spMk id="22" creationId="{61C4B1B7-E62A-44E7-B6F0-0029FD1799FD}"/>
          </ac:spMkLst>
        </pc:spChg>
        <pc:spChg chg="mod">
          <ac:chgData name="Boyce, Jill" userId="cb510d74-89ae-4856-aa2b-3dfc06e46059" providerId="ADAL" clId="{564FABA6-B2BB-40E3-B313-751D951C9915}" dt="2020-06-20T19:10:33.498" v="103" actId="1036"/>
          <ac:spMkLst>
            <pc:docMk/>
            <pc:sldMk cId="4294068097" sldId="257"/>
            <ac:spMk id="23" creationId="{05EA83F0-5FF0-42DB-9571-1BE601833C04}"/>
          </ac:spMkLst>
        </pc:spChg>
        <pc:spChg chg="mod">
          <ac:chgData name="Boyce, Jill" userId="cb510d74-89ae-4856-aa2b-3dfc06e46059" providerId="ADAL" clId="{564FABA6-B2BB-40E3-B313-751D951C9915}" dt="2020-06-20T19:10:33.498" v="103" actId="1036"/>
          <ac:spMkLst>
            <pc:docMk/>
            <pc:sldMk cId="4294068097" sldId="257"/>
            <ac:spMk id="24" creationId="{4CEB6762-DE29-4DA4-8A86-7B5345E58B07}"/>
          </ac:spMkLst>
        </pc:spChg>
        <pc:spChg chg="mod">
          <ac:chgData name="Boyce, Jill" userId="cb510d74-89ae-4856-aa2b-3dfc06e46059" providerId="ADAL" clId="{564FABA6-B2BB-40E3-B313-751D951C9915}" dt="2020-06-20T19:10:33.498" v="103" actId="1036"/>
          <ac:spMkLst>
            <pc:docMk/>
            <pc:sldMk cId="4294068097" sldId="257"/>
            <ac:spMk id="25" creationId="{9DE24789-0E94-4743-A688-E43D06A68C76}"/>
          </ac:spMkLst>
        </pc:spChg>
        <pc:spChg chg="mod">
          <ac:chgData name="Boyce, Jill" userId="cb510d74-89ae-4856-aa2b-3dfc06e46059" providerId="ADAL" clId="{564FABA6-B2BB-40E3-B313-751D951C9915}" dt="2020-06-20T19:10:33.498" v="103" actId="1036"/>
          <ac:spMkLst>
            <pc:docMk/>
            <pc:sldMk cId="4294068097" sldId="257"/>
            <ac:spMk id="26" creationId="{9F2B51E6-287D-4087-AD51-C75188607F92}"/>
          </ac:spMkLst>
        </pc:spChg>
        <pc:spChg chg="mod">
          <ac:chgData name="Boyce, Jill" userId="cb510d74-89ae-4856-aa2b-3dfc06e46059" providerId="ADAL" clId="{564FABA6-B2BB-40E3-B313-751D951C9915}" dt="2020-06-20T19:10:33.498" v="103" actId="1036"/>
          <ac:spMkLst>
            <pc:docMk/>
            <pc:sldMk cId="4294068097" sldId="257"/>
            <ac:spMk id="28" creationId="{87F95855-3B5C-458C-87C6-9B0BC2ABBA37}"/>
          </ac:spMkLst>
        </pc:spChg>
        <pc:spChg chg="mod">
          <ac:chgData name="Boyce, Jill" userId="cb510d74-89ae-4856-aa2b-3dfc06e46059" providerId="ADAL" clId="{564FABA6-B2BB-40E3-B313-751D951C9915}" dt="2020-06-20T19:10:33.498" v="103" actId="1036"/>
          <ac:spMkLst>
            <pc:docMk/>
            <pc:sldMk cId="4294068097" sldId="257"/>
            <ac:spMk id="30" creationId="{8053487D-BE2F-45CC-94E5-0C548790EB88}"/>
          </ac:spMkLst>
        </pc:spChg>
        <pc:spChg chg="mod">
          <ac:chgData name="Boyce, Jill" userId="cb510d74-89ae-4856-aa2b-3dfc06e46059" providerId="ADAL" clId="{564FABA6-B2BB-40E3-B313-751D951C9915}" dt="2020-06-20T19:10:33.498" v="103" actId="1036"/>
          <ac:spMkLst>
            <pc:docMk/>
            <pc:sldMk cId="4294068097" sldId="257"/>
            <ac:spMk id="34" creationId="{F09526C9-6838-4CB0-BE2B-BB6FC5CDD350}"/>
          </ac:spMkLst>
        </pc:spChg>
        <pc:spChg chg="mod">
          <ac:chgData name="Boyce, Jill" userId="cb510d74-89ae-4856-aa2b-3dfc06e46059" providerId="ADAL" clId="{564FABA6-B2BB-40E3-B313-751D951C9915}" dt="2020-06-20T19:10:33.498" v="103" actId="1036"/>
          <ac:spMkLst>
            <pc:docMk/>
            <pc:sldMk cId="4294068097" sldId="257"/>
            <ac:spMk id="35" creationId="{E1C01644-1F03-4B87-BA41-760BC694F59C}"/>
          </ac:spMkLst>
        </pc:spChg>
        <pc:spChg chg="mod">
          <ac:chgData name="Boyce, Jill" userId="cb510d74-89ae-4856-aa2b-3dfc06e46059" providerId="ADAL" clId="{564FABA6-B2BB-40E3-B313-751D951C9915}" dt="2020-06-20T19:10:33.498" v="103" actId="1036"/>
          <ac:spMkLst>
            <pc:docMk/>
            <pc:sldMk cId="4294068097" sldId="257"/>
            <ac:spMk id="36" creationId="{9A984D15-A296-4EB3-AB4E-B1F96AA77F98}"/>
          </ac:spMkLst>
        </pc:spChg>
        <pc:spChg chg="mod">
          <ac:chgData name="Boyce, Jill" userId="cb510d74-89ae-4856-aa2b-3dfc06e46059" providerId="ADAL" clId="{564FABA6-B2BB-40E3-B313-751D951C9915}" dt="2020-06-20T19:10:33.498" v="103" actId="1036"/>
          <ac:spMkLst>
            <pc:docMk/>
            <pc:sldMk cId="4294068097" sldId="257"/>
            <ac:spMk id="37" creationId="{DA0C8A82-AFD4-4E75-B9F9-E6684E8FCEFC}"/>
          </ac:spMkLst>
        </pc:spChg>
        <pc:spChg chg="mod">
          <ac:chgData name="Boyce, Jill" userId="cb510d74-89ae-4856-aa2b-3dfc06e46059" providerId="ADAL" clId="{564FABA6-B2BB-40E3-B313-751D951C9915}" dt="2020-06-20T19:10:33.498" v="103" actId="1036"/>
          <ac:spMkLst>
            <pc:docMk/>
            <pc:sldMk cId="4294068097" sldId="257"/>
            <ac:spMk id="38" creationId="{B323B3D1-2219-4259-8868-F9C26F7A493B}"/>
          </ac:spMkLst>
        </pc:spChg>
        <pc:spChg chg="mod">
          <ac:chgData name="Boyce, Jill" userId="cb510d74-89ae-4856-aa2b-3dfc06e46059" providerId="ADAL" clId="{564FABA6-B2BB-40E3-B313-751D951C9915}" dt="2020-06-20T19:10:33.498" v="103" actId="1036"/>
          <ac:spMkLst>
            <pc:docMk/>
            <pc:sldMk cId="4294068097" sldId="257"/>
            <ac:spMk id="39" creationId="{67A0FF34-E997-44FF-925B-CF115AE157EF}"/>
          </ac:spMkLst>
        </pc:spChg>
        <pc:spChg chg="mod">
          <ac:chgData name="Boyce, Jill" userId="cb510d74-89ae-4856-aa2b-3dfc06e46059" providerId="ADAL" clId="{564FABA6-B2BB-40E3-B313-751D951C9915}" dt="2020-06-20T19:10:33.498" v="103" actId="1036"/>
          <ac:spMkLst>
            <pc:docMk/>
            <pc:sldMk cId="4294068097" sldId="257"/>
            <ac:spMk id="40" creationId="{325922EC-5E44-4ABE-A634-384C2AC89119}"/>
          </ac:spMkLst>
        </pc:spChg>
        <pc:spChg chg="mod">
          <ac:chgData name="Boyce, Jill" userId="cb510d74-89ae-4856-aa2b-3dfc06e46059" providerId="ADAL" clId="{564FABA6-B2BB-40E3-B313-751D951C9915}" dt="2020-06-20T19:10:33.498" v="103" actId="1036"/>
          <ac:spMkLst>
            <pc:docMk/>
            <pc:sldMk cId="4294068097" sldId="257"/>
            <ac:spMk id="41" creationId="{24EEF3A4-4000-4FC1-A9DD-73119C469E95}"/>
          </ac:spMkLst>
        </pc:spChg>
        <pc:spChg chg="mod">
          <ac:chgData name="Boyce, Jill" userId="cb510d74-89ae-4856-aa2b-3dfc06e46059" providerId="ADAL" clId="{564FABA6-B2BB-40E3-B313-751D951C9915}" dt="2020-06-20T19:10:33.498" v="103" actId="1036"/>
          <ac:spMkLst>
            <pc:docMk/>
            <pc:sldMk cId="4294068097" sldId="257"/>
            <ac:spMk id="42" creationId="{4F06B61A-D8BA-4A6F-923A-21FC69846B80}"/>
          </ac:spMkLst>
        </pc:spChg>
        <pc:spChg chg="mod">
          <ac:chgData name="Boyce, Jill" userId="cb510d74-89ae-4856-aa2b-3dfc06e46059" providerId="ADAL" clId="{564FABA6-B2BB-40E3-B313-751D951C9915}" dt="2020-06-20T19:10:33.498" v="103" actId="1036"/>
          <ac:spMkLst>
            <pc:docMk/>
            <pc:sldMk cId="4294068097" sldId="257"/>
            <ac:spMk id="43" creationId="{D807600C-31A1-472A-9A59-C240BA28952E}"/>
          </ac:spMkLst>
        </pc:spChg>
        <pc:spChg chg="mod">
          <ac:chgData name="Boyce, Jill" userId="cb510d74-89ae-4856-aa2b-3dfc06e46059" providerId="ADAL" clId="{564FABA6-B2BB-40E3-B313-751D951C9915}" dt="2020-06-20T19:10:33.498" v="103" actId="1036"/>
          <ac:spMkLst>
            <pc:docMk/>
            <pc:sldMk cId="4294068097" sldId="257"/>
            <ac:spMk id="44" creationId="{487730D7-8144-4861-91DF-2478D6E39FC8}"/>
          </ac:spMkLst>
        </pc:spChg>
        <pc:spChg chg="mod">
          <ac:chgData name="Boyce, Jill" userId="cb510d74-89ae-4856-aa2b-3dfc06e46059" providerId="ADAL" clId="{564FABA6-B2BB-40E3-B313-751D951C9915}" dt="2020-06-20T19:10:33.498" v="103" actId="1036"/>
          <ac:spMkLst>
            <pc:docMk/>
            <pc:sldMk cId="4294068097" sldId="257"/>
            <ac:spMk id="45" creationId="{69EEBE5C-85BD-4B95-8D94-7E65E2CD4C99}"/>
          </ac:spMkLst>
        </pc:spChg>
        <pc:spChg chg="mod">
          <ac:chgData name="Boyce, Jill" userId="cb510d74-89ae-4856-aa2b-3dfc06e46059" providerId="ADAL" clId="{564FABA6-B2BB-40E3-B313-751D951C9915}" dt="2020-06-20T19:10:33.498" v="103" actId="1036"/>
          <ac:spMkLst>
            <pc:docMk/>
            <pc:sldMk cId="4294068097" sldId="257"/>
            <ac:spMk id="46" creationId="{95BEED18-A415-4AAC-9CCE-29544EC038B9}"/>
          </ac:spMkLst>
        </pc:spChg>
        <pc:spChg chg="mod">
          <ac:chgData name="Boyce, Jill" userId="cb510d74-89ae-4856-aa2b-3dfc06e46059" providerId="ADAL" clId="{564FABA6-B2BB-40E3-B313-751D951C9915}" dt="2020-06-20T19:10:33.498" v="103" actId="1036"/>
          <ac:spMkLst>
            <pc:docMk/>
            <pc:sldMk cId="4294068097" sldId="257"/>
            <ac:spMk id="47" creationId="{EB914AD4-9008-46E9-9A89-06AA195A53B5}"/>
          </ac:spMkLst>
        </pc:spChg>
        <pc:spChg chg="mod">
          <ac:chgData name="Boyce, Jill" userId="cb510d74-89ae-4856-aa2b-3dfc06e46059" providerId="ADAL" clId="{564FABA6-B2BB-40E3-B313-751D951C9915}" dt="2020-06-20T19:10:33.498" v="103" actId="1036"/>
          <ac:spMkLst>
            <pc:docMk/>
            <pc:sldMk cId="4294068097" sldId="257"/>
            <ac:spMk id="48" creationId="{EDE7B7CE-15D9-411A-9304-0B3D9DE01E7B}"/>
          </ac:spMkLst>
        </pc:spChg>
        <pc:spChg chg="mod">
          <ac:chgData name="Boyce, Jill" userId="cb510d74-89ae-4856-aa2b-3dfc06e46059" providerId="ADAL" clId="{564FABA6-B2BB-40E3-B313-751D951C9915}" dt="2020-06-20T19:10:33.498" v="103" actId="1036"/>
          <ac:spMkLst>
            <pc:docMk/>
            <pc:sldMk cId="4294068097" sldId="257"/>
            <ac:spMk id="49" creationId="{78248B83-2846-48E1-9A2A-B26D9CB76D89}"/>
          </ac:spMkLst>
        </pc:spChg>
        <pc:spChg chg="mod">
          <ac:chgData name="Boyce, Jill" userId="cb510d74-89ae-4856-aa2b-3dfc06e46059" providerId="ADAL" clId="{564FABA6-B2BB-40E3-B313-751D951C9915}" dt="2020-06-20T19:10:33.498" v="103" actId="1036"/>
          <ac:spMkLst>
            <pc:docMk/>
            <pc:sldMk cId="4294068097" sldId="257"/>
            <ac:spMk id="50" creationId="{1A7A2CE2-589B-44F6-AE5E-51EE3A992308}"/>
          </ac:spMkLst>
        </pc:spChg>
        <pc:spChg chg="mod">
          <ac:chgData name="Boyce, Jill" userId="cb510d74-89ae-4856-aa2b-3dfc06e46059" providerId="ADAL" clId="{564FABA6-B2BB-40E3-B313-751D951C9915}" dt="2020-06-20T19:10:33.498" v="103" actId="1036"/>
          <ac:spMkLst>
            <pc:docMk/>
            <pc:sldMk cId="4294068097" sldId="257"/>
            <ac:spMk id="51" creationId="{2C8159BE-D53C-49A8-844E-886F7EE4FC38}"/>
          </ac:spMkLst>
        </pc:spChg>
        <pc:spChg chg="mod">
          <ac:chgData name="Boyce, Jill" userId="cb510d74-89ae-4856-aa2b-3dfc06e46059" providerId="ADAL" clId="{564FABA6-B2BB-40E3-B313-751D951C9915}" dt="2020-06-20T19:10:33.498" v="103" actId="1036"/>
          <ac:spMkLst>
            <pc:docMk/>
            <pc:sldMk cId="4294068097" sldId="257"/>
            <ac:spMk id="52" creationId="{4A1CBAE5-B049-4F7A-A0D2-DD428370774F}"/>
          </ac:spMkLst>
        </pc:spChg>
        <pc:spChg chg="mod">
          <ac:chgData name="Boyce, Jill" userId="cb510d74-89ae-4856-aa2b-3dfc06e46059" providerId="ADAL" clId="{564FABA6-B2BB-40E3-B313-751D951C9915}" dt="2020-06-20T19:10:33.498" v="103" actId="1036"/>
          <ac:spMkLst>
            <pc:docMk/>
            <pc:sldMk cId="4294068097" sldId="257"/>
            <ac:spMk id="53" creationId="{43034C2F-E9DC-49E3-AEEE-0FA94504A4F0}"/>
          </ac:spMkLst>
        </pc:spChg>
        <pc:spChg chg="mod">
          <ac:chgData name="Boyce, Jill" userId="cb510d74-89ae-4856-aa2b-3dfc06e46059" providerId="ADAL" clId="{564FABA6-B2BB-40E3-B313-751D951C9915}" dt="2020-06-20T19:10:33.498" v="103" actId="1036"/>
          <ac:spMkLst>
            <pc:docMk/>
            <pc:sldMk cId="4294068097" sldId="257"/>
            <ac:spMk id="54" creationId="{FA63D50F-AD53-4A48-8BFA-0FE8A00D3F90}"/>
          </ac:spMkLst>
        </pc:spChg>
        <pc:spChg chg="mod">
          <ac:chgData name="Boyce, Jill" userId="cb510d74-89ae-4856-aa2b-3dfc06e46059" providerId="ADAL" clId="{564FABA6-B2BB-40E3-B313-751D951C9915}" dt="2020-06-20T19:10:33.498" v="103" actId="1036"/>
          <ac:spMkLst>
            <pc:docMk/>
            <pc:sldMk cId="4294068097" sldId="257"/>
            <ac:spMk id="55" creationId="{8B43D25C-CD19-40BD-8601-9748F2D9671B}"/>
          </ac:spMkLst>
        </pc:spChg>
        <pc:spChg chg="mod">
          <ac:chgData name="Boyce, Jill" userId="cb510d74-89ae-4856-aa2b-3dfc06e46059" providerId="ADAL" clId="{564FABA6-B2BB-40E3-B313-751D951C9915}" dt="2020-06-20T19:10:33.498" v="103" actId="1036"/>
          <ac:spMkLst>
            <pc:docMk/>
            <pc:sldMk cId="4294068097" sldId="257"/>
            <ac:spMk id="56" creationId="{98266D6F-CBFD-4D5A-B8DC-473693BFB348}"/>
          </ac:spMkLst>
        </pc:spChg>
        <pc:spChg chg="mod">
          <ac:chgData name="Boyce, Jill" userId="cb510d74-89ae-4856-aa2b-3dfc06e46059" providerId="ADAL" clId="{564FABA6-B2BB-40E3-B313-751D951C9915}" dt="2020-06-20T19:10:33.498" v="103" actId="1036"/>
          <ac:spMkLst>
            <pc:docMk/>
            <pc:sldMk cId="4294068097" sldId="257"/>
            <ac:spMk id="57" creationId="{05F2E6A0-1284-4338-BEE9-C664047B7D9D}"/>
          </ac:spMkLst>
        </pc:spChg>
        <pc:spChg chg="mod">
          <ac:chgData name="Boyce, Jill" userId="cb510d74-89ae-4856-aa2b-3dfc06e46059" providerId="ADAL" clId="{564FABA6-B2BB-40E3-B313-751D951C9915}" dt="2020-06-20T19:10:33.498" v="103" actId="1036"/>
          <ac:spMkLst>
            <pc:docMk/>
            <pc:sldMk cId="4294068097" sldId="257"/>
            <ac:spMk id="58" creationId="{C327F559-005C-45D6-ADC3-ED0CEEF47147}"/>
          </ac:spMkLst>
        </pc:spChg>
        <pc:spChg chg="add mod">
          <ac:chgData name="Boyce, Jill" userId="cb510d74-89ae-4856-aa2b-3dfc06e46059" providerId="ADAL" clId="{564FABA6-B2BB-40E3-B313-751D951C9915}" dt="2020-06-20T19:11:06.782" v="144" actId="20577"/>
          <ac:spMkLst>
            <pc:docMk/>
            <pc:sldMk cId="4294068097" sldId="257"/>
            <ac:spMk id="59" creationId="{F0C2FD69-C307-4ED0-907E-6F478067F602}"/>
          </ac:spMkLst>
        </pc:spChg>
      </pc:sldChg>
      <pc:sldChg chg="modSp">
        <pc:chgData name="Boyce, Jill" userId="cb510d74-89ae-4856-aa2b-3dfc06e46059" providerId="ADAL" clId="{564FABA6-B2BB-40E3-B313-751D951C9915}" dt="2020-06-20T19:12:03.968" v="230" actId="20577"/>
        <pc:sldMkLst>
          <pc:docMk/>
          <pc:sldMk cId="2490495681" sldId="259"/>
        </pc:sldMkLst>
        <pc:spChg chg="mod">
          <ac:chgData name="Boyce, Jill" userId="cb510d74-89ae-4856-aa2b-3dfc06e46059" providerId="ADAL" clId="{564FABA6-B2BB-40E3-B313-751D951C9915}" dt="2020-06-20T19:12:03.968" v="230" actId="20577"/>
          <ac:spMkLst>
            <pc:docMk/>
            <pc:sldMk cId="2490495681" sldId="259"/>
            <ac:spMk id="3" creationId="{F1E8E8F9-5D45-4410-B9C2-FD90312EEB55}"/>
          </ac:spMkLst>
        </pc:spChg>
      </pc:sldChg>
      <pc:sldChg chg="addSp delSp modSp add">
        <pc:chgData name="Boyce, Jill" userId="cb510d74-89ae-4856-aa2b-3dfc06e46059" providerId="ADAL" clId="{564FABA6-B2BB-40E3-B313-751D951C9915}" dt="2020-06-20T20:15:51.024" v="665" actId="20577"/>
        <pc:sldMkLst>
          <pc:docMk/>
          <pc:sldMk cId="2347682851" sldId="260"/>
        </pc:sldMkLst>
        <pc:spChg chg="del">
          <ac:chgData name="Boyce, Jill" userId="cb510d74-89ae-4856-aa2b-3dfc06e46059" providerId="ADAL" clId="{564FABA6-B2BB-40E3-B313-751D951C9915}" dt="2020-06-20T19:07:33.245" v="1"/>
          <ac:spMkLst>
            <pc:docMk/>
            <pc:sldMk cId="2347682851" sldId="260"/>
            <ac:spMk id="2" creationId="{4061600C-3A50-4BBE-BE8B-A5FA190A7ABC}"/>
          </ac:spMkLst>
        </pc:spChg>
        <pc:spChg chg="add del mod">
          <ac:chgData name="Boyce, Jill" userId="cb510d74-89ae-4856-aa2b-3dfc06e46059" providerId="ADAL" clId="{564FABA6-B2BB-40E3-B313-751D951C9915}" dt="2020-06-20T19:07:45.470" v="2"/>
          <ac:spMkLst>
            <pc:docMk/>
            <pc:sldMk cId="2347682851" sldId="260"/>
            <ac:spMk id="3" creationId="{819B4A36-3255-42BE-933E-62F21B8F0B34}"/>
          </ac:spMkLst>
        </pc:spChg>
        <pc:spChg chg="add del mod">
          <ac:chgData name="Boyce, Jill" userId="cb510d74-89ae-4856-aa2b-3dfc06e46059" providerId="ADAL" clId="{564FABA6-B2BB-40E3-B313-751D951C9915}" dt="2020-06-20T19:07:45.470" v="2"/>
          <ac:spMkLst>
            <pc:docMk/>
            <pc:sldMk cId="2347682851" sldId="260"/>
            <ac:spMk id="4" creationId="{F18F4E04-72C7-41C0-B363-00C00C5EDDEA}"/>
          </ac:spMkLst>
        </pc:spChg>
        <pc:spChg chg="add del mod">
          <ac:chgData name="Boyce, Jill" userId="cb510d74-89ae-4856-aa2b-3dfc06e46059" providerId="ADAL" clId="{564FABA6-B2BB-40E3-B313-751D951C9915}" dt="2020-06-20T19:08:32.742" v="10"/>
          <ac:spMkLst>
            <pc:docMk/>
            <pc:sldMk cId="2347682851" sldId="260"/>
            <ac:spMk id="5" creationId="{002B1F0E-7C0A-42E3-8C22-32DFF1221780}"/>
          </ac:spMkLst>
        </pc:spChg>
        <pc:spChg chg="add del mod">
          <ac:chgData name="Boyce, Jill" userId="cb510d74-89ae-4856-aa2b-3dfc06e46059" providerId="ADAL" clId="{564FABA6-B2BB-40E3-B313-751D951C9915}" dt="2020-06-20T20:12:18.065" v="604" actId="27636"/>
          <ac:spMkLst>
            <pc:docMk/>
            <pc:sldMk cId="2347682851" sldId="260"/>
            <ac:spMk id="6" creationId="{D4660FF8-2469-49ED-AE74-4F38113D06D1}"/>
          </ac:spMkLst>
        </pc:spChg>
        <pc:spChg chg="add del mod">
          <ac:chgData name="Boyce, Jill" userId="cb510d74-89ae-4856-aa2b-3dfc06e46059" providerId="ADAL" clId="{564FABA6-B2BB-40E3-B313-751D951C9915}" dt="2020-06-20T20:15:51.024" v="665" actId="20577"/>
          <ac:spMkLst>
            <pc:docMk/>
            <pc:sldMk cId="2347682851" sldId="260"/>
            <ac:spMk id="7" creationId="{E5ED9E4E-C4D3-46F1-9A56-3ED5946B79CB}"/>
          </ac:spMkLst>
        </pc:spChg>
        <pc:spChg chg="add del mod">
          <ac:chgData name="Boyce, Jill" userId="cb510d74-89ae-4856-aa2b-3dfc06e46059" providerId="ADAL" clId="{564FABA6-B2BB-40E3-B313-751D951C9915}" dt="2020-06-20T19:07:59.459" v="4"/>
          <ac:spMkLst>
            <pc:docMk/>
            <pc:sldMk cId="2347682851" sldId="260"/>
            <ac:spMk id="8" creationId="{95C1DEB1-F03D-432D-9C35-27947677FCC1}"/>
          </ac:spMkLst>
        </pc:spChg>
        <pc:spChg chg="add del mod">
          <ac:chgData name="Boyce, Jill" userId="cb510d74-89ae-4856-aa2b-3dfc06e46059" providerId="ADAL" clId="{564FABA6-B2BB-40E3-B313-751D951C9915}" dt="2020-06-20T19:07:59.459" v="4"/>
          <ac:spMkLst>
            <pc:docMk/>
            <pc:sldMk cId="2347682851" sldId="260"/>
            <ac:spMk id="9" creationId="{42F2F120-75ED-4442-A7EA-7489C469A08F}"/>
          </ac:spMkLst>
        </pc:spChg>
        <pc:spChg chg="add del mod">
          <ac:chgData name="Boyce, Jill" userId="cb510d74-89ae-4856-aa2b-3dfc06e46059" providerId="ADAL" clId="{564FABA6-B2BB-40E3-B313-751D951C9915}" dt="2020-06-20T19:07:59.459" v="4"/>
          <ac:spMkLst>
            <pc:docMk/>
            <pc:sldMk cId="2347682851" sldId="260"/>
            <ac:spMk id="10" creationId="{319C13A9-BCD4-49C8-9D5E-A09508E512B3}"/>
          </ac:spMkLst>
        </pc:spChg>
        <pc:spChg chg="add del mod">
          <ac:chgData name="Boyce, Jill" userId="cb510d74-89ae-4856-aa2b-3dfc06e46059" providerId="ADAL" clId="{564FABA6-B2BB-40E3-B313-751D951C9915}" dt="2020-06-20T19:07:59.459" v="4"/>
          <ac:spMkLst>
            <pc:docMk/>
            <pc:sldMk cId="2347682851" sldId="260"/>
            <ac:spMk id="11" creationId="{DED7C7C3-D657-4373-A9AC-BC21262237D2}"/>
          </ac:spMkLst>
        </pc:spChg>
        <pc:spChg chg="add del mod">
          <ac:chgData name="Boyce, Jill" userId="cb510d74-89ae-4856-aa2b-3dfc06e46059" providerId="ADAL" clId="{564FABA6-B2BB-40E3-B313-751D951C9915}" dt="2020-06-20T19:07:59.459" v="4"/>
          <ac:spMkLst>
            <pc:docMk/>
            <pc:sldMk cId="2347682851" sldId="260"/>
            <ac:spMk id="12" creationId="{9DD7E4C7-0659-4D62-8698-AFCF02EDC529}"/>
          </ac:spMkLst>
        </pc:spChg>
        <pc:spChg chg="add del mod">
          <ac:chgData name="Boyce, Jill" userId="cb510d74-89ae-4856-aa2b-3dfc06e46059" providerId="ADAL" clId="{564FABA6-B2BB-40E3-B313-751D951C9915}" dt="2020-06-20T19:08:37.928" v="13" actId="478"/>
          <ac:spMkLst>
            <pc:docMk/>
            <pc:sldMk cId="2347682851" sldId="260"/>
            <ac:spMk id="13" creationId="{294E6761-645C-48CB-B33E-20F4E53E653C}"/>
          </ac:spMkLst>
        </pc:spChg>
        <pc:spChg chg="add mod">
          <ac:chgData name="Boyce, Jill" userId="cb510d74-89ae-4856-aa2b-3dfc06e46059" providerId="ADAL" clId="{564FABA6-B2BB-40E3-B313-751D951C9915}" dt="2020-06-20T19:09:46.541" v="60" actId="20577"/>
          <ac:spMkLst>
            <pc:docMk/>
            <pc:sldMk cId="2347682851" sldId="260"/>
            <ac:spMk id="14" creationId="{95A8D021-5413-440D-8A70-7C4C6D4E6E56}"/>
          </ac:spMkLst>
        </pc:spChg>
        <pc:spChg chg="add mod">
          <ac:chgData name="Boyce, Jill" userId="cb510d74-89ae-4856-aa2b-3dfc06e46059" providerId="ADAL" clId="{564FABA6-B2BB-40E3-B313-751D951C9915}" dt="2020-06-20T19:09:32.049" v="45" actId="1076"/>
          <ac:spMkLst>
            <pc:docMk/>
            <pc:sldMk cId="2347682851" sldId="260"/>
            <ac:spMk id="15" creationId="{ED7EA3A9-0B74-4319-A1EA-84E748BC2000}"/>
          </ac:spMkLst>
        </pc:spChg>
      </pc:sldChg>
      <pc:sldChg chg="modSp add ord">
        <pc:chgData name="Boyce, Jill" userId="cb510d74-89ae-4856-aa2b-3dfc06e46059" providerId="ADAL" clId="{564FABA6-B2BB-40E3-B313-751D951C9915}" dt="2020-06-20T19:39:10.522" v="571"/>
        <pc:sldMkLst>
          <pc:docMk/>
          <pc:sldMk cId="1992744054" sldId="261"/>
        </pc:sldMkLst>
        <pc:spChg chg="mod">
          <ac:chgData name="Boyce, Jill" userId="cb510d74-89ae-4856-aa2b-3dfc06e46059" providerId="ADAL" clId="{564FABA6-B2BB-40E3-B313-751D951C9915}" dt="2020-06-20T19:25:18.415" v="423" actId="20577"/>
          <ac:spMkLst>
            <pc:docMk/>
            <pc:sldMk cId="1992744054" sldId="261"/>
            <ac:spMk id="2" creationId="{72EB2B42-97D8-486F-85DF-F83012909DFA}"/>
          </ac:spMkLst>
        </pc:spChg>
        <pc:spChg chg="mod">
          <ac:chgData name="Boyce, Jill" userId="cb510d74-89ae-4856-aa2b-3dfc06e46059" providerId="ADAL" clId="{564FABA6-B2BB-40E3-B313-751D951C9915}" dt="2020-06-20T19:38:27.554" v="569" actId="1076"/>
          <ac:spMkLst>
            <pc:docMk/>
            <pc:sldMk cId="1992744054" sldId="261"/>
            <ac:spMk id="3" creationId="{70123BD2-341A-419D-A89A-8C0FA34CE8F1}"/>
          </ac:spMkLst>
        </pc:spChg>
      </pc:sldChg>
      <pc:sldChg chg="addSp delSp modSp add">
        <pc:chgData name="Boyce, Jill" userId="cb510d74-89ae-4856-aa2b-3dfc06e46059" providerId="ADAL" clId="{564FABA6-B2BB-40E3-B313-751D951C9915}" dt="2020-06-20T19:20:04.437" v="283" actId="1035"/>
        <pc:sldMkLst>
          <pc:docMk/>
          <pc:sldMk cId="3010018605" sldId="262"/>
        </pc:sldMkLst>
        <pc:spChg chg="del">
          <ac:chgData name="Boyce, Jill" userId="cb510d74-89ae-4856-aa2b-3dfc06e46059" providerId="ADAL" clId="{564FABA6-B2BB-40E3-B313-751D951C9915}" dt="2020-06-20T19:14:02.652" v="235"/>
          <ac:spMkLst>
            <pc:docMk/>
            <pc:sldMk cId="3010018605" sldId="262"/>
            <ac:spMk id="2" creationId="{9AEE5CC8-B2B3-4B31-BADC-170C16B78306}"/>
          </ac:spMkLst>
        </pc:spChg>
        <pc:spChg chg="del">
          <ac:chgData name="Boyce, Jill" userId="cb510d74-89ae-4856-aa2b-3dfc06e46059" providerId="ADAL" clId="{564FABA6-B2BB-40E3-B313-751D951C9915}" dt="2020-06-20T19:14:02.652" v="235"/>
          <ac:spMkLst>
            <pc:docMk/>
            <pc:sldMk cId="3010018605" sldId="262"/>
            <ac:spMk id="3" creationId="{C2CCD62A-1C29-4389-A8D6-AFAECBB78123}"/>
          </ac:spMkLst>
        </pc:spChg>
        <pc:spChg chg="del">
          <ac:chgData name="Boyce, Jill" userId="cb510d74-89ae-4856-aa2b-3dfc06e46059" providerId="ADAL" clId="{564FABA6-B2BB-40E3-B313-751D951C9915}" dt="2020-06-20T19:14:02.652" v="235"/>
          <ac:spMkLst>
            <pc:docMk/>
            <pc:sldMk cId="3010018605" sldId="262"/>
            <ac:spMk id="4" creationId="{B12B1C1E-8D49-46B3-8886-78C274AB63C5}"/>
          </ac:spMkLst>
        </pc:spChg>
        <pc:spChg chg="del">
          <ac:chgData name="Boyce, Jill" userId="cb510d74-89ae-4856-aa2b-3dfc06e46059" providerId="ADAL" clId="{564FABA6-B2BB-40E3-B313-751D951C9915}" dt="2020-06-20T19:14:02.652" v="235"/>
          <ac:spMkLst>
            <pc:docMk/>
            <pc:sldMk cId="3010018605" sldId="262"/>
            <ac:spMk id="5" creationId="{28676C81-717F-4FE9-A8CC-D0D234B30ABD}"/>
          </ac:spMkLst>
        </pc:spChg>
        <pc:spChg chg="del">
          <ac:chgData name="Boyce, Jill" userId="cb510d74-89ae-4856-aa2b-3dfc06e46059" providerId="ADAL" clId="{564FABA6-B2BB-40E3-B313-751D951C9915}" dt="2020-06-20T19:14:02.652" v="235"/>
          <ac:spMkLst>
            <pc:docMk/>
            <pc:sldMk cId="3010018605" sldId="262"/>
            <ac:spMk id="6" creationId="{72FA5D81-1CFA-4FC0-82EF-8CFD90896719}"/>
          </ac:spMkLst>
        </pc:spChg>
        <pc:spChg chg="add del mod">
          <ac:chgData name="Boyce, Jill" userId="cb510d74-89ae-4856-aa2b-3dfc06e46059" providerId="ADAL" clId="{564FABA6-B2BB-40E3-B313-751D951C9915}" dt="2020-06-20T19:17:33.660" v="241" actId="478"/>
          <ac:spMkLst>
            <pc:docMk/>
            <pc:sldMk cId="3010018605" sldId="262"/>
            <ac:spMk id="7" creationId="{BEDED306-5EF0-4CC5-9782-464C88E0651E}"/>
          </ac:spMkLst>
        </pc:spChg>
        <pc:spChg chg="add del mod">
          <ac:chgData name="Boyce, Jill" userId="cb510d74-89ae-4856-aa2b-3dfc06e46059" providerId="ADAL" clId="{564FABA6-B2BB-40E3-B313-751D951C9915}" dt="2020-06-20T19:17:00.090" v="236"/>
          <ac:spMkLst>
            <pc:docMk/>
            <pc:sldMk cId="3010018605" sldId="262"/>
            <ac:spMk id="8" creationId="{12964EE9-D6C0-47DF-A32B-4A2DC00A6591}"/>
          </ac:spMkLst>
        </pc:spChg>
        <pc:spChg chg="add del mod">
          <ac:chgData name="Boyce, Jill" userId="cb510d74-89ae-4856-aa2b-3dfc06e46059" providerId="ADAL" clId="{564FABA6-B2BB-40E3-B313-751D951C9915}" dt="2020-06-20T19:17:35.988" v="242" actId="478"/>
          <ac:spMkLst>
            <pc:docMk/>
            <pc:sldMk cId="3010018605" sldId="262"/>
            <ac:spMk id="11" creationId="{67D1ECCB-DFAE-4DDF-818B-47BE3F031772}"/>
          </ac:spMkLst>
        </pc:spChg>
        <pc:graphicFrameChg chg="add mod modGraphic">
          <ac:chgData name="Boyce, Jill" userId="cb510d74-89ae-4856-aa2b-3dfc06e46059" providerId="ADAL" clId="{564FABA6-B2BB-40E3-B313-751D951C9915}" dt="2020-06-20T19:20:04.437" v="283" actId="1035"/>
          <ac:graphicFrameMkLst>
            <pc:docMk/>
            <pc:sldMk cId="3010018605" sldId="262"/>
            <ac:graphicFrameMk id="9" creationId="{83012D64-A099-4C57-B41F-32837B7D61D2}"/>
          </ac:graphicFrameMkLst>
        </pc:graphicFrameChg>
        <pc:graphicFrameChg chg="add del">
          <ac:chgData name="Boyce, Jill" userId="cb510d74-89ae-4856-aa2b-3dfc06e46059" providerId="ADAL" clId="{564FABA6-B2BB-40E3-B313-751D951C9915}" dt="2020-06-20T19:17:55.815" v="245"/>
          <ac:graphicFrameMkLst>
            <pc:docMk/>
            <pc:sldMk cId="3010018605" sldId="262"/>
            <ac:graphicFrameMk id="12" creationId="{5842C905-7103-45CD-82D9-864178A61A1C}"/>
          </ac:graphicFrameMkLst>
        </pc:graphicFrameChg>
        <pc:graphicFrameChg chg="add mod modGraphic">
          <ac:chgData name="Boyce, Jill" userId="cb510d74-89ae-4856-aa2b-3dfc06e46059" providerId="ADAL" clId="{564FABA6-B2BB-40E3-B313-751D951C9915}" dt="2020-06-20T19:20:04.437" v="283" actId="1035"/>
          <ac:graphicFrameMkLst>
            <pc:docMk/>
            <pc:sldMk cId="3010018605" sldId="262"/>
            <ac:graphicFrameMk id="13" creationId="{EF6F4711-A90A-48F0-B041-E1BA935B57E2}"/>
          </ac:graphicFrameMkLst>
        </pc:graphicFrameChg>
      </pc:sldChg>
      <pc:sldChg chg="modSp add">
        <pc:chgData name="Boyce, Jill" userId="cb510d74-89ae-4856-aa2b-3dfc06e46059" providerId="ADAL" clId="{564FABA6-B2BB-40E3-B313-751D951C9915}" dt="2020-06-20T19:24:44.877" v="403" actId="6549"/>
        <pc:sldMkLst>
          <pc:docMk/>
          <pc:sldMk cId="3223738310" sldId="263"/>
        </pc:sldMkLst>
        <pc:spChg chg="mod">
          <ac:chgData name="Boyce, Jill" userId="cb510d74-89ae-4856-aa2b-3dfc06e46059" providerId="ADAL" clId="{564FABA6-B2BB-40E3-B313-751D951C9915}" dt="2020-06-20T19:23:52.809" v="351" actId="14100"/>
          <ac:spMkLst>
            <pc:docMk/>
            <pc:sldMk cId="3223738310" sldId="263"/>
            <ac:spMk id="2" creationId="{1E552111-FF7D-4CC7-86D2-CA99A9F85E01}"/>
          </ac:spMkLst>
        </pc:spChg>
        <pc:spChg chg="mod">
          <ac:chgData name="Boyce, Jill" userId="cb510d74-89ae-4856-aa2b-3dfc06e46059" providerId="ADAL" clId="{564FABA6-B2BB-40E3-B313-751D951C9915}" dt="2020-06-20T19:24:44.877" v="403" actId="6549"/>
          <ac:spMkLst>
            <pc:docMk/>
            <pc:sldMk cId="3223738310" sldId="263"/>
            <ac:spMk id="3" creationId="{A2F2818C-2D11-459D-9692-71E744B4F73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2AAEE5-42CD-4624-9F08-BB0BCFE13F3D}" type="datetimeFigureOut">
              <a:rPr lang="en-US" smtClean="0"/>
              <a:t>6/20/2020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2EB4EF-B5CF-43A2-A05E-813D7C867D1E}" type="slidenum">
              <a:rPr lang="en-US" smtClean="0"/>
              <a:t>‹#›</a:t>
            </a:fld>
            <a:endParaRPr lang="en-US"/>
          </a:p>
        </p:txBody>
      </p:sp>
    </p:spTree>
    <p:extLst>
      <p:ext uri="{BB962C8B-B14F-4D97-AF65-F5344CB8AC3E}">
        <p14:creationId xmlns:p14="http://schemas.microsoft.com/office/powerpoint/2010/main" val="22338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2EB4EF-B5CF-43A2-A05E-813D7C867D1E}" type="slidenum">
              <a:rPr lang="en-US" smtClean="0"/>
              <a:t>6</a:t>
            </a:fld>
            <a:endParaRPr lang="en-US"/>
          </a:p>
        </p:txBody>
      </p:sp>
    </p:spTree>
    <p:extLst>
      <p:ext uri="{BB962C8B-B14F-4D97-AF65-F5344CB8AC3E}">
        <p14:creationId xmlns:p14="http://schemas.microsoft.com/office/powerpoint/2010/main" val="2913588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CCF2E-1843-4393-AE55-9ADFDCC98B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D0786A-838E-443E-999D-D7EF1D084D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6FE01F3-795D-4F28-9840-4F585B39DC8B}"/>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3AE8A9F2-431A-4BB9-807B-7795D34538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94179D-756E-414E-AFE0-7760E690A53D}"/>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2425963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0029E-6398-4D6B-BF00-D079A6C9E9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5B4BB2-FEDB-420B-A5B4-D6FE8E98E7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5C04A3-A033-4DBD-A281-BA4F8E36AB57}"/>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F795C7AD-A7AF-4A7E-9A27-9A252FAE2C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A7707-9EF2-4F6D-847B-8775A4192E9C}"/>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2694289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4A3717-B9D4-4CD6-BB81-63B994C011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1CD2145-CF8A-4F6B-8BA0-7ED19DE1E9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8A30AF-9AC9-4895-9294-9C8BA6182C9B}"/>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DCFD8655-536B-49BE-B786-B6AC660C8F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0C089A-3DB3-4527-92FA-81D8994EFC05}"/>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897168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D2BB4-9D61-49FC-A52E-9E6DB90790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44E778-9142-425D-AD22-97A689AC3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1A659E-7E04-42B6-8F4E-7D236CD6287A}"/>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BED10443-2CC1-4665-A3DF-9C2CBE4F6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1F6602-2635-4471-887F-7548BFCD8603}"/>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2856568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2F373-35AB-4052-8467-BBEACEF1C23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0CD840-F134-42E8-9A99-BDE24803F0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D7D9DE-8437-414A-B6FD-367A68506152}"/>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E3051C19-D3E7-4290-949E-07C5A8488C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BBCCB8-26C6-48B9-98B4-02E30D146B49}"/>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1853317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E2D1-22F6-42E8-83E4-BEC01373EF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ECD1F0-7278-494D-B678-6A275C80D1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E600B4D-2A60-45CD-801D-1C089D34D5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13DE5A-6F5C-4A0F-A739-0E1712EAE39C}"/>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6" name="Footer Placeholder 5">
            <a:extLst>
              <a:ext uri="{FF2B5EF4-FFF2-40B4-BE49-F238E27FC236}">
                <a16:creationId xmlns:a16="http://schemas.microsoft.com/office/drawing/2014/main" id="{61E59AAE-2DE9-4B4C-BF1E-60B07DA950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7E8085-8708-4CFF-9B8A-493F09FD6BCA}"/>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3465978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A0841-B8A0-411E-8088-DAC6A5B092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FD2C33-C92A-43EA-AD7B-857CCD4B8E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3362A7-243D-432E-894F-93EB477629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688794-478D-4D9D-87E1-EE84DEC20E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75213D-5D8F-484F-91BC-9DBF1F4BCC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C626D9-EEDD-4613-9056-187805050E8A}"/>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8" name="Footer Placeholder 7">
            <a:extLst>
              <a:ext uri="{FF2B5EF4-FFF2-40B4-BE49-F238E27FC236}">
                <a16:creationId xmlns:a16="http://schemas.microsoft.com/office/drawing/2014/main" id="{58CFB8A2-AF58-46D9-A268-FC1C059EDCF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FBC7CC8-0AB8-43BB-99E6-664506BDBDE3}"/>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3577004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1B6DA-8E97-40EA-A7B0-6F4F19F1BC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2340CFA-4ED3-4CA6-98A3-F242D0FADF60}"/>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4" name="Footer Placeholder 3">
            <a:extLst>
              <a:ext uri="{FF2B5EF4-FFF2-40B4-BE49-F238E27FC236}">
                <a16:creationId xmlns:a16="http://schemas.microsoft.com/office/drawing/2014/main" id="{E4F6BFE4-1BCC-40E1-8F8F-3EEB6C224F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F7CC5A-906E-4BBE-9B69-0C109D2CF943}"/>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278186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13F7F7-D4D4-45C0-B5CE-637DCFEF3B5C}"/>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3" name="Footer Placeholder 2">
            <a:extLst>
              <a:ext uri="{FF2B5EF4-FFF2-40B4-BE49-F238E27FC236}">
                <a16:creationId xmlns:a16="http://schemas.microsoft.com/office/drawing/2014/main" id="{37C78526-E1C6-4A59-BD8A-7FF405BAEE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5B086ED-50C7-4F58-8DB3-01612B50DD36}"/>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3006189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CD0EC-426D-47BE-AE77-C33012E3E9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08ED81-1716-4377-A4D1-B7D40DA6D7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9FA935-9ECC-447C-A36B-01BE912FF1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B57452-A85C-4841-A6E4-B0B5B910A3AB}"/>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6" name="Footer Placeholder 5">
            <a:extLst>
              <a:ext uri="{FF2B5EF4-FFF2-40B4-BE49-F238E27FC236}">
                <a16:creationId xmlns:a16="http://schemas.microsoft.com/office/drawing/2014/main" id="{4FD8C6FB-B4F6-44BE-A531-275FF25E7F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5CDF38-C6B5-4E52-9107-44D7E2002BFC}"/>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3675977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C5F4F-F0A7-4F37-8AC2-C9E583A31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34B51E-C964-46EB-B47D-5547EFBFD9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0480F9-881C-4AD5-8F67-186629E7E4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42C870-2A83-4D6B-A79B-1BF068B0B02B}"/>
              </a:ext>
            </a:extLst>
          </p:cNvPr>
          <p:cNvSpPr>
            <a:spLocks noGrp="1"/>
          </p:cNvSpPr>
          <p:nvPr>
            <p:ph type="dt" sz="half" idx="10"/>
          </p:nvPr>
        </p:nvSpPr>
        <p:spPr/>
        <p:txBody>
          <a:bodyPr/>
          <a:lstStyle/>
          <a:p>
            <a:fld id="{043E6969-ACEC-4CD2-A9AB-F301E2A3F32D}" type="datetimeFigureOut">
              <a:rPr lang="en-US" smtClean="0"/>
              <a:t>6/20/2020</a:t>
            </a:fld>
            <a:endParaRPr lang="en-US"/>
          </a:p>
        </p:txBody>
      </p:sp>
      <p:sp>
        <p:nvSpPr>
          <p:cNvPr id="6" name="Footer Placeholder 5">
            <a:extLst>
              <a:ext uri="{FF2B5EF4-FFF2-40B4-BE49-F238E27FC236}">
                <a16:creationId xmlns:a16="http://schemas.microsoft.com/office/drawing/2014/main" id="{E8BD2D45-7834-4F75-9DC8-1A773128E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4E87F7-F788-4AE3-B789-CD439F6BE5F8}"/>
              </a:ext>
            </a:extLst>
          </p:cNvPr>
          <p:cNvSpPr>
            <a:spLocks noGrp="1"/>
          </p:cNvSpPr>
          <p:nvPr>
            <p:ph type="sldNum" sz="quarter" idx="12"/>
          </p:nvPr>
        </p:nvSpPr>
        <p:spPr/>
        <p:txBody>
          <a:bodyPr/>
          <a:lstStyle/>
          <a:p>
            <a:fld id="{6613DA3F-FC31-4014-B859-CFF03266F9E7}" type="slidenum">
              <a:rPr lang="en-US" smtClean="0"/>
              <a:t>‹#›</a:t>
            </a:fld>
            <a:endParaRPr lang="en-US"/>
          </a:p>
        </p:txBody>
      </p:sp>
    </p:spTree>
    <p:extLst>
      <p:ext uri="{BB962C8B-B14F-4D97-AF65-F5344CB8AC3E}">
        <p14:creationId xmlns:p14="http://schemas.microsoft.com/office/powerpoint/2010/main" val="835174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0FDF7C-AE38-4604-932B-43783695D9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CB9114-4322-465E-953E-08A06638BF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C647F3-BDFD-43D4-8A9E-E618CBBC18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3E6969-ACEC-4CD2-A9AB-F301E2A3F32D}" type="datetimeFigureOut">
              <a:rPr lang="en-US" smtClean="0"/>
              <a:t>6/20/2020</a:t>
            </a:fld>
            <a:endParaRPr lang="en-US"/>
          </a:p>
        </p:txBody>
      </p:sp>
      <p:sp>
        <p:nvSpPr>
          <p:cNvPr id="5" name="Footer Placeholder 4">
            <a:extLst>
              <a:ext uri="{FF2B5EF4-FFF2-40B4-BE49-F238E27FC236}">
                <a16:creationId xmlns:a16="http://schemas.microsoft.com/office/drawing/2014/main" id="{428F757F-DADA-464C-9DA0-C60A0E3C71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B4E89E5-8346-4681-8357-B227176338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13DA3F-FC31-4014-B859-CFF03266F9E7}" type="slidenum">
              <a:rPr lang="en-US" smtClean="0"/>
              <a:t>‹#›</a:t>
            </a:fld>
            <a:endParaRPr lang="en-US"/>
          </a:p>
        </p:txBody>
      </p:sp>
    </p:spTree>
    <p:extLst>
      <p:ext uri="{BB962C8B-B14F-4D97-AF65-F5344CB8AC3E}">
        <p14:creationId xmlns:p14="http://schemas.microsoft.com/office/powerpoint/2010/main" val="1343173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17260-7846-44EC-80A8-FD263902160D}"/>
              </a:ext>
            </a:extLst>
          </p:cNvPr>
          <p:cNvSpPr>
            <a:spLocks noGrp="1"/>
          </p:cNvSpPr>
          <p:nvPr>
            <p:ph type="ctrTitle"/>
          </p:nvPr>
        </p:nvSpPr>
        <p:spPr/>
        <p:txBody>
          <a:bodyPr>
            <a:normAutofit fontScale="90000"/>
          </a:bodyPr>
          <a:lstStyle/>
          <a:p>
            <a:r>
              <a:rPr lang="en-US" dirty="0"/>
              <a:t>JVET-S0107</a:t>
            </a:r>
            <a:br>
              <a:rPr lang="en-US" dirty="0"/>
            </a:br>
            <a:r>
              <a:rPr lang="en-US" sz="4900" dirty="0"/>
              <a:t>AHG9/AHG12 </a:t>
            </a:r>
            <a:r>
              <a:rPr lang="en-CA" sz="4900" dirty="0"/>
              <a:t>Recommended multi-layer composite picture SEI messages </a:t>
            </a:r>
            <a:endParaRPr lang="en-US" dirty="0"/>
          </a:p>
        </p:txBody>
      </p:sp>
      <p:sp>
        <p:nvSpPr>
          <p:cNvPr id="3" name="Subtitle 2">
            <a:extLst>
              <a:ext uri="{FF2B5EF4-FFF2-40B4-BE49-F238E27FC236}">
                <a16:creationId xmlns:a16="http://schemas.microsoft.com/office/drawing/2014/main" id="{2D5E5AEF-EA20-48CB-B18C-2A28759A21E9}"/>
              </a:ext>
            </a:extLst>
          </p:cNvPr>
          <p:cNvSpPr>
            <a:spLocks noGrp="1"/>
          </p:cNvSpPr>
          <p:nvPr>
            <p:ph type="subTitle" idx="1"/>
          </p:nvPr>
        </p:nvSpPr>
        <p:spPr/>
        <p:txBody>
          <a:bodyPr/>
          <a:lstStyle/>
          <a:p>
            <a:r>
              <a:rPr lang="en-US" dirty="0"/>
              <a:t>Jill Boyce</a:t>
            </a:r>
          </a:p>
          <a:p>
            <a:r>
              <a:rPr lang="en-US" dirty="0"/>
              <a:t>Intel</a:t>
            </a:r>
          </a:p>
        </p:txBody>
      </p:sp>
    </p:spTree>
    <p:extLst>
      <p:ext uri="{BB962C8B-B14F-4D97-AF65-F5344CB8AC3E}">
        <p14:creationId xmlns:p14="http://schemas.microsoft.com/office/powerpoint/2010/main" val="2304792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65926-34FB-44E9-850B-0073F4EB3C1B}"/>
              </a:ext>
            </a:extLst>
          </p:cNvPr>
          <p:cNvSpPr>
            <a:spLocks noGrp="1"/>
          </p:cNvSpPr>
          <p:nvPr>
            <p:ph type="title"/>
          </p:nvPr>
        </p:nvSpPr>
        <p:spPr/>
        <p:txBody>
          <a:bodyPr/>
          <a:lstStyle/>
          <a:p>
            <a:r>
              <a:rPr lang="en-CA" dirty="0"/>
              <a:t>Multi-layer composite picture SEI messages</a:t>
            </a:r>
            <a:endParaRPr lang="en-US" dirty="0"/>
          </a:p>
        </p:txBody>
      </p:sp>
      <p:sp>
        <p:nvSpPr>
          <p:cNvPr id="3" name="Content Placeholder 2">
            <a:extLst>
              <a:ext uri="{FF2B5EF4-FFF2-40B4-BE49-F238E27FC236}">
                <a16:creationId xmlns:a16="http://schemas.microsoft.com/office/drawing/2014/main" id="{F1E8E8F9-5D45-4410-B9C2-FD90312EEB55}"/>
              </a:ext>
            </a:extLst>
          </p:cNvPr>
          <p:cNvSpPr>
            <a:spLocks noGrp="1"/>
          </p:cNvSpPr>
          <p:nvPr>
            <p:ph idx="1"/>
          </p:nvPr>
        </p:nvSpPr>
        <p:spPr/>
        <p:txBody>
          <a:bodyPr>
            <a:normAutofit fontScale="92500"/>
          </a:bodyPr>
          <a:lstStyle/>
          <a:p>
            <a:r>
              <a:rPr lang="en-US" dirty="0"/>
              <a:t>Two SEI messages proposed to indicate recommended composite layout of decoded pictures from multiple layers</a:t>
            </a:r>
          </a:p>
          <a:p>
            <a:pPr lvl="1"/>
            <a:r>
              <a:rPr lang="en-CA" dirty="0"/>
              <a:t>Layer composite SEI message sent for each layer</a:t>
            </a:r>
          </a:p>
          <a:p>
            <a:pPr lvl="2"/>
            <a:r>
              <a:rPr lang="en-CA" dirty="0"/>
              <a:t>Contains parameters for the current layer’s decoded picture. </a:t>
            </a:r>
          </a:p>
          <a:p>
            <a:pPr lvl="1"/>
            <a:r>
              <a:rPr lang="en-CA" dirty="0"/>
              <a:t>Recommended composite layers info SEI message applies to multiple layers</a:t>
            </a:r>
          </a:p>
          <a:p>
            <a:pPr lvl="2"/>
            <a:r>
              <a:rPr lang="en-CA" dirty="0"/>
              <a:t>Includes parameters for each output layer set (OLS)</a:t>
            </a:r>
          </a:p>
          <a:p>
            <a:pPr lvl="2"/>
            <a:endParaRPr lang="en-CA" dirty="0"/>
          </a:p>
          <a:p>
            <a:r>
              <a:rPr lang="en-CA" dirty="0"/>
              <a:t>Different syntax to accomplish the same goals of JVET-R0307, JVET-S0108, JVET-S0213</a:t>
            </a:r>
          </a:p>
          <a:p>
            <a:r>
              <a:rPr lang="en-CA" dirty="0"/>
              <a:t>Layer positions signalled on a grid, with signalled grid unit size</a:t>
            </a:r>
          </a:p>
          <a:p>
            <a:r>
              <a:rPr lang="en-CA" dirty="0"/>
              <a:t>Goal is to allow use with multiple </a:t>
            </a:r>
            <a:r>
              <a:rPr lang="en-CA" dirty="0" err="1"/>
              <a:t>OLSes</a:t>
            </a:r>
            <a:r>
              <a:rPr lang="en-CA" dirty="0"/>
              <a:t> for the same multi-layer bitstream </a:t>
            </a:r>
            <a:endParaRPr lang="en-US" dirty="0"/>
          </a:p>
        </p:txBody>
      </p:sp>
    </p:spTree>
    <p:extLst>
      <p:ext uri="{BB962C8B-B14F-4D97-AF65-F5344CB8AC3E}">
        <p14:creationId xmlns:p14="http://schemas.microsoft.com/office/powerpoint/2010/main" val="2490495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2431DD-91BC-4999-8468-3E2D4AA952B9}"/>
              </a:ext>
            </a:extLst>
          </p:cNvPr>
          <p:cNvSpPr/>
          <p:nvPr/>
        </p:nvSpPr>
        <p:spPr>
          <a:xfrm>
            <a:off x="539646" y="903782"/>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F4554310-E577-4776-9FCA-5EA183B2558D}"/>
              </a:ext>
            </a:extLst>
          </p:cNvPr>
          <p:cNvSpPr/>
          <p:nvPr/>
        </p:nvSpPr>
        <p:spPr>
          <a:xfrm>
            <a:off x="1656414" y="903781"/>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Rectangle 3">
            <a:extLst>
              <a:ext uri="{FF2B5EF4-FFF2-40B4-BE49-F238E27FC236}">
                <a16:creationId xmlns:a16="http://schemas.microsoft.com/office/drawing/2014/main" id="{96DD040B-FAB3-4066-8230-430247335EEC}"/>
              </a:ext>
            </a:extLst>
          </p:cNvPr>
          <p:cNvSpPr/>
          <p:nvPr/>
        </p:nvSpPr>
        <p:spPr>
          <a:xfrm>
            <a:off x="2773182" y="903780"/>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Rectangle 4">
            <a:extLst>
              <a:ext uri="{FF2B5EF4-FFF2-40B4-BE49-F238E27FC236}">
                <a16:creationId xmlns:a16="http://schemas.microsoft.com/office/drawing/2014/main" id="{3AC1DBDA-6E68-4165-B4FD-EA9196CEEE97}"/>
              </a:ext>
            </a:extLst>
          </p:cNvPr>
          <p:cNvSpPr/>
          <p:nvPr/>
        </p:nvSpPr>
        <p:spPr>
          <a:xfrm>
            <a:off x="3889950" y="903779"/>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F5273F42-6204-404A-A71A-E711F94985B0}"/>
              </a:ext>
            </a:extLst>
          </p:cNvPr>
          <p:cNvSpPr/>
          <p:nvPr/>
        </p:nvSpPr>
        <p:spPr>
          <a:xfrm>
            <a:off x="539646" y="1563349"/>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9B98A06F-D22E-46DF-8980-91DBC875BD21}"/>
              </a:ext>
            </a:extLst>
          </p:cNvPr>
          <p:cNvSpPr/>
          <p:nvPr/>
        </p:nvSpPr>
        <p:spPr>
          <a:xfrm>
            <a:off x="1656414" y="1563348"/>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E75CEB94-E66B-463A-AA7F-C5E97A23CA83}"/>
              </a:ext>
            </a:extLst>
          </p:cNvPr>
          <p:cNvSpPr/>
          <p:nvPr/>
        </p:nvSpPr>
        <p:spPr>
          <a:xfrm>
            <a:off x="2773182" y="1563347"/>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a:extLst>
              <a:ext uri="{FF2B5EF4-FFF2-40B4-BE49-F238E27FC236}">
                <a16:creationId xmlns:a16="http://schemas.microsoft.com/office/drawing/2014/main" id="{AC2CCFB2-8746-43D3-9F0A-607D61B85491}"/>
              </a:ext>
            </a:extLst>
          </p:cNvPr>
          <p:cNvSpPr/>
          <p:nvPr/>
        </p:nvSpPr>
        <p:spPr>
          <a:xfrm>
            <a:off x="3889950" y="1563346"/>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2EFBE71E-A720-4D71-83BF-EE0CFA33F5C5}"/>
              </a:ext>
            </a:extLst>
          </p:cNvPr>
          <p:cNvSpPr/>
          <p:nvPr/>
        </p:nvSpPr>
        <p:spPr>
          <a:xfrm>
            <a:off x="539646" y="2222916"/>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BAC2FF1B-2679-4E9F-8933-FF5CB6AA4573}"/>
              </a:ext>
            </a:extLst>
          </p:cNvPr>
          <p:cNvSpPr/>
          <p:nvPr/>
        </p:nvSpPr>
        <p:spPr>
          <a:xfrm>
            <a:off x="1656414" y="222291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Rectangle 11">
            <a:extLst>
              <a:ext uri="{FF2B5EF4-FFF2-40B4-BE49-F238E27FC236}">
                <a16:creationId xmlns:a16="http://schemas.microsoft.com/office/drawing/2014/main" id="{B665CB17-9A25-4E25-A707-D5F7B4E76B8A}"/>
              </a:ext>
            </a:extLst>
          </p:cNvPr>
          <p:cNvSpPr/>
          <p:nvPr/>
        </p:nvSpPr>
        <p:spPr>
          <a:xfrm>
            <a:off x="2773182" y="2222914"/>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44D51B5C-353A-4794-8AC8-0AE5AD019155}"/>
              </a:ext>
            </a:extLst>
          </p:cNvPr>
          <p:cNvSpPr/>
          <p:nvPr/>
        </p:nvSpPr>
        <p:spPr>
          <a:xfrm>
            <a:off x="3889950" y="2222913"/>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F84B5C63-E08F-46F9-AC50-B99F0DE721E5}"/>
              </a:ext>
            </a:extLst>
          </p:cNvPr>
          <p:cNvSpPr/>
          <p:nvPr/>
        </p:nvSpPr>
        <p:spPr>
          <a:xfrm>
            <a:off x="539646" y="2882482"/>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Rectangle 14">
            <a:extLst>
              <a:ext uri="{FF2B5EF4-FFF2-40B4-BE49-F238E27FC236}">
                <a16:creationId xmlns:a16="http://schemas.microsoft.com/office/drawing/2014/main" id="{11C68733-E47E-4D03-98C0-9ACE8398F0C5}"/>
              </a:ext>
            </a:extLst>
          </p:cNvPr>
          <p:cNvSpPr/>
          <p:nvPr/>
        </p:nvSpPr>
        <p:spPr>
          <a:xfrm>
            <a:off x="1656414" y="2882481"/>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Rectangle 15">
            <a:extLst>
              <a:ext uri="{FF2B5EF4-FFF2-40B4-BE49-F238E27FC236}">
                <a16:creationId xmlns:a16="http://schemas.microsoft.com/office/drawing/2014/main" id="{A8AE98CC-AB46-47D0-9C01-5E2785661D58}"/>
              </a:ext>
            </a:extLst>
          </p:cNvPr>
          <p:cNvSpPr/>
          <p:nvPr/>
        </p:nvSpPr>
        <p:spPr>
          <a:xfrm>
            <a:off x="2773182" y="2882480"/>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Rectangle 16">
            <a:extLst>
              <a:ext uri="{FF2B5EF4-FFF2-40B4-BE49-F238E27FC236}">
                <a16:creationId xmlns:a16="http://schemas.microsoft.com/office/drawing/2014/main" id="{321838CA-7A5E-4D9B-A67F-5421D7F4D6C4}"/>
              </a:ext>
            </a:extLst>
          </p:cNvPr>
          <p:cNvSpPr/>
          <p:nvPr/>
        </p:nvSpPr>
        <p:spPr>
          <a:xfrm>
            <a:off x="3889950" y="2882479"/>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Rectangle 17">
            <a:extLst>
              <a:ext uri="{FF2B5EF4-FFF2-40B4-BE49-F238E27FC236}">
                <a16:creationId xmlns:a16="http://schemas.microsoft.com/office/drawing/2014/main" id="{230EB166-AC57-41E2-8C24-CCE7C9D74B49}"/>
              </a:ext>
            </a:extLst>
          </p:cNvPr>
          <p:cNvSpPr/>
          <p:nvPr/>
        </p:nvSpPr>
        <p:spPr>
          <a:xfrm>
            <a:off x="5968584" y="903780"/>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0</a:t>
            </a:r>
          </a:p>
        </p:txBody>
      </p:sp>
      <p:sp>
        <p:nvSpPr>
          <p:cNvPr id="19" name="Rectangle 18">
            <a:extLst>
              <a:ext uri="{FF2B5EF4-FFF2-40B4-BE49-F238E27FC236}">
                <a16:creationId xmlns:a16="http://schemas.microsoft.com/office/drawing/2014/main" id="{F60B8045-6505-4791-A856-9E3F19AD3280}"/>
              </a:ext>
            </a:extLst>
          </p:cNvPr>
          <p:cNvSpPr/>
          <p:nvPr/>
        </p:nvSpPr>
        <p:spPr>
          <a:xfrm>
            <a:off x="7085352" y="903779"/>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20" name="Rectangle 19">
            <a:extLst>
              <a:ext uri="{FF2B5EF4-FFF2-40B4-BE49-F238E27FC236}">
                <a16:creationId xmlns:a16="http://schemas.microsoft.com/office/drawing/2014/main" id="{56480D97-F8E8-4491-A0BA-F3BCC57587A2}"/>
              </a:ext>
            </a:extLst>
          </p:cNvPr>
          <p:cNvSpPr/>
          <p:nvPr/>
        </p:nvSpPr>
        <p:spPr>
          <a:xfrm>
            <a:off x="8202120" y="903778"/>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21" name="Rectangle 20">
            <a:extLst>
              <a:ext uri="{FF2B5EF4-FFF2-40B4-BE49-F238E27FC236}">
                <a16:creationId xmlns:a16="http://schemas.microsoft.com/office/drawing/2014/main" id="{3C4A40A4-341F-4D73-B692-C025B1066F00}"/>
              </a:ext>
            </a:extLst>
          </p:cNvPr>
          <p:cNvSpPr/>
          <p:nvPr/>
        </p:nvSpPr>
        <p:spPr>
          <a:xfrm>
            <a:off x="9318888" y="903777"/>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a:t>
            </a:r>
          </a:p>
        </p:txBody>
      </p:sp>
      <p:sp>
        <p:nvSpPr>
          <p:cNvPr id="22" name="Rectangle 21">
            <a:extLst>
              <a:ext uri="{FF2B5EF4-FFF2-40B4-BE49-F238E27FC236}">
                <a16:creationId xmlns:a16="http://schemas.microsoft.com/office/drawing/2014/main" id="{61C4B1B7-E62A-44E7-B6F0-0029FD1799FD}"/>
              </a:ext>
            </a:extLst>
          </p:cNvPr>
          <p:cNvSpPr/>
          <p:nvPr/>
        </p:nvSpPr>
        <p:spPr>
          <a:xfrm>
            <a:off x="5968584" y="1563347"/>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4</a:t>
            </a:r>
          </a:p>
        </p:txBody>
      </p:sp>
      <p:sp>
        <p:nvSpPr>
          <p:cNvPr id="23" name="Rectangle 22">
            <a:extLst>
              <a:ext uri="{FF2B5EF4-FFF2-40B4-BE49-F238E27FC236}">
                <a16:creationId xmlns:a16="http://schemas.microsoft.com/office/drawing/2014/main" id="{05EA83F0-5FF0-42DB-9571-1BE601833C04}"/>
              </a:ext>
            </a:extLst>
          </p:cNvPr>
          <p:cNvSpPr/>
          <p:nvPr/>
        </p:nvSpPr>
        <p:spPr>
          <a:xfrm>
            <a:off x="7085352" y="1563346"/>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p>
        </p:txBody>
      </p:sp>
      <p:sp>
        <p:nvSpPr>
          <p:cNvPr id="24" name="Rectangle 23">
            <a:extLst>
              <a:ext uri="{FF2B5EF4-FFF2-40B4-BE49-F238E27FC236}">
                <a16:creationId xmlns:a16="http://schemas.microsoft.com/office/drawing/2014/main" id="{4CEB6762-DE29-4DA4-8A86-7B5345E58B07}"/>
              </a:ext>
            </a:extLst>
          </p:cNvPr>
          <p:cNvSpPr/>
          <p:nvPr/>
        </p:nvSpPr>
        <p:spPr>
          <a:xfrm>
            <a:off x="8202120" y="156334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p>
        </p:txBody>
      </p:sp>
      <p:sp>
        <p:nvSpPr>
          <p:cNvPr id="25" name="Rectangle 24">
            <a:extLst>
              <a:ext uri="{FF2B5EF4-FFF2-40B4-BE49-F238E27FC236}">
                <a16:creationId xmlns:a16="http://schemas.microsoft.com/office/drawing/2014/main" id="{9DE24789-0E94-4743-A688-E43D06A68C76}"/>
              </a:ext>
            </a:extLst>
          </p:cNvPr>
          <p:cNvSpPr/>
          <p:nvPr/>
        </p:nvSpPr>
        <p:spPr>
          <a:xfrm>
            <a:off x="9318888" y="1563344"/>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7</a:t>
            </a:r>
          </a:p>
        </p:txBody>
      </p:sp>
      <p:sp>
        <p:nvSpPr>
          <p:cNvPr id="26" name="Rectangle 25">
            <a:extLst>
              <a:ext uri="{FF2B5EF4-FFF2-40B4-BE49-F238E27FC236}">
                <a16:creationId xmlns:a16="http://schemas.microsoft.com/office/drawing/2014/main" id="{9F2B51E6-287D-4087-AD51-C75188607F92}"/>
              </a:ext>
            </a:extLst>
          </p:cNvPr>
          <p:cNvSpPr/>
          <p:nvPr/>
        </p:nvSpPr>
        <p:spPr>
          <a:xfrm>
            <a:off x="5968584" y="2222914"/>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8</a:t>
            </a:r>
          </a:p>
        </p:txBody>
      </p:sp>
      <p:sp>
        <p:nvSpPr>
          <p:cNvPr id="28" name="Rectangle 27">
            <a:extLst>
              <a:ext uri="{FF2B5EF4-FFF2-40B4-BE49-F238E27FC236}">
                <a16:creationId xmlns:a16="http://schemas.microsoft.com/office/drawing/2014/main" id="{87F95855-3B5C-458C-87C6-9B0BC2ABBA37}"/>
              </a:ext>
            </a:extLst>
          </p:cNvPr>
          <p:cNvSpPr/>
          <p:nvPr/>
        </p:nvSpPr>
        <p:spPr>
          <a:xfrm>
            <a:off x="8202119" y="2222912"/>
            <a:ext cx="2233535" cy="1319134"/>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10</a:t>
            </a:r>
          </a:p>
        </p:txBody>
      </p:sp>
      <p:sp>
        <p:nvSpPr>
          <p:cNvPr id="30" name="Rectangle 29">
            <a:extLst>
              <a:ext uri="{FF2B5EF4-FFF2-40B4-BE49-F238E27FC236}">
                <a16:creationId xmlns:a16="http://schemas.microsoft.com/office/drawing/2014/main" id="{8053487D-BE2F-45CC-94E5-0C548790EB88}"/>
              </a:ext>
            </a:extLst>
          </p:cNvPr>
          <p:cNvSpPr/>
          <p:nvPr/>
        </p:nvSpPr>
        <p:spPr>
          <a:xfrm>
            <a:off x="5968584" y="2882480"/>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a:t>
            </a:r>
          </a:p>
        </p:txBody>
      </p:sp>
      <p:sp>
        <p:nvSpPr>
          <p:cNvPr id="34" name="Rectangle 33">
            <a:extLst>
              <a:ext uri="{FF2B5EF4-FFF2-40B4-BE49-F238E27FC236}">
                <a16:creationId xmlns:a16="http://schemas.microsoft.com/office/drawing/2014/main" id="{F09526C9-6838-4CB0-BE2B-BB6FC5CDD350}"/>
              </a:ext>
            </a:extLst>
          </p:cNvPr>
          <p:cNvSpPr/>
          <p:nvPr/>
        </p:nvSpPr>
        <p:spPr>
          <a:xfrm>
            <a:off x="5968584" y="903776"/>
            <a:ext cx="4467070" cy="2638269"/>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1C01644-1F03-4B87-BA41-760BC694F59C}"/>
              </a:ext>
            </a:extLst>
          </p:cNvPr>
          <p:cNvSpPr/>
          <p:nvPr/>
        </p:nvSpPr>
        <p:spPr>
          <a:xfrm>
            <a:off x="539646" y="4076698"/>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0</a:t>
            </a:r>
          </a:p>
        </p:txBody>
      </p:sp>
      <p:sp>
        <p:nvSpPr>
          <p:cNvPr id="36" name="Rectangle 35">
            <a:extLst>
              <a:ext uri="{FF2B5EF4-FFF2-40B4-BE49-F238E27FC236}">
                <a16:creationId xmlns:a16="http://schemas.microsoft.com/office/drawing/2014/main" id="{9A984D15-A296-4EB3-AB4E-B1F96AA77F98}"/>
              </a:ext>
            </a:extLst>
          </p:cNvPr>
          <p:cNvSpPr/>
          <p:nvPr/>
        </p:nvSpPr>
        <p:spPr>
          <a:xfrm>
            <a:off x="1656414" y="4076697"/>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37" name="Rectangle 36">
            <a:extLst>
              <a:ext uri="{FF2B5EF4-FFF2-40B4-BE49-F238E27FC236}">
                <a16:creationId xmlns:a16="http://schemas.microsoft.com/office/drawing/2014/main" id="{DA0C8A82-AFD4-4E75-B9F9-E6684E8FCEFC}"/>
              </a:ext>
            </a:extLst>
          </p:cNvPr>
          <p:cNvSpPr/>
          <p:nvPr/>
        </p:nvSpPr>
        <p:spPr>
          <a:xfrm>
            <a:off x="2773182" y="4076696"/>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38" name="Rectangle 37">
            <a:extLst>
              <a:ext uri="{FF2B5EF4-FFF2-40B4-BE49-F238E27FC236}">
                <a16:creationId xmlns:a16="http://schemas.microsoft.com/office/drawing/2014/main" id="{B323B3D1-2219-4259-8868-F9C26F7A493B}"/>
              </a:ext>
            </a:extLst>
          </p:cNvPr>
          <p:cNvSpPr/>
          <p:nvPr/>
        </p:nvSpPr>
        <p:spPr>
          <a:xfrm>
            <a:off x="3889950" y="407669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a:t>
            </a:r>
          </a:p>
        </p:txBody>
      </p:sp>
      <p:sp>
        <p:nvSpPr>
          <p:cNvPr id="39" name="Rectangle 38">
            <a:extLst>
              <a:ext uri="{FF2B5EF4-FFF2-40B4-BE49-F238E27FC236}">
                <a16:creationId xmlns:a16="http://schemas.microsoft.com/office/drawing/2014/main" id="{67A0FF34-E997-44FF-925B-CF115AE157EF}"/>
              </a:ext>
            </a:extLst>
          </p:cNvPr>
          <p:cNvSpPr/>
          <p:nvPr/>
        </p:nvSpPr>
        <p:spPr>
          <a:xfrm>
            <a:off x="539646" y="473626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4</a:t>
            </a:r>
          </a:p>
        </p:txBody>
      </p:sp>
      <p:sp>
        <p:nvSpPr>
          <p:cNvPr id="40" name="Rectangle 39">
            <a:extLst>
              <a:ext uri="{FF2B5EF4-FFF2-40B4-BE49-F238E27FC236}">
                <a16:creationId xmlns:a16="http://schemas.microsoft.com/office/drawing/2014/main" id="{325922EC-5E44-4ABE-A634-384C2AC89119}"/>
              </a:ext>
            </a:extLst>
          </p:cNvPr>
          <p:cNvSpPr/>
          <p:nvPr/>
        </p:nvSpPr>
        <p:spPr>
          <a:xfrm>
            <a:off x="1656414" y="4736264"/>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p>
        </p:txBody>
      </p:sp>
      <p:sp>
        <p:nvSpPr>
          <p:cNvPr id="41" name="Rectangle 40">
            <a:extLst>
              <a:ext uri="{FF2B5EF4-FFF2-40B4-BE49-F238E27FC236}">
                <a16:creationId xmlns:a16="http://schemas.microsoft.com/office/drawing/2014/main" id="{24EEF3A4-4000-4FC1-A9DD-73119C469E95}"/>
              </a:ext>
            </a:extLst>
          </p:cNvPr>
          <p:cNvSpPr/>
          <p:nvPr/>
        </p:nvSpPr>
        <p:spPr>
          <a:xfrm>
            <a:off x="2773182" y="4736263"/>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p>
        </p:txBody>
      </p:sp>
      <p:sp>
        <p:nvSpPr>
          <p:cNvPr id="42" name="Rectangle 41">
            <a:extLst>
              <a:ext uri="{FF2B5EF4-FFF2-40B4-BE49-F238E27FC236}">
                <a16:creationId xmlns:a16="http://schemas.microsoft.com/office/drawing/2014/main" id="{4F06B61A-D8BA-4A6F-923A-21FC69846B80}"/>
              </a:ext>
            </a:extLst>
          </p:cNvPr>
          <p:cNvSpPr/>
          <p:nvPr/>
        </p:nvSpPr>
        <p:spPr>
          <a:xfrm>
            <a:off x="3889950" y="4736262"/>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7</a:t>
            </a:r>
          </a:p>
        </p:txBody>
      </p:sp>
      <p:sp>
        <p:nvSpPr>
          <p:cNvPr id="43" name="Rectangle 42">
            <a:extLst>
              <a:ext uri="{FF2B5EF4-FFF2-40B4-BE49-F238E27FC236}">
                <a16:creationId xmlns:a16="http://schemas.microsoft.com/office/drawing/2014/main" id="{D807600C-31A1-472A-9A59-C240BA28952E}"/>
              </a:ext>
            </a:extLst>
          </p:cNvPr>
          <p:cNvSpPr/>
          <p:nvPr/>
        </p:nvSpPr>
        <p:spPr>
          <a:xfrm>
            <a:off x="539646" y="5395832"/>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8</a:t>
            </a:r>
          </a:p>
        </p:txBody>
      </p:sp>
      <p:sp>
        <p:nvSpPr>
          <p:cNvPr id="44" name="Rectangle 43">
            <a:extLst>
              <a:ext uri="{FF2B5EF4-FFF2-40B4-BE49-F238E27FC236}">
                <a16:creationId xmlns:a16="http://schemas.microsoft.com/office/drawing/2014/main" id="{487730D7-8144-4861-91DF-2478D6E39FC8}"/>
              </a:ext>
            </a:extLst>
          </p:cNvPr>
          <p:cNvSpPr/>
          <p:nvPr/>
        </p:nvSpPr>
        <p:spPr>
          <a:xfrm>
            <a:off x="2773181" y="5395830"/>
            <a:ext cx="2233535" cy="1319134"/>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10</a:t>
            </a:r>
          </a:p>
        </p:txBody>
      </p:sp>
      <p:sp>
        <p:nvSpPr>
          <p:cNvPr id="45" name="Rectangle 44">
            <a:extLst>
              <a:ext uri="{FF2B5EF4-FFF2-40B4-BE49-F238E27FC236}">
                <a16:creationId xmlns:a16="http://schemas.microsoft.com/office/drawing/2014/main" id="{69EEBE5C-85BD-4B95-8D94-7E65E2CD4C99}"/>
              </a:ext>
            </a:extLst>
          </p:cNvPr>
          <p:cNvSpPr/>
          <p:nvPr/>
        </p:nvSpPr>
        <p:spPr>
          <a:xfrm>
            <a:off x="539646" y="6055398"/>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a:t>
            </a:r>
          </a:p>
        </p:txBody>
      </p:sp>
      <p:sp>
        <p:nvSpPr>
          <p:cNvPr id="46" name="Rectangle 45">
            <a:extLst>
              <a:ext uri="{FF2B5EF4-FFF2-40B4-BE49-F238E27FC236}">
                <a16:creationId xmlns:a16="http://schemas.microsoft.com/office/drawing/2014/main" id="{95BEED18-A415-4AAC-9CCE-29544EC038B9}"/>
              </a:ext>
            </a:extLst>
          </p:cNvPr>
          <p:cNvSpPr/>
          <p:nvPr/>
        </p:nvSpPr>
        <p:spPr>
          <a:xfrm>
            <a:off x="2773178" y="4076694"/>
            <a:ext cx="2233537" cy="2638269"/>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B914AD4-9008-46E9-9A89-06AA195A53B5}"/>
              </a:ext>
            </a:extLst>
          </p:cNvPr>
          <p:cNvSpPr/>
          <p:nvPr/>
        </p:nvSpPr>
        <p:spPr>
          <a:xfrm>
            <a:off x="6068514" y="4076698"/>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0</a:t>
            </a:r>
          </a:p>
        </p:txBody>
      </p:sp>
      <p:sp>
        <p:nvSpPr>
          <p:cNvPr id="48" name="Rectangle 47">
            <a:extLst>
              <a:ext uri="{FF2B5EF4-FFF2-40B4-BE49-F238E27FC236}">
                <a16:creationId xmlns:a16="http://schemas.microsoft.com/office/drawing/2014/main" id="{EDE7B7CE-15D9-411A-9304-0B3D9DE01E7B}"/>
              </a:ext>
            </a:extLst>
          </p:cNvPr>
          <p:cNvSpPr/>
          <p:nvPr/>
        </p:nvSpPr>
        <p:spPr>
          <a:xfrm>
            <a:off x="7185282" y="4076697"/>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49" name="Rectangle 48">
            <a:extLst>
              <a:ext uri="{FF2B5EF4-FFF2-40B4-BE49-F238E27FC236}">
                <a16:creationId xmlns:a16="http://schemas.microsoft.com/office/drawing/2014/main" id="{78248B83-2846-48E1-9A2A-B26D9CB76D89}"/>
              </a:ext>
            </a:extLst>
          </p:cNvPr>
          <p:cNvSpPr/>
          <p:nvPr/>
        </p:nvSpPr>
        <p:spPr>
          <a:xfrm>
            <a:off x="8302050" y="4076696"/>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50" name="Rectangle 49">
            <a:extLst>
              <a:ext uri="{FF2B5EF4-FFF2-40B4-BE49-F238E27FC236}">
                <a16:creationId xmlns:a16="http://schemas.microsoft.com/office/drawing/2014/main" id="{1A7A2CE2-589B-44F6-AE5E-51EE3A992308}"/>
              </a:ext>
            </a:extLst>
          </p:cNvPr>
          <p:cNvSpPr/>
          <p:nvPr/>
        </p:nvSpPr>
        <p:spPr>
          <a:xfrm>
            <a:off x="9418818" y="407669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a:t>
            </a:r>
          </a:p>
        </p:txBody>
      </p:sp>
      <p:sp>
        <p:nvSpPr>
          <p:cNvPr id="51" name="Rectangle 50">
            <a:extLst>
              <a:ext uri="{FF2B5EF4-FFF2-40B4-BE49-F238E27FC236}">
                <a16:creationId xmlns:a16="http://schemas.microsoft.com/office/drawing/2014/main" id="{2C8159BE-D53C-49A8-844E-886F7EE4FC38}"/>
              </a:ext>
            </a:extLst>
          </p:cNvPr>
          <p:cNvSpPr/>
          <p:nvPr/>
        </p:nvSpPr>
        <p:spPr>
          <a:xfrm>
            <a:off x="6068514" y="4736265"/>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4</a:t>
            </a:r>
          </a:p>
        </p:txBody>
      </p:sp>
      <p:sp>
        <p:nvSpPr>
          <p:cNvPr id="52" name="Rectangle 51">
            <a:extLst>
              <a:ext uri="{FF2B5EF4-FFF2-40B4-BE49-F238E27FC236}">
                <a16:creationId xmlns:a16="http://schemas.microsoft.com/office/drawing/2014/main" id="{4A1CBAE5-B049-4F7A-A0D2-DD428370774F}"/>
              </a:ext>
            </a:extLst>
          </p:cNvPr>
          <p:cNvSpPr/>
          <p:nvPr/>
        </p:nvSpPr>
        <p:spPr>
          <a:xfrm>
            <a:off x="7185282" y="4736264"/>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p>
        </p:txBody>
      </p:sp>
      <p:sp>
        <p:nvSpPr>
          <p:cNvPr id="53" name="Rectangle 52">
            <a:extLst>
              <a:ext uri="{FF2B5EF4-FFF2-40B4-BE49-F238E27FC236}">
                <a16:creationId xmlns:a16="http://schemas.microsoft.com/office/drawing/2014/main" id="{43034C2F-E9DC-49E3-AEEE-0FA94504A4F0}"/>
              </a:ext>
            </a:extLst>
          </p:cNvPr>
          <p:cNvSpPr/>
          <p:nvPr/>
        </p:nvSpPr>
        <p:spPr>
          <a:xfrm>
            <a:off x="8302050" y="4736263"/>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p>
        </p:txBody>
      </p:sp>
      <p:sp>
        <p:nvSpPr>
          <p:cNvPr id="54" name="Rectangle 53">
            <a:extLst>
              <a:ext uri="{FF2B5EF4-FFF2-40B4-BE49-F238E27FC236}">
                <a16:creationId xmlns:a16="http://schemas.microsoft.com/office/drawing/2014/main" id="{FA63D50F-AD53-4A48-8BFA-0FE8A00D3F90}"/>
              </a:ext>
            </a:extLst>
          </p:cNvPr>
          <p:cNvSpPr/>
          <p:nvPr/>
        </p:nvSpPr>
        <p:spPr>
          <a:xfrm>
            <a:off x="9418818" y="4736262"/>
            <a:ext cx="1116768"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7</a:t>
            </a:r>
          </a:p>
        </p:txBody>
      </p:sp>
      <p:sp>
        <p:nvSpPr>
          <p:cNvPr id="55" name="Rectangle 54">
            <a:extLst>
              <a:ext uri="{FF2B5EF4-FFF2-40B4-BE49-F238E27FC236}">
                <a16:creationId xmlns:a16="http://schemas.microsoft.com/office/drawing/2014/main" id="{8B43D25C-CD19-40BD-8601-9748F2D9671B}"/>
              </a:ext>
            </a:extLst>
          </p:cNvPr>
          <p:cNvSpPr/>
          <p:nvPr/>
        </p:nvSpPr>
        <p:spPr>
          <a:xfrm>
            <a:off x="6068514" y="5395832"/>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8</a:t>
            </a:r>
          </a:p>
        </p:txBody>
      </p:sp>
      <p:sp>
        <p:nvSpPr>
          <p:cNvPr id="56" name="Rectangle 55">
            <a:extLst>
              <a:ext uri="{FF2B5EF4-FFF2-40B4-BE49-F238E27FC236}">
                <a16:creationId xmlns:a16="http://schemas.microsoft.com/office/drawing/2014/main" id="{98266D6F-CBFD-4D5A-B8DC-473693BFB348}"/>
              </a:ext>
            </a:extLst>
          </p:cNvPr>
          <p:cNvSpPr/>
          <p:nvPr/>
        </p:nvSpPr>
        <p:spPr>
          <a:xfrm>
            <a:off x="8302049" y="5395830"/>
            <a:ext cx="2233535" cy="1319134"/>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10</a:t>
            </a:r>
          </a:p>
        </p:txBody>
      </p:sp>
      <p:sp>
        <p:nvSpPr>
          <p:cNvPr id="57" name="Rectangle 56">
            <a:extLst>
              <a:ext uri="{FF2B5EF4-FFF2-40B4-BE49-F238E27FC236}">
                <a16:creationId xmlns:a16="http://schemas.microsoft.com/office/drawing/2014/main" id="{05F2E6A0-1284-4338-BEE9-C664047B7D9D}"/>
              </a:ext>
            </a:extLst>
          </p:cNvPr>
          <p:cNvSpPr/>
          <p:nvPr/>
        </p:nvSpPr>
        <p:spPr>
          <a:xfrm>
            <a:off x="6068514" y="6055398"/>
            <a:ext cx="2233536" cy="659567"/>
          </a:xfrm>
          <a:prstGeom prst="rect">
            <a:avLst/>
          </a:prstGeom>
          <a:solidFill>
            <a:schemeClr val="bg2"/>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9</a:t>
            </a:r>
          </a:p>
        </p:txBody>
      </p:sp>
      <p:sp>
        <p:nvSpPr>
          <p:cNvPr id="58" name="Rectangle 57">
            <a:extLst>
              <a:ext uri="{FF2B5EF4-FFF2-40B4-BE49-F238E27FC236}">
                <a16:creationId xmlns:a16="http://schemas.microsoft.com/office/drawing/2014/main" id="{C327F559-005C-45D6-ADC3-ED0CEEF47147}"/>
              </a:ext>
            </a:extLst>
          </p:cNvPr>
          <p:cNvSpPr/>
          <p:nvPr/>
        </p:nvSpPr>
        <p:spPr>
          <a:xfrm>
            <a:off x="7185282" y="4736259"/>
            <a:ext cx="2233533" cy="659567"/>
          </a:xfrm>
          <a:prstGeom prst="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itle 58">
            <a:extLst>
              <a:ext uri="{FF2B5EF4-FFF2-40B4-BE49-F238E27FC236}">
                <a16:creationId xmlns:a16="http://schemas.microsoft.com/office/drawing/2014/main" id="{F0C2FD69-C307-4ED0-907E-6F478067F602}"/>
              </a:ext>
            </a:extLst>
          </p:cNvPr>
          <p:cNvSpPr>
            <a:spLocks noGrp="1"/>
          </p:cNvSpPr>
          <p:nvPr>
            <p:ph type="title"/>
          </p:nvPr>
        </p:nvSpPr>
        <p:spPr>
          <a:xfrm>
            <a:off x="838200" y="365126"/>
            <a:ext cx="10515600" cy="359494"/>
          </a:xfrm>
        </p:spPr>
        <p:txBody>
          <a:bodyPr>
            <a:normAutofit fontScale="90000"/>
          </a:bodyPr>
          <a:lstStyle/>
          <a:p>
            <a:r>
              <a:rPr lang="en-US" dirty="0"/>
              <a:t>Example layout with multiple </a:t>
            </a:r>
            <a:r>
              <a:rPr lang="en-US" dirty="0" err="1"/>
              <a:t>OLSes</a:t>
            </a:r>
            <a:endParaRPr lang="en-US" dirty="0"/>
          </a:p>
        </p:txBody>
      </p:sp>
    </p:spTree>
    <p:extLst>
      <p:ext uri="{BB962C8B-B14F-4D97-AF65-F5344CB8AC3E}">
        <p14:creationId xmlns:p14="http://schemas.microsoft.com/office/powerpoint/2010/main" val="4294068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B2B42-97D8-486F-85DF-F83012909DFA}"/>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70123BD2-341A-419D-A89A-8C0FA34CE8F1}"/>
              </a:ext>
            </a:extLst>
          </p:cNvPr>
          <p:cNvSpPr>
            <a:spLocks noGrp="1"/>
          </p:cNvSpPr>
          <p:nvPr>
            <p:ph idx="1"/>
          </p:nvPr>
        </p:nvSpPr>
        <p:spPr>
          <a:xfrm>
            <a:off x="838200" y="1608268"/>
            <a:ext cx="10515600" cy="4351338"/>
          </a:xfrm>
        </p:spPr>
        <p:txBody>
          <a:bodyPr/>
          <a:lstStyle/>
          <a:p>
            <a:r>
              <a:rPr lang="en-CA" dirty="0"/>
              <a:t>Design assumes that the relative positions and sizes of the individual layer pictures in a composite are consistent, but different sets of layers can be present in output layer sets (OLSs), so sub-regions covered by the “full size” composite picture are of interest. </a:t>
            </a:r>
          </a:p>
          <a:p>
            <a:r>
              <a:rPr lang="en-CA" dirty="0"/>
              <a:t>Design goal to minimize rewriting complexity when bitstream extraction is performed. </a:t>
            </a:r>
          </a:p>
          <a:p>
            <a:pPr lvl="1"/>
            <a:r>
              <a:rPr lang="en-CA" dirty="0"/>
              <a:t>The layer composite position info SEI message, which is sent per layer, is not required to be rewritten in bitstream extraction</a:t>
            </a:r>
            <a:endParaRPr lang="en-US" dirty="0"/>
          </a:p>
          <a:p>
            <a:r>
              <a:rPr lang="en-CA" dirty="0"/>
              <a:t>Layer composite SEI can be used without Recommended composite layers info SEI, if only relative positions of layers needed</a:t>
            </a:r>
            <a:endParaRPr lang="en-US" dirty="0"/>
          </a:p>
          <a:p>
            <a:endParaRPr lang="en-US" dirty="0"/>
          </a:p>
        </p:txBody>
      </p:sp>
    </p:spTree>
    <p:extLst>
      <p:ext uri="{BB962C8B-B14F-4D97-AF65-F5344CB8AC3E}">
        <p14:creationId xmlns:p14="http://schemas.microsoft.com/office/powerpoint/2010/main" val="1992744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95A8D021-5413-440D-8A70-7C4C6D4E6E56}"/>
              </a:ext>
            </a:extLst>
          </p:cNvPr>
          <p:cNvSpPr>
            <a:spLocks noGrp="1"/>
          </p:cNvSpPr>
          <p:nvPr>
            <p:ph type="body" idx="1"/>
          </p:nvPr>
        </p:nvSpPr>
        <p:spPr>
          <a:xfrm>
            <a:off x="839788" y="162917"/>
            <a:ext cx="5157787" cy="823912"/>
          </a:xfrm>
        </p:spPr>
        <p:txBody>
          <a:bodyPr/>
          <a:lstStyle/>
          <a:p>
            <a:r>
              <a:rPr lang="en-CA" dirty="0"/>
              <a:t>Layer composite SEI (per layer)</a:t>
            </a:r>
            <a:endParaRPr lang="en-US" dirty="0"/>
          </a:p>
        </p:txBody>
      </p:sp>
      <p:sp>
        <p:nvSpPr>
          <p:cNvPr id="6" name="Content Placeholder 5">
            <a:extLst>
              <a:ext uri="{FF2B5EF4-FFF2-40B4-BE49-F238E27FC236}">
                <a16:creationId xmlns:a16="http://schemas.microsoft.com/office/drawing/2014/main" id="{D4660FF8-2469-49ED-AE74-4F38113D06D1}"/>
              </a:ext>
            </a:extLst>
          </p:cNvPr>
          <p:cNvSpPr>
            <a:spLocks noGrp="1"/>
          </p:cNvSpPr>
          <p:nvPr>
            <p:ph sz="half" idx="2"/>
          </p:nvPr>
        </p:nvSpPr>
        <p:spPr>
          <a:xfrm>
            <a:off x="839788" y="1245620"/>
            <a:ext cx="5157787" cy="5025783"/>
          </a:xfrm>
        </p:spPr>
        <p:txBody>
          <a:bodyPr>
            <a:normAutofit fontScale="92500" lnSpcReduction="20000"/>
          </a:bodyPr>
          <a:lstStyle/>
          <a:p>
            <a:pPr lvl="0" hangingPunct="0"/>
            <a:r>
              <a:rPr lang="en-CA" dirty="0"/>
              <a:t>Top left vertical and horizontal position of the decoded layer picture within a composite picture, in units</a:t>
            </a:r>
            <a:endParaRPr lang="en-US" dirty="0"/>
          </a:p>
          <a:p>
            <a:pPr lvl="0" hangingPunct="0"/>
            <a:r>
              <a:rPr lang="en-CA" dirty="0"/>
              <a:t>Height and width of the decoded layer picture within a composite picture, in units</a:t>
            </a:r>
            <a:endParaRPr lang="en-US" dirty="0"/>
          </a:p>
          <a:p>
            <a:endParaRPr lang="en-US" dirty="0"/>
          </a:p>
        </p:txBody>
      </p:sp>
      <p:sp>
        <p:nvSpPr>
          <p:cNvPr id="15" name="Text Placeholder 14">
            <a:extLst>
              <a:ext uri="{FF2B5EF4-FFF2-40B4-BE49-F238E27FC236}">
                <a16:creationId xmlns:a16="http://schemas.microsoft.com/office/drawing/2014/main" id="{ED7EA3A9-0B74-4319-A1EA-84E748BC2000}"/>
              </a:ext>
            </a:extLst>
          </p:cNvPr>
          <p:cNvSpPr>
            <a:spLocks noGrp="1"/>
          </p:cNvSpPr>
          <p:nvPr>
            <p:ph type="body" sz="quarter" idx="3"/>
          </p:nvPr>
        </p:nvSpPr>
        <p:spPr>
          <a:xfrm>
            <a:off x="6172200" y="162917"/>
            <a:ext cx="5183188" cy="823912"/>
          </a:xfrm>
        </p:spPr>
        <p:txBody>
          <a:bodyPr/>
          <a:lstStyle/>
          <a:p>
            <a:r>
              <a:rPr lang="en-CA" dirty="0"/>
              <a:t>Recommended composite layers info</a:t>
            </a:r>
            <a:endParaRPr lang="en-US" dirty="0"/>
          </a:p>
        </p:txBody>
      </p:sp>
      <p:sp>
        <p:nvSpPr>
          <p:cNvPr id="7" name="Content Placeholder 6">
            <a:extLst>
              <a:ext uri="{FF2B5EF4-FFF2-40B4-BE49-F238E27FC236}">
                <a16:creationId xmlns:a16="http://schemas.microsoft.com/office/drawing/2014/main" id="{E5ED9E4E-C4D3-46F1-9A56-3ED5946B79CB}"/>
              </a:ext>
            </a:extLst>
          </p:cNvPr>
          <p:cNvSpPr>
            <a:spLocks noGrp="1"/>
          </p:cNvSpPr>
          <p:nvPr>
            <p:ph sz="quarter" idx="4"/>
          </p:nvPr>
        </p:nvSpPr>
        <p:spPr>
          <a:xfrm>
            <a:off x="6172200" y="1245620"/>
            <a:ext cx="5183188" cy="5025783"/>
          </a:xfrm>
        </p:spPr>
        <p:txBody>
          <a:bodyPr>
            <a:normAutofit fontScale="92500" lnSpcReduction="20000"/>
          </a:bodyPr>
          <a:lstStyle/>
          <a:p>
            <a:pPr lvl="0" hangingPunct="0"/>
            <a:r>
              <a:rPr lang="en-CA" dirty="0"/>
              <a:t>Flags to indicate</a:t>
            </a:r>
          </a:p>
          <a:p>
            <a:pPr lvl="1" hangingPunct="0"/>
            <a:r>
              <a:rPr lang="en-CA" dirty="0"/>
              <a:t>If scaling of decoded layer pictures in the composite picture is enabled</a:t>
            </a:r>
          </a:p>
          <a:p>
            <a:pPr lvl="1" hangingPunct="0"/>
            <a:r>
              <a:rPr lang="en-CA" dirty="0"/>
              <a:t>If decoded layer pictures may overlap in the composite picture</a:t>
            </a:r>
          </a:p>
          <a:p>
            <a:pPr lvl="1" hangingPunct="0"/>
            <a:r>
              <a:rPr lang="en-US" dirty="0"/>
              <a:t>If composite picture size is </a:t>
            </a:r>
            <a:r>
              <a:rPr lang="en-US" dirty="0" err="1"/>
              <a:t>signalled</a:t>
            </a:r>
            <a:endParaRPr lang="en-US" dirty="0"/>
          </a:p>
          <a:p>
            <a:pPr lvl="0" hangingPunct="0"/>
            <a:r>
              <a:rPr lang="en-CA" dirty="0"/>
              <a:t>Number of OLSs</a:t>
            </a:r>
            <a:endParaRPr lang="en-US" dirty="0"/>
          </a:p>
          <a:p>
            <a:pPr lvl="0" hangingPunct="0"/>
            <a:r>
              <a:rPr lang="en-CA" dirty="0"/>
              <a:t>For each OLS</a:t>
            </a:r>
            <a:endParaRPr lang="en-US" dirty="0"/>
          </a:p>
          <a:p>
            <a:pPr lvl="1" hangingPunct="0"/>
            <a:r>
              <a:rPr lang="en-CA" dirty="0"/>
              <a:t>Size of the units in </a:t>
            </a:r>
            <a:r>
              <a:rPr lang="en-CA" dirty="0" err="1"/>
              <a:t>luma</a:t>
            </a:r>
            <a:r>
              <a:rPr lang="en-CA" dirty="0"/>
              <a:t> samples of the position and size syntax elements in the layer composite position info SEI message</a:t>
            </a:r>
            <a:endParaRPr lang="en-US" dirty="0"/>
          </a:p>
          <a:p>
            <a:pPr lvl="1" hangingPunct="0"/>
            <a:r>
              <a:rPr lang="en-CA" dirty="0"/>
              <a:t>Size of the composite picture</a:t>
            </a:r>
            <a:endParaRPr lang="en-US" dirty="0"/>
          </a:p>
          <a:p>
            <a:pPr lvl="1" hangingPunct="0"/>
            <a:r>
              <a:rPr lang="en-CA" dirty="0"/>
              <a:t>Offset to be applied to all decoded layer pictures in the composite picture</a:t>
            </a:r>
            <a:endParaRPr lang="en-US" dirty="0"/>
          </a:p>
          <a:p>
            <a:endParaRPr lang="en-US" dirty="0"/>
          </a:p>
        </p:txBody>
      </p:sp>
    </p:spTree>
    <p:extLst>
      <p:ext uri="{BB962C8B-B14F-4D97-AF65-F5344CB8AC3E}">
        <p14:creationId xmlns:p14="http://schemas.microsoft.com/office/powerpoint/2010/main" val="2347682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83012D64-A099-4C57-B41F-32837B7D61D2}"/>
              </a:ext>
            </a:extLst>
          </p:cNvPr>
          <p:cNvGraphicFramePr>
            <a:graphicFrameLocks noGrp="1"/>
          </p:cNvGraphicFramePr>
          <p:nvPr>
            <p:ph idx="1"/>
            <p:extLst>
              <p:ext uri="{D42A27DB-BD31-4B8C-83A1-F6EECF244321}">
                <p14:modId xmlns:p14="http://schemas.microsoft.com/office/powerpoint/2010/main" val="9926671"/>
              </p:ext>
            </p:extLst>
          </p:nvPr>
        </p:nvGraphicFramePr>
        <p:xfrm>
          <a:off x="523001" y="110098"/>
          <a:ext cx="7047032" cy="1456378"/>
        </p:xfrm>
        <a:graphic>
          <a:graphicData uri="http://schemas.openxmlformats.org/drawingml/2006/table">
            <a:tbl>
              <a:tblPr/>
              <a:tblGrid>
                <a:gridCol w="5945396">
                  <a:extLst>
                    <a:ext uri="{9D8B030D-6E8A-4147-A177-3AD203B41FA5}">
                      <a16:colId xmlns:a16="http://schemas.microsoft.com/office/drawing/2014/main" val="2675317238"/>
                    </a:ext>
                  </a:extLst>
                </a:gridCol>
                <a:gridCol w="1101636">
                  <a:extLst>
                    <a:ext uri="{9D8B030D-6E8A-4147-A177-3AD203B41FA5}">
                      <a16:colId xmlns:a16="http://schemas.microsoft.com/office/drawing/2014/main" val="4091025762"/>
                    </a:ext>
                  </a:extLst>
                </a:gridCol>
              </a:tblGrid>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dirty="0" err="1">
                          <a:effectLst/>
                          <a:latin typeface="Times New Roman" panose="02020603050405020304" pitchFamily="18" charset="0"/>
                          <a:ea typeface="Malgun Gothic" panose="020B0503020000020004" pitchFamily="34" charset="-127"/>
                        </a:rPr>
                        <a:t>layer_composite_position_info</a:t>
                      </a:r>
                      <a:r>
                        <a:rPr lang="en-CA" sz="1300" dirty="0">
                          <a:effectLst/>
                          <a:latin typeface="Times New Roman" panose="02020603050405020304" pitchFamily="18" charset="0"/>
                          <a:ea typeface="Malgun Gothic" panose="020B0503020000020004" pitchFamily="34" charset="-127"/>
                        </a:rPr>
                        <a:t>( ) {</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300" b="1">
                          <a:effectLst/>
                          <a:latin typeface="Times New Roman" panose="02020603050405020304" pitchFamily="18" charset="0"/>
                          <a:ea typeface="Malgun Gothic" panose="020B0503020000020004" pitchFamily="34" charset="-127"/>
                        </a:rPr>
                        <a:t>Descriptor</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4599891"/>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lcpi_param_num_bits_minus1</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u(12)</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808605"/>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dirty="0">
                          <a:effectLst/>
                          <a:latin typeface="Times New Roman" panose="02020603050405020304" pitchFamily="18" charset="0"/>
                          <a:ea typeface="Malgun Gothic" panose="020B0503020000020004" pitchFamily="34" charset="-127"/>
                        </a:rPr>
                        <a:t>	</a:t>
                      </a:r>
                      <a:r>
                        <a:rPr lang="en-CA" sz="1300" b="1" dirty="0" err="1">
                          <a:effectLst/>
                          <a:latin typeface="Times New Roman" panose="02020603050405020304" pitchFamily="18" charset="0"/>
                          <a:ea typeface="Malgun Gothic" panose="020B0503020000020004" pitchFamily="34" charset="-127"/>
                        </a:rPr>
                        <a:t>lcpi_top_left</a:t>
                      </a:r>
                      <a:r>
                        <a:rPr lang="en-CA" sz="1300" b="1" dirty="0">
                          <a:effectLst/>
                          <a:latin typeface="Times New Roman" panose="02020603050405020304" pitchFamily="18" charset="0"/>
                          <a:ea typeface="Malgun Gothic" panose="020B0503020000020004" pitchFamily="34" charset="-127"/>
                        </a:rPr>
                        <a:t>_ </a:t>
                      </a:r>
                      <a:r>
                        <a:rPr lang="en-CA" sz="1300" b="1" dirty="0" err="1">
                          <a:effectLst/>
                          <a:latin typeface="Times New Roman" panose="02020603050405020304" pitchFamily="18" charset="0"/>
                          <a:ea typeface="Malgun Gothic" panose="020B0503020000020004" pitchFamily="34" charset="-127"/>
                        </a:rPr>
                        <a:t>pos_in_units_ver</a:t>
                      </a:r>
                      <a:r>
                        <a:rPr lang="en-CA" sz="1300" dirty="0">
                          <a:effectLst/>
                          <a:latin typeface="Times New Roman" panose="02020603050405020304" pitchFamily="18" charset="0"/>
                          <a:ea typeface="SimSun" panose="02010600030101010101" pitchFamily="2" charset="-122"/>
                        </a:rPr>
                        <a:t>[ </a:t>
                      </a:r>
                      <a:r>
                        <a:rPr lang="en-CA" sz="1300" dirty="0" err="1">
                          <a:effectLst/>
                          <a:latin typeface="Times New Roman" panose="02020603050405020304" pitchFamily="18" charset="0"/>
                          <a:ea typeface="SimSun" panose="02010600030101010101" pitchFamily="2" charset="-122"/>
                        </a:rPr>
                        <a:t>nuh_layer_id</a:t>
                      </a:r>
                      <a:r>
                        <a:rPr lang="en-CA" sz="1300" dirty="0">
                          <a:effectLst/>
                          <a:latin typeface="Times New Roman" panose="02020603050405020304" pitchFamily="18" charset="0"/>
                          <a:ea typeface="SimSun" panose="02010600030101010101" pitchFamily="2" charset="-122"/>
                        </a:rPr>
                        <a:t>]</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a:effectLst/>
                          <a:latin typeface="Times New Roman" panose="02020603050405020304" pitchFamily="18" charset="0"/>
                          <a:ea typeface="Malgun Gothic" panose="020B0503020000020004" pitchFamily="34" charset="-127"/>
                        </a:rPr>
                        <a:t>u(v)</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408792"/>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dirty="0">
                          <a:effectLst/>
                          <a:latin typeface="Times New Roman" panose="02020603050405020304" pitchFamily="18" charset="0"/>
                          <a:ea typeface="Malgun Gothic" panose="020B0503020000020004" pitchFamily="34" charset="-127"/>
                        </a:rPr>
                        <a:t>	</a:t>
                      </a:r>
                      <a:r>
                        <a:rPr lang="en-CA" sz="1300" b="1" dirty="0" err="1">
                          <a:effectLst/>
                          <a:latin typeface="Times New Roman" panose="02020603050405020304" pitchFamily="18" charset="0"/>
                          <a:ea typeface="Malgun Gothic" panose="020B0503020000020004" pitchFamily="34" charset="-127"/>
                        </a:rPr>
                        <a:t>lcpi_top_left_pos_in_units_hor</a:t>
                      </a:r>
                      <a:r>
                        <a:rPr lang="en-CA" sz="1300" dirty="0">
                          <a:effectLst/>
                          <a:latin typeface="Times New Roman" panose="02020603050405020304" pitchFamily="18" charset="0"/>
                          <a:ea typeface="SimSun" panose="02010600030101010101" pitchFamily="2" charset="-122"/>
                        </a:rPr>
                        <a:t>[ </a:t>
                      </a:r>
                      <a:r>
                        <a:rPr lang="en-CA" sz="1300" dirty="0" err="1">
                          <a:effectLst/>
                          <a:latin typeface="Times New Roman" panose="02020603050405020304" pitchFamily="18" charset="0"/>
                          <a:ea typeface="SimSun" panose="02010600030101010101" pitchFamily="2" charset="-122"/>
                        </a:rPr>
                        <a:t>nuh_layer_id</a:t>
                      </a:r>
                      <a:r>
                        <a:rPr lang="en-CA" sz="1300" dirty="0">
                          <a:effectLst/>
                          <a:latin typeface="Times New Roman" panose="02020603050405020304" pitchFamily="18" charset="0"/>
                          <a:ea typeface="SimSun" panose="02010600030101010101" pitchFamily="2" charset="-122"/>
                        </a:rPr>
                        <a:t>]</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a:effectLst/>
                          <a:latin typeface="Times New Roman" panose="02020603050405020304" pitchFamily="18" charset="0"/>
                          <a:ea typeface="Malgun Gothic" panose="020B0503020000020004" pitchFamily="34" charset="-127"/>
                        </a:rPr>
                        <a:t>u(v)</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356881"/>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dirty="0">
                          <a:effectLst/>
                          <a:latin typeface="Times New Roman" panose="02020603050405020304" pitchFamily="18" charset="0"/>
                          <a:ea typeface="Malgun Gothic" panose="020B0503020000020004" pitchFamily="34" charset="-127"/>
                        </a:rPr>
                        <a:t>	</a:t>
                      </a:r>
                      <a:r>
                        <a:rPr lang="en-CA" sz="1300" b="1" dirty="0" err="1">
                          <a:effectLst/>
                          <a:latin typeface="Times New Roman" panose="02020603050405020304" pitchFamily="18" charset="0"/>
                          <a:ea typeface="Malgun Gothic" panose="020B0503020000020004" pitchFamily="34" charset="-127"/>
                        </a:rPr>
                        <a:t>lcpi_height_in_units</a:t>
                      </a:r>
                      <a:r>
                        <a:rPr lang="en-CA" sz="1300" dirty="0">
                          <a:effectLst/>
                          <a:latin typeface="Times New Roman" panose="02020603050405020304" pitchFamily="18" charset="0"/>
                          <a:ea typeface="SimSun" panose="02010600030101010101" pitchFamily="2" charset="-122"/>
                        </a:rPr>
                        <a:t>[ </a:t>
                      </a:r>
                      <a:r>
                        <a:rPr lang="en-CA" sz="1300" dirty="0" err="1">
                          <a:effectLst/>
                          <a:latin typeface="Times New Roman" panose="02020603050405020304" pitchFamily="18" charset="0"/>
                          <a:ea typeface="SimSun" panose="02010600030101010101" pitchFamily="2" charset="-122"/>
                        </a:rPr>
                        <a:t>nuh_layer_id</a:t>
                      </a:r>
                      <a:r>
                        <a:rPr lang="en-CA" sz="1300" dirty="0">
                          <a:effectLst/>
                          <a:latin typeface="Times New Roman" panose="02020603050405020304" pitchFamily="18" charset="0"/>
                          <a:ea typeface="SimSun" panose="02010600030101010101" pitchFamily="2" charset="-122"/>
                        </a:rPr>
                        <a:t>]</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a:effectLst/>
                          <a:latin typeface="Times New Roman" panose="02020603050405020304" pitchFamily="18" charset="0"/>
                          <a:ea typeface="Malgun Gothic" panose="020B0503020000020004" pitchFamily="34" charset="-127"/>
                        </a:rPr>
                        <a:t>u(v)</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9454551"/>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dirty="0">
                          <a:effectLst/>
                          <a:latin typeface="Times New Roman" panose="02020603050405020304" pitchFamily="18" charset="0"/>
                          <a:ea typeface="Malgun Gothic" panose="020B0503020000020004" pitchFamily="34" charset="-127"/>
                        </a:rPr>
                        <a:t>	</a:t>
                      </a:r>
                      <a:r>
                        <a:rPr lang="en-CA" sz="1300" b="1" dirty="0" err="1">
                          <a:effectLst/>
                          <a:latin typeface="Times New Roman" panose="02020603050405020304" pitchFamily="18" charset="0"/>
                          <a:ea typeface="Malgun Gothic" panose="020B0503020000020004" pitchFamily="34" charset="-127"/>
                        </a:rPr>
                        <a:t>lcpi_width_in_units</a:t>
                      </a:r>
                      <a:r>
                        <a:rPr lang="en-CA" sz="1300" dirty="0">
                          <a:effectLst/>
                          <a:latin typeface="Times New Roman" panose="02020603050405020304" pitchFamily="18" charset="0"/>
                          <a:ea typeface="SimSun" panose="02010600030101010101" pitchFamily="2" charset="-122"/>
                        </a:rPr>
                        <a:t>[ </a:t>
                      </a:r>
                      <a:r>
                        <a:rPr lang="en-CA" sz="1300" dirty="0" err="1">
                          <a:effectLst/>
                          <a:latin typeface="Times New Roman" panose="02020603050405020304" pitchFamily="18" charset="0"/>
                          <a:ea typeface="SimSun" panose="02010600030101010101" pitchFamily="2" charset="-122"/>
                        </a:rPr>
                        <a:t>nuh_layer_id</a:t>
                      </a:r>
                      <a:r>
                        <a:rPr lang="en-CA" sz="1300" dirty="0">
                          <a:effectLst/>
                          <a:latin typeface="Times New Roman" panose="02020603050405020304" pitchFamily="18" charset="0"/>
                          <a:ea typeface="SimSun" panose="02010600030101010101" pitchFamily="2" charset="-122"/>
                        </a:rPr>
                        <a:t>]</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a:effectLst/>
                          <a:latin typeface="Times New Roman" panose="02020603050405020304" pitchFamily="18" charset="0"/>
                          <a:ea typeface="Malgun Gothic" panose="020B0503020000020004" pitchFamily="34" charset="-127"/>
                        </a:rPr>
                        <a:t>u(v)</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4746823"/>
                  </a:ext>
                </a:extLst>
              </a:tr>
              <a:tr h="20805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dirty="0">
                          <a:effectLst/>
                          <a:latin typeface="Times New Roman" panose="02020603050405020304" pitchFamily="18" charset="0"/>
                          <a:ea typeface="Malgun Gothic" panose="020B0503020000020004" pitchFamily="34" charset="-127"/>
                        </a:rPr>
                        <a:t>}</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dirty="0">
                          <a:effectLst/>
                          <a:latin typeface="Times New Roman" panose="02020603050405020304" pitchFamily="18" charset="0"/>
                          <a:ea typeface="Malgun Gothic" panose="020B0503020000020004" pitchFamily="34" charset="-127"/>
                        </a:rPr>
                        <a:t> </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4899930"/>
                  </a:ext>
                </a:extLst>
              </a:tr>
            </a:tbl>
          </a:graphicData>
        </a:graphic>
      </p:graphicFrame>
      <p:graphicFrame>
        <p:nvGraphicFramePr>
          <p:cNvPr id="13" name="Table 12">
            <a:extLst>
              <a:ext uri="{FF2B5EF4-FFF2-40B4-BE49-F238E27FC236}">
                <a16:creationId xmlns:a16="http://schemas.microsoft.com/office/drawing/2014/main" id="{EF6F4711-A90A-48F0-B041-E1BA935B57E2}"/>
              </a:ext>
            </a:extLst>
          </p:cNvPr>
          <p:cNvGraphicFramePr>
            <a:graphicFrameLocks noGrp="1"/>
          </p:cNvGraphicFramePr>
          <p:nvPr>
            <p:extLst>
              <p:ext uri="{D42A27DB-BD31-4B8C-83A1-F6EECF244321}">
                <p14:modId xmlns:p14="http://schemas.microsoft.com/office/powerpoint/2010/main" val="623013330"/>
              </p:ext>
            </p:extLst>
          </p:nvPr>
        </p:nvGraphicFramePr>
        <p:xfrm>
          <a:off x="523001" y="1708880"/>
          <a:ext cx="7047032" cy="5151120"/>
        </p:xfrm>
        <a:graphic>
          <a:graphicData uri="http://schemas.openxmlformats.org/drawingml/2006/table">
            <a:tbl>
              <a:tblPr/>
              <a:tblGrid>
                <a:gridCol w="5980461">
                  <a:extLst>
                    <a:ext uri="{9D8B030D-6E8A-4147-A177-3AD203B41FA5}">
                      <a16:colId xmlns:a16="http://schemas.microsoft.com/office/drawing/2014/main" val="3564941259"/>
                    </a:ext>
                  </a:extLst>
                </a:gridCol>
                <a:gridCol w="1066571">
                  <a:extLst>
                    <a:ext uri="{9D8B030D-6E8A-4147-A177-3AD203B41FA5}">
                      <a16:colId xmlns:a16="http://schemas.microsoft.com/office/drawing/2014/main" val="3972567796"/>
                    </a:ext>
                  </a:extLst>
                </a:gridCol>
              </a:tblGrid>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dirty="0" err="1">
                          <a:effectLst/>
                          <a:latin typeface="Times New Roman" panose="02020603050405020304" pitchFamily="18" charset="0"/>
                          <a:ea typeface="Malgun Gothic" panose="020B0503020000020004" pitchFamily="34" charset="-127"/>
                        </a:rPr>
                        <a:t>recommended_composite_layers_info</a:t>
                      </a:r>
                      <a:r>
                        <a:rPr lang="en-CA" sz="1300" dirty="0">
                          <a:effectLst/>
                          <a:latin typeface="Times New Roman" panose="02020603050405020304" pitchFamily="18" charset="0"/>
                          <a:ea typeface="Malgun Gothic" panose="020B0503020000020004" pitchFamily="34" charset="-127"/>
                        </a:rPr>
                        <a:t>( ) {</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300" b="1">
                          <a:effectLst/>
                          <a:latin typeface="Times New Roman" panose="02020603050405020304" pitchFamily="18" charset="0"/>
                          <a:ea typeface="Malgun Gothic" panose="020B0503020000020004" pitchFamily="34" charset="-127"/>
                        </a:rPr>
                        <a:t>Descriptor</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083450"/>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rcli_cancel_flag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825372"/>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dirty="0">
                          <a:effectLst/>
                          <a:latin typeface="Times New Roman" panose="02020603050405020304" pitchFamily="18" charset="0"/>
                          <a:ea typeface="Malgun Gothic" panose="020B0503020000020004" pitchFamily="34" charset="-127"/>
                        </a:rPr>
                        <a:t>	if (!</a:t>
                      </a:r>
                      <a:r>
                        <a:rPr lang="en-CA" sz="1300" dirty="0" err="1">
                          <a:effectLst/>
                          <a:latin typeface="Times New Roman" panose="02020603050405020304" pitchFamily="18" charset="0"/>
                          <a:ea typeface="Malgun Gothic" panose="020B0503020000020004" pitchFamily="34" charset="-127"/>
                        </a:rPr>
                        <a:t>rcli_cancel_flag</a:t>
                      </a:r>
                      <a:r>
                        <a:rPr lang="en-CA" sz="1300" dirty="0">
                          <a:effectLst/>
                          <a:latin typeface="Times New Roman" panose="02020603050405020304" pitchFamily="18" charset="0"/>
                          <a:ea typeface="Malgun Gothic" panose="020B0503020000020004" pitchFamily="34" charset="-127"/>
                        </a:rPr>
                        <a:t>) {</a:t>
                      </a:r>
                      <a:endParaRPr lang="en-US" sz="13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4655939"/>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rcli_persistence_flag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7162549"/>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rcli_layer_scaling_enabled_flag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0306321"/>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rcli_layer_overlap_enabled_flag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3355062"/>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rcli_unit_size_present_flag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568076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rcli_composite_size_present_flag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3834542"/>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rcli_offset_present_flag</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430588"/>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num_olss_minus1</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u(8)</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852486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for ( i = 0; i &lt;= num_olss_minus1; i++ )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099639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if (rcli_unit_size_present_flag )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4091416"/>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a:t>
                      </a:r>
                      <a:r>
                        <a:rPr lang="en-CA" sz="1300" b="1">
                          <a:effectLst/>
                          <a:latin typeface="Times New Roman" panose="02020603050405020304" pitchFamily="18" charset="0"/>
                          <a:ea typeface="SimSun" panose="02010600030101010101" pitchFamily="2" charset="-122"/>
                        </a:rPr>
                        <a:t>unit_size_ver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659236"/>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a:t>
                      </a:r>
                      <a:r>
                        <a:rPr lang="en-CA" sz="1300" b="1">
                          <a:effectLst/>
                          <a:latin typeface="Times New Roman" panose="02020603050405020304" pitchFamily="18" charset="0"/>
                          <a:ea typeface="SimSun" panose="02010600030101010101" pitchFamily="2" charset="-122"/>
                        </a:rPr>
                        <a:t>unit_size_hor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800097"/>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131247"/>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if (rcli_composite_size_present_flag )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534246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rcli_composite_size_ver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031973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SimSun" panose="02010600030101010101" pitchFamily="2" charset="-122"/>
                        </a:rPr>
                        <a:t>rcli_composite_size_hor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u(16)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2011553"/>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b="1">
                          <a:effectLst/>
                          <a:latin typeface="Times New Roman" panose="02020603050405020304" pitchFamily="18" charset="0"/>
                          <a:ea typeface="Malgun Gothic" panose="020B0503020000020004" pitchFamily="34" charset="-127"/>
                        </a:rPr>
                        <a:t>	</a:t>
                      </a:r>
                      <a:r>
                        <a:rPr lang="en-CA" sz="1300">
                          <a:effectLst/>
                          <a:latin typeface="Times New Roman" panose="02020603050405020304" pitchFamily="18" charset="0"/>
                          <a:ea typeface="Malgun Gothic" panose="020B0503020000020004" pitchFamily="34" charset="-127"/>
                        </a:rPr>
                        <a:t>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8909473"/>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if ( </a:t>
                      </a:r>
                      <a:r>
                        <a:rPr lang="en-CA" sz="1300">
                          <a:effectLst/>
                          <a:latin typeface="Times New Roman" panose="02020603050405020304" pitchFamily="18" charset="0"/>
                          <a:ea typeface="SimSun" panose="02010600030101010101" pitchFamily="2" charset="-122"/>
                        </a:rPr>
                        <a:t>rcli_offset_present_flag )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7201048"/>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a:t>
                      </a: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rcli_offset_ver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s(16)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8548238"/>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r>
                        <a:rPr lang="en-CA" sz="1300" b="1">
                          <a:effectLst/>
                          <a:latin typeface="Times New Roman" panose="02020603050405020304" pitchFamily="18" charset="0"/>
                          <a:ea typeface="Malgun Gothic" panose="020B0503020000020004" pitchFamily="34" charset="-127"/>
                        </a:rPr>
                        <a:t>	rcli_offset_hor</a:t>
                      </a:r>
                      <a:r>
                        <a:rPr lang="en-CA" sz="1300">
                          <a:effectLst/>
                          <a:latin typeface="Times New Roman" panose="02020603050405020304" pitchFamily="18" charset="0"/>
                          <a:ea typeface="SimSun" panose="02010600030101010101" pitchFamily="2" charset="-122"/>
                        </a:rPr>
                        <a:t>[ i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s(16)</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774009"/>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0954997"/>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dirty="0">
                          <a:effectLst/>
                          <a:latin typeface="Times New Roman" panose="02020603050405020304" pitchFamily="18" charset="0"/>
                          <a:ea typeface="Malgun Gothic" panose="020B0503020000020004" pitchFamily="34" charset="-127"/>
                        </a:rPr>
                        <a:t> </a:t>
                      </a:r>
                      <a:endParaRPr lang="en-US" sz="13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699804"/>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	}</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a:effectLst/>
                          <a:latin typeface="Times New Roman" panose="02020603050405020304" pitchFamily="18" charset="0"/>
                          <a:ea typeface="Malgun Gothic" panose="020B0503020000020004" pitchFamily="34" charset="-127"/>
                        </a:rPr>
                        <a:t> </a:t>
                      </a:r>
                      <a:endParaRPr lang="en-US" sz="13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23323"/>
                  </a:ext>
                </a:extLst>
              </a:tr>
              <a:tr h="16379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300">
                          <a:effectLst/>
                          <a:latin typeface="Times New Roman" panose="02020603050405020304" pitchFamily="18" charset="0"/>
                          <a:ea typeface="Malgun Gothic" panose="020B0503020000020004" pitchFamily="34" charset="-127"/>
                        </a:rPr>
                        <a:t>}</a:t>
                      </a:r>
                      <a:endParaRPr lang="en-US" sz="13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300" b="0" dirty="0">
                          <a:effectLst/>
                          <a:latin typeface="Times New Roman" panose="02020603050405020304" pitchFamily="18" charset="0"/>
                          <a:ea typeface="Malgun Gothic" panose="020B0503020000020004" pitchFamily="34" charset="-127"/>
                        </a:rPr>
                        <a:t> </a:t>
                      </a:r>
                      <a:endParaRPr lang="en-US" sz="1300" b="1"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2825652"/>
                  </a:ext>
                </a:extLst>
              </a:tr>
            </a:tbl>
          </a:graphicData>
        </a:graphic>
      </p:graphicFrame>
    </p:spTree>
    <p:extLst>
      <p:ext uri="{BB962C8B-B14F-4D97-AF65-F5344CB8AC3E}">
        <p14:creationId xmlns:p14="http://schemas.microsoft.com/office/powerpoint/2010/main" val="3010018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52111-FF7D-4CC7-86D2-CA99A9F85E01}"/>
              </a:ext>
            </a:extLst>
          </p:cNvPr>
          <p:cNvSpPr>
            <a:spLocks noGrp="1"/>
          </p:cNvSpPr>
          <p:nvPr>
            <p:ph type="title"/>
          </p:nvPr>
        </p:nvSpPr>
        <p:spPr>
          <a:xfrm>
            <a:off x="838200" y="365125"/>
            <a:ext cx="10515600" cy="714167"/>
          </a:xfrm>
        </p:spPr>
        <p:txBody>
          <a:bodyPr/>
          <a:lstStyle/>
          <a:p>
            <a:r>
              <a:rPr lang="en-US" dirty="0"/>
              <a:t>Features</a:t>
            </a:r>
          </a:p>
        </p:txBody>
      </p:sp>
      <p:sp>
        <p:nvSpPr>
          <p:cNvPr id="3" name="Content Placeholder 2">
            <a:extLst>
              <a:ext uri="{FF2B5EF4-FFF2-40B4-BE49-F238E27FC236}">
                <a16:creationId xmlns:a16="http://schemas.microsoft.com/office/drawing/2014/main" id="{A2F2818C-2D11-459D-9692-71E744B4F733}"/>
              </a:ext>
            </a:extLst>
          </p:cNvPr>
          <p:cNvSpPr>
            <a:spLocks noGrp="1"/>
          </p:cNvSpPr>
          <p:nvPr>
            <p:ph idx="1"/>
          </p:nvPr>
        </p:nvSpPr>
        <p:spPr>
          <a:xfrm>
            <a:off x="838200" y="1191718"/>
            <a:ext cx="10515600" cy="4985245"/>
          </a:xfrm>
        </p:spPr>
        <p:txBody>
          <a:bodyPr>
            <a:normAutofit fontScale="92500" lnSpcReduction="20000"/>
          </a:bodyPr>
          <a:lstStyle/>
          <a:p>
            <a:pPr hangingPunct="0"/>
            <a:r>
              <a:rPr lang="en-CA" dirty="0"/>
              <a:t>Size of each layer’s decoded picture is not required to equal its recommended display size in the composite picture</a:t>
            </a:r>
          </a:p>
          <a:p>
            <a:pPr lvl="1" hangingPunct="0"/>
            <a:r>
              <a:rPr lang="en-CA" dirty="0"/>
              <a:t>Flag to indicate that scaling is not enabled</a:t>
            </a:r>
          </a:p>
          <a:p>
            <a:pPr lvl="1" hangingPunct="0"/>
            <a:r>
              <a:rPr lang="en-CA" dirty="0"/>
              <a:t>If not equal, scaling is applied to the layer’s decoded picture when forming the composite picture. </a:t>
            </a:r>
          </a:p>
          <a:p>
            <a:pPr lvl="1" hangingPunct="0"/>
            <a:r>
              <a:rPr lang="en-CA" dirty="0"/>
              <a:t>The scaling method to be used is not specified</a:t>
            </a:r>
            <a:endParaRPr lang="en-US" dirty="0"/>
          </a:p>
          <a:p>
            <a:pPr hangingPunct="0"/>
            <a:r>
              <a:rPr lang="en-CA" dirty="0"/>
              <a:t>Decoded pictures may overlap one another in the composite picture, with the layer with the higher value of </a:t>
            </a:r>
            <a:r>
              <a:rPr lang="en-CA" dirty="0" err="1"/>
              <a:t>nuh_layer_id</a:t>
            </a:r>
            <a:r>
              <a:rPr lang="en-CA" dirty="0"/>
              <a:t> taking precedence</a:t>
            </a:r>
          </a:p>
          <a:p>
            <a:pPr lvl="1" hangingPunct="0"/>
            <a:r>
              <a:rPr lang="en-CA" dirty="0"/>
              <a:t>Flag to indicate that overlap is not enabled</a:t>
            </a:r>
          </a:p>
          <a:p>
            <a:pPr lvl="1" hangingPunct="0"/>
            <a:r>
              <a:rPr lang="en-CA" dirty="0"/>
              <a:t>No requirement that the entire composite picture be covered by decoded layer pictures</a:t>
            </a:r>
          </a:p>
          <a:p>
            <a:pPr lvl="2" hangingPunct="0"/>
            <a:r>
              <a:rPr lang="en-CA" dirty="0"/>
              <a:t> Uncovered areas in the composite picture are undefined and left to the application to define.</a:t>
            </a:r>
            <a:endParaRPr lang="en-US" dirty="0"/>
          </a:p>
          <a:p>
            <a:pPr hangingPunct="0"/>
            <a:r>
              <a:rPr lang="en-CA" dirty="0"/>
              <a:t>Offset parameters are intended to be used when some layers are not included in the OLS, without needing to change the per layer parameters in each layer composite position info SEI message </a:t>
            </a:r>
            <a:endParaRPr lang="en-US" dirty="0"/>
          </a:p>
          <a:p>
            <a:endParaRPr lang="en-US" dirty="0"/>
          </a:p>
        </p:txBody>
      </p:sp>
    </p:spTree>
    <p:extLst>
      <p:ext uri="{BB962C8B-B14F-4D97-AF65-F5344CB8AC3E}">
        <p14:creationId xmlns:p14="http://schemas.microsoft.com/office/powerpoint/2010/main" val="32237383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0126C978B1944B820454711F428BF6" ma:contentTypeVersion="13" ma:contentTypeDescription="Create a new document." ma:contentTypeScope="" ma:versionID="74b0dd3a4c8c58c76e8f53ccf675c9ca">
  <xsd:schema xmlns:xsd="http://www.w3.org/2001/XMLSchema" xmlns:xs="http://www.w3.org/2001/XMLSchema" xmlns:p="http://schemas.microsoft.com/office/2006/metadata/properties" xmlns:ns3="4da0339b-8723-4a69-b637-6ec0f1641cda" xmlns:ns4="471b99f5-cae2-4b61-b5b0-80443957b71f" targetNamespace="http://schemas.microsoft.com/office/2006/metadata/properties" ma:root="true" ma:fieldsID="c52c7c0277b96a37203f4b7b9511563f" ns3:_="" ns4:_="">
    <xsd:import namespace="4da0339b-8723-4a69-b637-6ec0f1641cda"/>
    <xsd:import namespace="471b99f5-cae2-4b61-b5b0-80443957b71f"/>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a0339b-8723-4a69-b637-6ec0f1641c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71b99f5-cae2-4b61-b5b0-80443957b71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5465459-FA23-4184-8427-7FC1347FE7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a0339b-8723-4a69-b637-6ec0f1641cda"/>
    <ds:schemaRef ds:uri="471b99f5-cae2-4b61-b5b0-80443957b71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80F3C7-731A-47C3-995E-53F6732ED1FC}">
  <ds:schemaRefs>
    <ds:schemaRef ds:uri="http://schemas.microsoft.com/sharepoint/v3/contenttype/forms"/>
  </ds:schemaRefs>
</ds:datastoreItem>
</file>

<file path=customXml/itemProps3.xml><?xml version="1.0" encoding="utf-8"?>
<ds:datastoreItem xmlns:ds="http://schemas.openxmlformats.org/officeDocument/2006/customXml" ds:itemID="{8DC9948B-0F15-4A7B-B03A-0F4D89782029}">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4da0339b-8723-4a69-b637-6ec0f1641cda"/>
    <ds:schemaRef ds:uri="471b99f5-cae2-4b61-b5b0-80443957b71f"/>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181</TotalTime>
  <Words>612</Words>
  <Application>Microsoft Office PowerPoint</Application>
  <PresentationFormat>Widescreen</PresentationFormat>
  <Paragraphs>142</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Times New Roman</vt:lpstr>
      <vt:lpstr>Office Theme</vt:lpstr>
      <vt:lpstr>JVET-S0107 AHG9/AHG12 Recommended multi-layer composite picture SEI messages </vt:lpstr>
      <vt:lpstr>Multi-layer composite picture SEI messages</vt:lpstr>
      <vt:lpstr>Example layout with multiple OLSes</vt:lpstr>
      <vt:lpstr>Discussion</vt:lpstr>
      <vt:lpstr>PowerPoint Presentation</vt:lpstr>
      <vt:lpstr>PowerPoint Presentation</vt:lpstr>
      <vt:lpstr>Features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Jill Boyce</dc:creator>
  <cp:keywords>CTPClassification=CTP_NT</cp:keywords>
  <cp:lastModifiedBy>Jill Boyce</cp:lastModifiedBy>
  <cp:revision>5</cp:revision>
  <dcterms:created xsi:type="dcterms:W3CDTF">2020-06-20T17:16:03Z</dcterms:created>
  <dcterms:modified xsi:type="dcterms:W3CDTF">2020-06-20T20:17:52Z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31ee0449-c2ea-4414-9c2f-26a7802aad1f</vt:lpwstr>
  </property>
  <property fmtid="{D5CDD505-2E9C-101B-9397-08002B2CF9AE}" pid="3" name="CTP_TimeStamp">
    <vt:lpwstr>2020-06-20 20:17:52Z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0x010100AC0126C978B1944B820454711F428BF6</vt:lpwstr>
  </property>
</Properties>
</file>