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7"/>
  </p:notesMasterIdLst>
  <p:sldIdLst>
    <p:sldId id="256" r:id="rId2"/>
    <p:sldId id="273" r:id="rId3"/>
    <p:sldId id="258" r:id="rId4"/>
    <p:sldId id="263" r:id="rId5"/>
    <p:sldId id="274" r:id="rId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23EC43-80F8-4326-BC62-DFD7FAFDAA58}" v="1" dt="2020-04-08T06:31:12.3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等深淺樣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706" autoAdjust="0"/>
  </p:normalViewPr>
  <p:slideViewPr>
    <p:cSldViewPr snapToGrid="0">
      <p:cViewPr varScale="1">
        <p:scale>
          <a:sx n="56" d="100"/>
          <a:sy n="56" d="100"/>
        </p:scale>
        <p:origin x="97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u-Ciao Yang" userId="54402159-5c6e-4ef8-a5bf-64cd4e301b21" providerId="ADAL" clId="{25EADD4C-2BBF-410D-84D5-49134C8879A2}"/>
    <pc:docChg chg="undo custSel addSld delSld modSld">
      <pc:chgData name="Yu-Ciao Yang" userId="54402159-5c6e-4ef8-a5bf-64cd4e301b21" providerId="ADAL" clId="{25EADD4C-2BBF-410D-84D5-49134C8879A2}" dt="2020-04-07T07:26:23.208" v="633" actId="313"/>
      <pc:docMkLst>
        <pc:docMk/>
      </pc:docMkLst>
      <pc:sldChg chg="modSp mod modNotesTx">
        <pc:chgData name="Yu-Ciao Yang" userId="54402159-5c6e-4ef8-a5bf-64cd4e301b21" providerId="ADAL" clId="{25EADD4C-2BBF-410D-84D5-49134C8879A2}" dt="2020-04-07T03:00:33.834" v="414" actId="113"/>
        <pc:sldMkLst>
          <pc:docMk/>
          <pc:sldMk cId="3465313179" sldId="256"/>
        </pc:sldMkLst>
        <pc:spChg chg="mod">
          <ac:chgData name="Yu-Ciao Yang" userId="54402159-5c6e-4ef8-a5bf-64cd4e301b21" providerId="ADAL" clId="{25EADD4C-2BBF-410D-84D5-49134C8879A2}" dt="2020-04-07T03:00:33.834" v="414" actId="113"/>
          <ac:spMkLst>
            <pc:docMk/>
            <pc:sldMk cId="3465313179" sldId="256"/>
            <ac:spMk id="2" creationId="{76C4A2D3-0F50-484F-A081-08942B81B0C2}"/>
          </ac:spMkLst>
        </pc:spChg>
        <pc:spChg chg="mod">
          <ac:chgData name="Yu-Ciao Yang" userId="54402159-5c6e-4ef8-a5bf-64cd4e301b21" providerId="ADAL" clId="{25EADD4C-2BBF-410D-84D5-49134C8879A2}" dt="2020-04-06T09:59:53.097" v="28" actId="20577"/>
          <ac:spMkLst>
            <pc:docMk/>
            <pc:sldMk cId="3465313179" sldId="256"/>
            <ac:spMk id="3" creationId="{50F5EF19-4361-4191-B371-310F4B5F2D9E}"/>
          </ac:spMkLst>
        </pc:spChg>
      </pc:sldChg>
      <pc:sldChg chg="delSp modSp mod modNotesTx">
        <pc:chgData name="Yu-Ciao Yang" userId="54402159-5c6e-4ef8-a5bf-64cd4e301b21" providerId="ADAL" clId="{25EADD4C-2BBF-410D-84D5-49134C8879A2}" dt="2020-04-07T06:00:03.688" v="624" actId="255"/>
        <pc:sldMkLst>
          <pc:docMk/>
          <pc:sldMk cId="3710694754" sldId="258"/>
        </pc:sldMkLst>
        <pc:spChg chg="mod">
          <ac:chgData name="Yu-Ciao Yang" userId="54402159-5c6e-4ef8-a5bf-64cd4e301b21" providerId="ADAL" clId="{25EADD4C-2BBF-410D-84D5-49134C8879A2}" dt="2020-04-07T06:00:03.688" v="624" actId="255"/>
          <ac:spMkLst>
            <pc:docMk/>
            <pc:sldMk cId="3710694754" sldId="258"/>
            <ac:spMk id="3" creationId="{20CF4AB5-FC4C-4755-AB53-A5C037144975}"/>
          </ac:spMkLst>
        </pc:spChg>
        <pc:graphicFrameChg chg="del">
          <ac:chgData name="Yu-Ciao Yang" userId="54402159-5c6e-4ef8-a5bf-64cd4e301b21" providerId="ADAL" clId="{25EADD4C-2BBF-410D-84D5-49134C8879A2}" dt="2020-04-06T10:05:17.956" v="200" actId="478"/>
          <ac:graphicFrameMkLst>
            <pc:docMk/>
            <pc:sldMk cId="3710694754" sldId="258"/>
            <ac:graphicFrameMk id="5" creationId="{0248D516-3016-4D8F-8D5A-617F00F61FD5}"/>
          </ac:graphicFrameMkLst>
        </pc:graphicFrameChg>
      </pc:sldChg>
      <pc:sldChg chg="del">
        <pc:chgData name="Yu-Ciao Yang" userId="54402159-5c6e-4ef8-a5bf-64cd4e301b21" providerId="ADAL" clId="{25EADD4C-2BBF-410D-84D5-49134C8879A2}" dt="2020-04-06T10:03:54.883" v="189" actId="47"/>
        <pc:sldMkLst>
          <pc:docMk/>
          <pc:sldMk cId="4101605662" sldId="259"/>
        </pc:sldMkLst>
      </pc:sldChg>
      <pc:sldChg chg="del">
        <pc:chgData name="Yu-Ciao Yang" userId="54402159-5c6e-4ef8-a5bf-64cd4e301b21" providerId="ADAL" clId="{25EADD4C-2BBF-410D-84D5-49134C8879A2}" dt="2020-04-06T10:03:56.464" v="192" actId="47"/>
        <pc:sldMkLst>
          <pc:docMk/>
          <pc:sldMk cId="4017766242" sldId="260"/>
        </pc:sldMkLst>
      </pc:sldChg>
      <pc:sldChg chg="del">
        <pc:chgData name="Yu-Ciao Yang" userId="54402159-5c6e-4ef8-a5bf-64cd4e301b21" providerId="ADAL" clId="{25EADD4C-2BBF-410D-84D5-49134C8879A2}" dt="2020-04-06T10:03:55.272" v="190" actId="47"/>
        <pc:sldMkLst>
          <pc:docMk/>
          <pc:sldMk cId="4086363471" sldId="265"/>
        </pc:sldMkLst>
      </pc:sldChg>
      <pc:sldChg chg="del">
        <pc:chgData name="Yu-Ciao Yang" userId="54402159-5c6e-4ef8-a5bf-64cd4e301b21" providerId="ADAL" clId="{25EADD4C-2BBF-410D-84D5-49134C8879A2}" dt="2020-04-06T10:03:55.685" v="191" actId="47"/>
        <pc:sldMkLst>
          <pc:docMk/>
          <pc:sldMk cId="1370752216" sldId="266"/>
        </pc:sldMkLst>
      </pc:sldChg>
      <pc:sldChg chg="del">
        <pc:chgData name="Yu-Ciao Yang" userId="54402159-5c6e-4ef8-a5bf-64cd4e301b21" providerId="ADAL" clId="{25EADD4C-2BBF-410D-84D5-49134C8879A2}" dt="2020-04-06T10:03:52.151" v="187" actId="47"/>
        <pc:sldMkLst>
          <pc:docMk/>
          <pc:sldMk cId="1311078163" sldId="268"/>
        </pc:sldMkLst>
      </pc:sldChg>
      <pc:sldChg chg="del modNotesTx">
        <pc:chgData name="Yu-Ciao Yang" userId="54402159-5c6e-4ef8-a5bf-64cd4e301b21" providerId="ADAL" clId="{25EADD4C-2BBF-410D-84D5-49134C8879A2}" dt="2020-04-06T10:03:51.148" v="186" actId="47"/>
        <pc:sldMkLst>
          <pc:docMk/>
          <pc:sldMk cId="834724172" sldId="269"/>
        </pc:sldMkLst>
      </pc:sldChg>
      <pc:sldChg chg="del">
        <pc:chgData name="Yu-Ciao Yang" userId="54402159-5c6e-4ef8-a5bf-64cd4e301b21" providerId="ADAL" clId="{25EADD4C-2BBF-410D-84D5-49134C8879A2}" dt="2020-04-06T10:03:53.964" v="188" actId="47"/>
        <pc:sldMkLst>
          <pc:docMk/>
          <pc:sldMk cId="3913457121" sldId="271"/>
        </pc:sldMkLst>
      </pc:sldChg>
      <pc:sldChg chg="delSp modSp mod modNotesTx">
        <pc:chgData name="Yu-Ciao Yang" userId="54402159-5c6e-4ef8-a5bf-64cd4e301b21" providerId="ADAL" clId="{25EADD4C-2BBF-410D-84D5-49134C8879A2}" dt="2020-04-07T07:26:23.208" v="633" actId="313"/>
        <pc:sldMkLst>
          <pc:docMk/>
          <pc:sldMk cId="660315893" sldId="273"/>
        </pc:sldMkLst>
        <pc:spChg chg="mod">
          <ac:chgData name="Yu-Ciao Yang" userId="54402159-5c6e-4ef8-a5bf-64cd4e301b21" providerId="ADAL" clId="{25EADD4C-2BBF-410D-84D5-49134C8879A2}" dt="2020-04-07T07:26:23.208" v="633" actId="313"/>
          <ac:spMkLst>
            <pc:docMk/>
            <pc:sldMk cId="660315893" sldId="273"/>
            <ac:spMk id="3" creationId="{52AB73C1-0190-4C39-BA3D-5B0F36C9DB82}"/>
          </ac:spMkLst>
        </pc:spChg>
        <pc:graphicFrameChg chg="del">
          <ac:chgData name="Yu-Ciao Yang" userId="54402159-5c6e-4ef8-a5bf-64cd4e301b21" providerId="ADAL" clId="{25EADD4C-2BBF-410D-84D5-49134C8879A2}" dt="2020-04-06T10:01:53.859" v="72" actId="478"/>
          <ac:graphicFrameMkLst>
            <pc:docMk/>
            <pc:sldMk cId="660315893" sldId="273"/>
            <ac:graphicFrameMk id="4" creationId="{2B88AD9A-CF6E-408F-9522-C84F0C510E5F}"/>
          </ac:graphicFrameMkLst>
        </pc:graphicFrameChg>
      </pc:sldChg>
      <pc:sldChg chg="del">
        <pc:chgData name="Yu-Ciao Yang" userId="54402159-5c6e-4ef8-a5bf-64cd4e301b21" providerId="ADAL" clId="{25EADD4C-2BBF-410D-84D5-49134C8879A2}" dt="2020-04-06T10:04:00.447" v="193" actId="47"/>
        <pc:sldMkLst>
          <pc:docMk/>
          <pc:sldMk cId="1310577295" sldId="274"/>
        </pc:sldMkLst>
      </pc:sldChg>
      <pc:sldChg chg="addSp delSp modSp add mod">
        <pc:chgData name="Yu-Ciao Yang" userId="54402159-5c6e-4ef8-a5bf-64cd4e301b21" providerId="ADAL" clId="{25EADD4C-2BBF-410D-84D5-49134C8879A2}" dt="2020-04-07T05:58:00.652" v="599" actId="255"/>
        <pc:sldMkLst>
          <pc:docMk/>
          <pc:sldMk cId="3940103136" sldId="274"/>
        </pc:sldMkLst>
        <pc:spChg chg="del">
          <ac:chgData name="Yu-Ciao Yang" userId="54402159-5c6e-4ef8-a5bf-64cd4e301b21" providerId="ADAL" clId="{25EADD4C-2BBF-410D-84D5-49134C8879A2}" dt="2020-04-07T03:35:14.552" v="478"/>
          <ac:spMkLst>
            <pc:docMk/>
            <pc:sldMk cId="3940103136" sldId="274"/>
            <ac:spMk id="2" creationId="{E8AC418F-E2A4-4CC4-8C35-355EBB9CB506}"/>
          </ac:spMkLst>
        </pc:spChg>
        <pc:spChg chg="del">
          <ac:chgData name="Yu-Ciao Yang" userId="54402159-5c6e-4ef8-a5bf-64cd4e301b21" providerId="ADAL" clId="{25EADD4C-2BBF-410D-84D5-49134C8879A2}" dt="2020-04-07T03:35:14.552" v="478"/>
          <ac:spMkLst>
            <pc:docMk/>
            <pc:sldMk cId="3940103136" sldId="274"/>
            <ac:spMk id="3" creationId="{D8E2CB0A-5EE4-4213-851F-88A63FDF8C66}"/>
          </ac:spMkLst>
        </pc:spChg>
        <pc:spChg chg="del">
          <ac:chgData name="Yu-Ciao Yang" userId="54402159-5c6e-4ef8-a5bf-64cd4e301b21" providerId="ADAL" clId="{25EADD4C-2BBF-410D-84D5-49134C8879A2}" dt="2020-04-07T03:35:14.552" v="478"/>
          <ac:spMkLst>
            <pc:docMk/>
            <pc:sldMk cId="3940103136" sldId="274"/>
            <ac:spMk id="4" creationId="{DF78DD5D-28E5-4989-B0E4-B6731D67AB97}"/>
          </ac:spMkLst>
        </pc:spChg>
        <pc:spChg chg="add mod">
          <ac:chgData name="Yu-Ciao Yang" userId="54402159-5c6e-4ef8-a5bf-64cd4e301b21" providerId="ADAL" clId="{25EADD4C-2BBF-410D-84D5-49134C8879A2}" dt="2020-04-07T05:57:37.164" v="597" actId="20577"/>
          <ac:spMkLst>
            <pc:docMk/>
            <pc:sldMk cId="3940103136" sldId="274"/>
            <ac:spMk id="6" creationId="{35F547D6-3F78-4D35-A90A-02B67C3570A0}"/>
          </ac:spMkLst>
        </pc:spChg>
        <pc:graphicFrameChg chg="add del mod modGraphic">
          <ac:chgData name="Yu-Ciao Yang" userId="54402159-5c6e-4ef8-a5bf-64cd4e301b21" providerId="ADAL" clId="{25EADD4C-2BBF-410D-84D5-49134C8879A2}" dt="2020-04-07T05:58:00.652" v="599" actId="255"/>
          <ac:graphicFrameMkLst>
            <pc:docMk/>
            <pc:sldMk cId="3940103136" sldId="274"/>
            <ac:graphicFrameMk id="5" creationId="{2B0267C1-F50C-4670-A82A-A1515ED24E96}"/>
          </ac:graphicFrameMkLst>
        </pc:graphicFrameChg>
      </pc:sldChg>
      <pc:sldChg chg="del">
        <pc:chgData name="Yu-Ciao Yang" userId="54402159-5c6e-4ef8-a5bf-64cd4e301b21" providerId="ADAL" clId="{25EADD4C-2BBF-410D-84D5-49134C8879A2}" dt="2020-04-06T10:04:00.447" v="193" actId="47"/>
        <pc:sldMkLst>
          <pc:docMk/>
          <pc:sldMk cId="3536907393" sldId="275"/>
        </pc:sldMkLst>
      </pc:sldChg>
      <pc:sldChg chg="del">
        <pc:chgData name="Yu-Ciao Yang" userId="54402159-5c6e-4ef8-a5bf-64cd4e301b21" providerId="ADAL" clId="{25EADD4C-2BBF-410D-84D5-49134C8879A2}" dt="2020-04-06T10:04:00.447" v="193" actId="47"/>
        <pc:sldMkLst>
          <pc:docMk/>
          <pc:sldMk cId="4130404710" sldId="276"/>
        </pc:sldMkLst>
      </pc:sldChg>
      <pc:sldChg chg="del">
        <pc:chgData name="Yu-Ciao Yang" userId="54402159-5c6e-4ef8-a5bf-64cd4e301b21" providerId="ADAL" clId="{25EADD4C-2BBF-410D-84D5-49134C8879A2}" dt="2020-04-06T10:04:00.447" v="193" actId="47"/>
        <pc:sldMkLst>
          <pc:docMk/>
          <pc:sldMk cId="1240579425" sldId="277"/>
        </pc:sldMkLst>
      </pc:sldChg>
    </pc:docChg>
  </pc:docChgLst>
  <pc:docChgLst>
    <pc:chgData name="Yu-Ciao Yang" userId="54402159-5c6e-4ef8-a5bf-64cd4e301b21" providerId="ADAL" clId="{C123EC43-80F8-4326-BC62-DFD7FAFDAA58}"/>
    <pc:docChg chg="modSld">
      <pc:chgData name="Yu-Ciao Yang" userId="54402159-5c6e-4ef8-a5bf-64cd4e301b21" providerId="ADAL" clId="{C123EC43-80F8-4326-BC62-DFD7FAFDAA58}" dt="2020-04-08T06:34:26.068" v="15" actId="20577"/>
      <pc:docMkLst>
        <pc:docMk/>
      </pc:docMkLst>
      <pc:sldChg chg="modSp mod">
        <pc:chgData name="Yu-Ciao Yang" userId="54402159-5c6e-4ef8-a5bf-64cd4e301b21" providerId="ADAL" clId="{C123EC43-80F8-4326-BC62-DFD7FAFDAA58}" dt="2020-04-08T06:34:26.068" v="15" actId="20577"/>
        <pc:sldMkLst>
          <pc:docMk/>
          <pc:sldMk cId="3465313179" sldId="256"/>
        </pc:sldMkLst>
        <pc:spChg chg="mod">
          <ac:chgData name="Yu-Ciao Yang" userId="54402159-5c6e-4ef8-a5bf-64cd4e301b21" providerId="ADAL" clId="{C123EC43-80F8-4326-BC62-DFD7FAFDAA58}" dt="2020-04-08T06:34:26.068" v="15" actId="20577"/>
          <ac:spMkLst>
            <pc:docMk/>
            <pc:sldMk cId="3465313179" sldId="256"/>
            <ac:spMk id="2" creationId="{76C4A2D3-0F50-484F-A081-08942B81B0C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zh-TW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20959257-8772-45AE-99BA-636603B5251E}" type="datetimeFigureOut">
              <a:rPr lang="zh-TW" altLang="en-US" smtClean="0"/>
              <a:pPr/>
              <a:t>2020/4/8</a:t>
            </a:fld>
            <a:endParaRPr lang="zh-TW" altLang="en-US" dirty="0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 dirty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E917E814-9029-4028-9D04-2F6D1305879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8990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7E814-9029-4028-9D04-2F6D1305879A}" type="slidenum">
              <a:rPr lang="zh-TW" altLang="en-US" smtClean="0"/>
              <a:pPr/>
              <a:t>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139830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7E814-9029-4028-9D04-2F6D1305879A}" type="slidenum">
              <a:rPr lang="zh-TW" altLang="en-US" smtClean="0"/>
              <a:pPr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80776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7E814-9029-4028-9D04-2F6D1305879A}" type="slidenum">
              <a:rPr lang="zh-TW" altLang="en-US" smtClean="0"/>
              <a:pPr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46891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9" name="Google Shape;169;p12:notes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170" name="Google Shape;170;p12:notes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sym typeface="Arial"/>
              </a:rPr>
              <a:t>4</a:t>
            </a:fld>
            <a:endParaRPr sz="1200" b="0" i="0" u="none" strike="noStrike" cap="none" dirty="0">
              <a:solidFill>
                <a:schemeClr val="dk1"/>
              </a:solidFill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1524000" y="2472856"/>
            <a:ext cx="9144000" cy="182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19" name="Google Shape;19;p2"/>
          <p:cNvSpPr txBox="1">
            <a:spLocks noGrp="1"/>
          </p:cNvSpPr>
          <p:nvPr>
            <p:ph type="subTitle" idx="1"/>
          </p:nvPr>
        </p:nvSpPr>
        <p:spPr>
          <a:xfrm>
            <a:off x="1524000" y="4389187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zh-TW" altLang="en-US" dirty="0"/>
              <a:t>按一下以編輯母片子標題樣式</a:t>
            </a:r>
            <a:endParaRPr dirty="0"/>
          </a:p>
        </p:txBody>
      </p:sp>
      <p:sp>
        <p:nvSpPr>
          <p:cNvPr id="20" name="Google Shape;20;p2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2020/4/8</a:t>
            </a:fld>
            <a:endParaRPr lang="zh-TW" altLang="en-US" dirty="0"/>
          </a:p>
        </p:txBody>
      </p:sp>
      <p:sp>
        <p:nvSpPr>
          <p:cNvPr id="21" name="Google Shape;21;p2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22" name="Google Shape;22;p2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  <p:pic>
        <p:nvPicPr>
          <p:cNvPr id="23" name="Google Shape;23;p2"/>
          <p:cNvPicPr preferRelativeResize="0"/>
          <p:nvPr/>
        </p:nvPicPr>
        <p:blipFill rotWithShape="1">
          <a:blip r:embed="rId2">
            <a:alphaModFix/>
          </a:blip>
          <a:srcRect l="4945" t="37078" r="4431" b="28004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0648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2020/4/8</a:t>
            </a:fld>
            <a:endParaRPr lang="zh-TW" altLang="en-US" dirty="0"/>
          </a:p>
        </p:txBody>
      </p:sp>
      <p:sp>
        <p:nvSpPr>
          <p:cNvPr id="74" name="Google Shape;74;p1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75" name="Google Shape;75;p11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12746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 txBox="1">
            <a:spLocks noGrp="1"/>
          </p:cNvSpPr>
          <p:nvPr>
            <p:ph type="title"/>
          </p:nvPr>
        </p:nvSpPr>
        <p:spPr>
          <a:xfrm>
            <a:off x="839788" y="102364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1"/>
          </p:nvPr>
        </p:nvSpPr>
        <p:spPr>
          <a:xfrm>
            <a:off x="5183188" y="155386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2"/>
          </p:nvPr>
        </p:nvSpPr>
        <p:spPr>
          <a:xfrm>
            <a:off x="839788" y="262384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80" name="Google Shape;80;p12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2020/4/8</a:t>
            </a:fld>
            <a:endParaRPr lang="zh-TW" altLang="en-US" dirty="0"/>
          </a:p>
        </p:txBody>
      </p:sp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80301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zh-TW" altLang="en-US" dirty="0"/>
              <a:t>按一下圖示以新增圖片</a:t>
            </a:r>
            <a:endParaRPr dirty="0"/>
          </a:p>
        </p:txBody>
      </p:sp>
      <p:sp>
        <p:nvSpPr>
          <p:cNvPr id="85" name="Google Shape;85;p13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86" name="Google Shape;86;p1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2020/4/8</a:t>
            </a:fld>
            <a:endParaRPr lang="zh-TW" altLang="en-US" dirty="0"/>
          </a:p>
        </p:txBody>
      </p:sp>
      <p:sp>
        <p:nvSpPr>
          <p:cNvPr id="87" name="Google Shape;87;p13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88" name="Google Shape;88;p13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766347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91" name="Google Shape;91;p14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2020/4/8</a:t>
            </a:fld>
            <a:endParaRPr lang="zh-TW" altLang="en-US" dirty="0"/>
          </a:p>
        </p:txBody>
      </p:sp>
      <p:sp>
        <p:nvSpPr>
          <p:cNvPr id="92" name="Google Shape;92;p1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93" name="Google Shape;93;p14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413" cy="551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94" name="Google Shape;94;p14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581389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2020/4/8</a:t>
            </a:fld>
            <a:endParaRPr lang="zh-TW" altLang="en-US" dirty="0"/>
          </a:p>
        </p:txBody>
      </p:sp>
      <p:sp>
        <p:nvSpPr>
          <p:cNvPr id="97" name="Google Shape;97;p1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98" name="Google Shape;98;p15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798474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icture with Caption">
  <p:cSld name="1_Picture with Caption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6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zh-TW" altLang="en-US" dirty="0"/>
              <a:t>按一下圖示以新增圖片</a:t>
            </a:r>
            <a:endParaRPr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102" name="Google Shape;102;p16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2020/4/8</a:t>
            </a:fld>
            <a:endParaRPr lang="zh-TW" altLang="en-US" dirty="0"/>
          </a:p>
        </p:txBody>
      </p:sp>
      <p:sp>
        <p:nvSpPr>
          <p:cNvPr id="103" name="Google Shape;103;p16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4" name="Google Shape;104;p16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03061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標題及內容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26" name="Google Shape;26;p3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7" name="Google Shape;27;p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pPr/>
              <a:t>2020/4/8</a:t>
            </a:fld>
            <a:endParaRPr lang="zh-TW" altLang="en-US" dirty="0"/>
          </a:p>
        </p:txBody>
      </p:sp>
      <p:sp>
        <p:nvSpPr>
          <p:cNvPr id="28" name="Google Shape;28;p3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  <p:sp>
        <p:nvSpPr>
          <p:cNvPr id="29" name="Google Shape;29;p3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4762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標題投影片">
  <p:cSld name="1_標題投影片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32" name="Google Shape;32;p4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zh-TW" altLang="en-US" dirty="0"/>
              <a:t>按一下以編輯母片子標題樣式</a:t>
            </a:r>
            <a:endParaRPr dirty="0"/>
          </a:p>
        </p:txBody>
      </p:sp>
      <p:sp>
        <p:nvSpPr>
          <p:cNvPr id="33" name="Google Shape;33;p4"/>
          <p:cNvSpPr txBox="1">
            <a:spLocks noGrp="1"/>
          </p:cNvSpPr>
          <p:nvPr>
            <p:ph type="body" idx="2"/>
          </p:nvPr>
        </p:nvSpPr>
        <p:spPr>
          <a:xfrm>
            <a:off x="4178301" y="5895975"/>
            <a:ext cx="3822700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05108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36" name="Google Shape;36;p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2020/4/8</a:t>
            </a:fld>
            <a:endParaRPr lang="zh-TW" altLang="en-US" dirty="0"/>
          </a:p>
        </p:txBody>
      </p:sp>
      <p:sp>
        <p:nvSpPr>
          <p:cNvPr id="37" name="Google Shape;37;p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413" cy="551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9" name="Google Shape;39;p5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3362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43" name="Google Shape;43;p6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2020/4/8</a:t>
            </a:fld>
            <a:endParaRPr lang="zh-TW" altLang="en-US" dirty="0"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45" name="Google Shape;45;p6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21899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838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2"/>
          </p:nvPr>
        </p:nvSpPr>
        <p:spPr>
          <a:xfrm>
            <a:off x="6172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2020/4/8</a:t>
            </a:fld>
            <a:endParaRPr lang="zh-TW" altLang="en-US" dirty="0"/>
          </a:p>
        </p:txBody>
      </p:sp>
      <p:sp>
        <p:nvSpPr>
          <p:cNvPr id="51" name="Google Shape;51;p7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93103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839788" y="0"/>
            <a:ext cx="10515600" cy="76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55" name="Google Shape;55;p8"/>
          <p:cNvSpPr txBox="1">
            <a:spLocks noGrp="1"/>
          </p:cNvSpPr>
          <p:nvPr>
            <p:ph type="body" idx="1"/>
          </p:nvPr>
        </p:nvSpPr>
        <p:spPr>
          <a:xfrm>
            <a:off x="839788" y="1211827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2"/>
          </p:nvPr>
        </p:nvSpPr>
        <p:spPr>
          <a:xfrm>
            <a:off x="839788" y="2035739"/>
            <a:ext cx="5157787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3"/>
          </p:nvPr>
        </p:nvSpPr>
        <p:spPr>
          <a:xfrm>
            <a:off x="6172200" y="1211827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58" name="Google Shape;58;p8"/>
          <p:cNvSpPr txBox="1">
            <a:spLocks noGrp="1"/>
          </p:cNvSpPr>
          <p:nvPr>
            <p:ph type="body" idx="4"/>
          </p:nvPr>
        </p:nvSpPr>
        <p:spPr>
          <a:xfrm>
            <a:off x="6172200" y="2035739"/>
            <a:ext cx="5183188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59" name="Google Shape;59;p8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2020/4/8</a:t>
            </a:fld>
            <a:endParaRPr lang="zh-TW" altLang="en-US" dirty="0"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61" name="Google Shape;61;p8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44552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64" name="Google Shape;64;p9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2020/4/8</a:t>
            </a:fld>
            <a:endParaRPr lang="zh-TW" altLang="en-US" dirty="0"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66" name="Google Shape;66;p9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6977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>
  <p:cSld name="1_Title Only">
    <p:bg>
      <p:bgPr>
        <a:blipFill>
          <a:blip r:embed="rId2">
            <a:alphaModFix amt="62000"/>
          </a:blip>
          <a:stretch>
            <a:fillRect/>
          </a:stretch>
        </a:blip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2020/4/8</a:t>
            </a:fld>
            <a:endParaRPr lang="zh-TW" altLang="en-US" dirty="0"/>
          </a:p>
        </p:txBody>
      </p:sp>
      <p:sp>
        <p:nvSpPr>
          <p:cNvPr id="70" name="Google Shape;70;p10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71" name="Google Shape;71;p10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28722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674" y="0"/>
            <a:ext cx="12192000" cy="764704"/>
          </a:xfrm>
          <a:prstGeom prst="rect">
            <a:avLst/>
          </a:prstGeom>
          <a:gradFill>
            <a:gsLst>
              <a:gs pos="0">
                <a:srgbClr val="284971"/>
              </a:gs>
              <a:gs pos="50000">
                <a:srgbClr val="3B6AA4"/>
              </a:gs>
              <a:gs pos="100000">
                <a:srgbClr val="4680C5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" name="Google Shape;11;p1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Google Shape;13;p1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2020/4/8</a:t>
            </a:fld>
            <a:endParaRPr lang="zh-TW" altLang="en-US" dirty="0"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5" name="Google Shape;15;p1"/>
          <p:cNvSpPr txBox="1">
            <a:spLocks noGrp="1"/>
          </p:cNvSpPr>
          <p:nvPr>
            <p:ph type="ftr" idx="11"/>
          </p:nvPr>
        </p:nvSpPr>
        <p:spPr>
          <a:xfrm>
            <a:off x="-1" y="6388136"/>
            <a:ext cx="10483361" cy="420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  <p:pic>
        <p:nvPicPr>
          <p:cNvPr id="16" name="Google Shape;16;p1"/>
          <p:cNvPicPr preferRelativeResize="0"/>
          <p:nvPr/>
        </p:nvPicPr>
        <p:blipFill rotWithShape="1">
          <a:blip r:embed="rId17">
            <a:alphaModFix/>
          </a:blip>
          <a:srcRect l="4945" t="37078" r="4431" b="28004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935251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Times New Roman" panose="02020603050405020304" pitchFamily="18" charset="0"/>
          <a:ea typeface="Times New Roman" panose="02020603050405020304" pitchFamily="18" charset="0"/>
          <a:cs typeface="Times New Roman" panose="02020603050405020304" pitchFamily="18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Times New Roman" panose="02020603050405020304" pitchFamily="18" charset="0"/>
          <a:ea typeface="Times New Roman" panose="02020603050405020304" pitchFamily="18" charset="0"/>
          <a:cs typeface="Times New Roman" panose="02020603050405020304" pitchFamily="18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C4A2D3-0F50-484F-A081-08942B81B0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65950"/>
            <a:ext cx="9144000" cy="1824256"/>
          </a:xfrm>
        </p:spPr>
        <p:txBody>
          <a:bodyPr/>
          <a:lstStyle/>
          <a:p>
            <a:r>
              <a:rPr lang="en-US" altLang="zh-TW" sz="4000" b="1" dirty="0">
                <a:solidFill>
                  <a:schemeClr val="bg2">
                    <a:lumMod val="75000"/>
                  </a:schemeClr>
                </a:solidFill>
              </a:rPr>
              <a:t>JVET-R0373</a:t>
            </a:r>
            <a:br>
              <a:rPr lang="en-US" altLang="zh-TW" sz="4000" b="1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altLang="zh-TW" sz="4000" b="1" dirty="0">
                <a:solidFill>
                  <a:schemeClr val="bg2">
                    <a:lumMod val="75000"/>
                  </a:schemeClr>
                </a:solidFill>
              </a:rPr>
              <a:t>AHG9: On Maximum </a:t>
            </a:r>
            <a:r>
              <a:rPr lang="en-US" altLang="zh-TW" sz="4000" b="1">
                <a:solidFill>
                  <a:schemeClr val="bg2">
                    <a:lumMod val="75000"/>
                  </a:schemeClr>
                </a:solidFill>
              </a:rPr>
              <a:t>Number of Subblock Merge Candidates</a:t>
            </a:r>
            <a:endParaRPr lang="zh-TW" altLang="en-US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50F5EF19-4361-4191-B371-310F4B5F2D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44706"/>
            <a:ext cx="9144000" cy="1655762"/>
          </a:xfrm>
        </p:spPr>
        <p:txBody>
          <a:bodyPr/>
          <a:lstStyle/>
          <a:p>
            <a:r>
              <a:rPr lang="en-CA" altLang="zh-TW" sz="32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Yu-</a:t>
            </a:r>
            <a:r>
              <a:rPr lang="en-CA" altLang="zh-TW" sz="3200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Chiao</a:t>
            </a:r>
            <a:r>
              <a:rPr lang="en-CA" altLang="zh-TW" sz="32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Yang, </a:t>
            </a:r>
            <a:r>
              <a:rPr lang="en-CA" altLang="zh-TW" sz="3200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Chih</a:t>
            </a:r>
            <a:r>
              <a:rPr lang="en-CA" altLang="zh-TW" sz="32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-Yu Teng</a:t>
            </a:r>
            <a:endParaRPr lang="en-CA" altLang="zh-TW" dirty="0"/>
          </a:p>
          <a:p>
            <a:r>
              <a:rPr lang="zh-TW" altLang="zh-TW" dirty="0"/>
              <a:t> </a:t>
            </a:r>
            <a:r>
              <a:rPr lang="en-CA" altLang="zh-TW" dirty="0"/>
              <a:t>April 2020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65313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6BE2F1A-46C1-417D-8CDA-D710D2E19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2AB73C1-0190-4C39-BA3D-5B0F36C9D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656" y="993303"/>
            <a:ext cx="10795894" cy="5569421"/>
          </a:xfrm>
        </p:spPr>
        <p:txBody>
          <a:bodyPr/>
          <a:lstStyle/>
          <a:p>
            <a:r>
              <a:rPr lang="en-US" altLang="zh-TW" sz="2200" dirty="0"/>
              <a:t>The subblock merge candidate list is generated by multiple potential affine merge candidates and a potential subblock-based temporal motion vector prediction (</a:t>
            </a:r>
            <a:r>
              <a:rPr lang="en-US" altLang="zh-TW" sz="2200" dirty="0" err="1"/>
              <a:t>SbTMVP</a:t>
            </a:r>
            <a:r>
              <a:rPr lang="en-US" altLang="zh-TW" sz="2200" dirty="0"/>
              <a:t>) candidate.</a:t>
            </a:r>
          </a:p>
          <a:p>
            <a:r>
              <a:rPr lang="en-US" altLang="zh-TW" sz="2400" dirty="0"/>
              <a:t>The maximum number of subblock merge list is derived at picture level.</a:t>
            </a:r>
          </a:p>
          <a:p>
            <a:pPr lvl="1"/>
            <a:r>
              <a:rPr lang="en-US" altLang="zh-TW" sz="1800" dirty="0"/>
              <a:t>if( </a:t>
            </a:r>
            <a:r>
              <a:rPr lang="en-US" altLang="zh-TW" sz="1800" dirty="0" err="1"/>
              <a:t>sps_affine_enabled_flag</a:t>
            </a:r>
            <a:r>
              <a:rPr lang="en-US" altLang="zh-TW" sz="1800" dirty="0"/>
              <a:t> )</a:t>
            </a:r>
            <a:br>
              <a:rPr lang="en-US" altLang="zh-TW" sz="1800" dirty="0"/>
            </a:br>
            <a:r>
              <a:rPr lang="en-US" altLang="zh-TW" sz="1800" dirty="0"/>
              <a:t>	</a:t>
            </a:r>
            <a:r>
              <a:rPr lang="en-US" altLang="zh-TW" sz="1800" dirty="0" err="1"/>
              <a:t>MaxNumSubblockMergeCand</a:t>
            </a:r>
            <a:r>
              <a:rPr lang="en-US" altLang="zh-TW" sz="1800" dirty="0"/>
              <a:t> = 5 − </a:t>
            </a:r>
            <a:r>
              <a:rPr lang="en-US" altLang="zh-TW" sz="1800" dirty="0" err="1"/>
              <a:t>five_minus_max_num_subblock_merge_cand</a:t>
            </a:r>
            <a:br>
              <a:rPr lang="en-US" altLang="zh-TW" sz="1800" dirty="0"/>
            </a:br>
            <a:r>
              <a:rPr lang="en-US" altLang="zh-TW" sz="1800" dirty="0"/>
              <a:t>else</a:t>
            </a:r>
            <a:br>
              <a:rPr lang="en-US" altLang="zh-TW" sz="1800" dirty="0"/>
            </a:br>
            <a:r>
              <a:rPr lang="en-US" altLang="zh-TW" sz="1800" dirty="0"/>
              <a:t>	</a:t>
            </a:r>
            <a:r>
              <a:rPr lang="en-US" altLang="zh-TW" sz="1800" dirty="0" err="1"/>
              <a:t>MaxNumSubblockMergeCand</a:t>
            </a:r>
            <a:r>
              <a:rPr lang="en-US" altLang="zh-TW" sz="1800" dirty="0"/>
              <a:t> = </a:t>
            </a:r>
            <a:r>
              <a:rPr lang="en-US" altLang="zh-TW" sz="1800" dirty="0" err="1"/>
              <a:t>sps_sbtmvp_enabled_flag</a:t>
            </a:r>
            <a:r>
              <a:rPr lang="en-US" altLang="zh-TW" sz="1800" dirty="0"/>
              <a:t>  &amp;&amp;  </a:t>
            </a:r>
            <a:r>
              <a:rPr lang="en-US" altLang="zh-TW" sz="1800" dirty="0" err="1"/>
              <a:t>ph_temporal_mvp_enabled_flag</a:t>
            </a:r>
            <a:endParaRPr lang="en-US" altLang="zh-TW" sz="1800" dirty="0"/>
          </a:p>
          <a:p>
            <a:pPr lvl="1" hangingPunct="0"/>
            <a:r>
              <a:rPr lang="en-CA" altLang="zh-TW" sz="1800" dirty="0"/>
              <a:t>The value of </a:t>
            </a:r>
            <a:r>
              <a:rPr lang="en-CA" altLang="zh-TW" sz="1800" dirty="0" err="1"/>
              <a:t>MaxNumSubblockMergeCand</a:t>
            </a:r>
            <a:r>
              <a:rPr lang="en-CA" altLang="zh-TW" sz="1800" dirty="0"/>
              <a:t> shall be in the range of 0 to 5, inclusive.</a:t>
            </a:r>
            <a:endParaRPr lang="zh-TW" altLang="zh-TW" sz="1800" dirty="0"/>
          </a:p>
          <a:p>
            <a:pPr lvl="1"/>
            <a:r>
              <a:rPr lang="en-CA" altLang="zh-TW" sz="1800" dirty="0"/>
              <a:t>The value of </a:t>
            </a:r>
            <a:r>
              <a:rPr lang="en-CA" altLang="zh-TW" sz="1800" dirty="0" err="1"/>
              <a:t>five_minus_max_num_subblock_merge_cand</a:t>
            </a:r>
            <a:r>
              <a:rPr lang="en-CA" altLang="zh-TW" sz="1800" dirty="0"/>
              <a:t> shall be in the range of 0 to 5, inclusive.</a:t>
            </a:r>
          </a:p>
          <a:p>
            <a:r>
              <a:rPr lang="en-US" altLang="zh-TW" sz="2200" dirty="0" err="1"/>
              <a:t>SbTMVP</a:t>
            </a:r>
            <a:r>
              <a:rPr lang="en-US" altLang="zh-TW" sz="2200" dirty="0"/>
              <a:t> cannot be used to decode pictures when </a:t>
            </a:r>
            <a:r>
              <a:rPr lang="en-US" altLang="zh-TW" sz="2200" dirty="0" err="1"/>
              <a:t>SbTMVP</a:t>
            </a:r>
            <a:r>
              <a:rPr lang="en-US" altLang="zh-TW" sz="2200" dirty="0"/>
              <a:t> enable flag, picture TMVP enable flag and affine motion compensation are enabled and </a:t>
            </a:r>
            <a:r>
              <a:rPr lang="en-US" altLang="zh-TW" sz="2200" dirty="0" err="1"/>
              <a:t>MaxNumSubblockMergeCand</a:t>
            </a:r>
            <a:r>
              <a:rPr lang="en-US" altLang="zh-TW" sz="2200" dirty="0"/>
              <a:t> is equal to 0.</a:t>
            </a:r>
            <a:endParaRPr lang="zh-TW" altLang="zh-TW" sz="2200" dirty="0"/>
          </a:p>
        </p:txBody>
      </p:sp>
    </p:spTree>
    <p:extLst>
      <p:ext uri="{BB962C8B-B14F-4D97-AF65-F5344CB8AC3E}">
        <p14:creationId xmlns:p14="http://schemas.microsoft.com/office/powerpoint/2010/main" val="660315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169038A-BB57-4F76-A0D7-21A30C6D6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Proposed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0CF4AB5-FC4C-4755-AB53-A5C0371449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995320"/>
            <a:ext cx="10515600" cy="5586455"/>
          </a:xfrm>
        </p:spPr>
        <p:txBody>
          <a:bodyPr/>
          <a:lstStyle/>
          <a:p>
            <a:r>
              <a:rPr lang="en-US" altLang="zh-TW" sz="2000" dirty="0"/>
              <a:t>Method 1: </a:t>
            </a:r>
          </a:p>
          <a:p>
            <a:pPr lvl="1"/>
            <a:r>
              <a:rPr lang="en-CA" altLang="zh-TW" sz="2000" b="1" dirty="0" err="1"/>
              <a:t>five_minus_max_num_subblock_merge_cand</a:t>
            </a:r>
            <a:r>
              <a:rPr lang="en-CA" altLang="zh-TW" sz="2000" dirty="0"/>
              <a:t> specifies the maximum number of subblock-based merging motion vector prediction candidates supported in the SPS subtracted from 5. The value of </a:t>
            </a:r>
            <a:r>
              <a:rPr lang="en-CA" altLang="zh-TW" sz="2000" dirty="0" err="1"/>
              <a:t>five_minus_max_num_subblock_merge_cand</a:t>
            </a:r>
            <a:r>
              <a:rPr lang="en-CA" altLang="zh-TW" sz="2000" dirty="0"/>
              <a:t> shall be in the range of 0 to </a:t>
            </a:r>
            <a:r>
              <a:rPr lang="en-CA" altLang="zh-TW" sz="2000" dirty="0">
                <a:highlight>
                  <a:srgbClr val="00FF00"/>
                </a:highlight>
              </a:rPr>
              <a:t>4</a:t>
            </a:r>
            <a:r>
              <a:rPr lang="en-CA" altLang="zh-TW" sz="2000" dirty="0"/>
              <a:t>, inclusive.</a:t>
            </a:r>
          </a:p>
          <a:p>
            <a:pPr lvl="1"/>
            <a:r>
              <a:rPr lang="en-US" altLang="zh-TW" sz="2000" dirty="0" err="1"/>
              <a:t>MaxNumSubblockMergeCand</a:t>
            </a:r>
            <a:r>
              <a:rPr lang="en-US" altLang="zh-TW" sz="2000" dirty="0"/>
              <a:t> is always greater than 0 when affine is enabled</a:t>
            </a:r>
            <a:endParaRPr lang="zh-TW" altLang="zh-TW" sz="2000" dirty="0"/>
          </a:p>
          <a:p>
            <a:r>
              <a:rPr lang="en-US" altLang="zh-TW" sz="2000" dirty="0"/>
              <a:t>Method 2: </a:t>
            </a:r>
          </a:p>
          <a:p>
            <a:pPr lvl="1"/>
            <a:r>
              <a:rPr lang="en-CA" altLang="zh-TW" sz="2000" b="1" dirty="0" err="1"/>
              <a:t>five_minus_max_num_subblock_merge_cand</a:t>
            </a:r>
            <a:r>
              <a:rPr lang="en-CA" altLang="zh-TW" sz="2000" dirty="0"/>
              <a:t> specifies the maximum number of subblock-based merging motion vector prediction candidates supported in the SPS subtracted from 5. </a:t>
            </a:r>
            <a:r>
              <a:rPr lang="en-CA" altLang="zh-TW" sz="2000" dirty="0">
                <a:highlight>
                  <a:srgbClr val="00FF00"/>
                </a:highlight>
              </a:rPr>
              <a:t>When </a:t>
            </a:r>
            <a:r>
              <a:rPr lang="en-CA" altLang="zh-TW" sz="2000" dirty="0" err="1">
                <a:highlight>
                  <a:srgbClr val="00FF00"/>
                </a:highlight>
              </a:rPr>
              <a:t>sps_sbtmvp_enabled_flag</a:t>
            </a:r>
            <a:r>
              <a:rPr lang="en-CA" altLang="zh-TW" sz="2000" dirty="0">
                <a:highlight>
                  <a:srgbClr val="00FF00"/>
                </a:highlight>
              </a:rPr>
              <a:t> is equal to 1. The value of </a:t>
            </a:r>
            <a:r>
              <a:rPr lang="en-CA" altLang="zh-TW" sz="2000" dirty="0" err="1">
                <a:highlight>
                  <a:srgbClr val="00FF00"/>
                </a:highlight>
              </a:rPr>
              <a:t>five_minus_max_num_subblock_merge_cand</a:t>
            </a:r>
            <a:r>
              <a:rPr lang="en-CA" altLang="zh-TW" sz="2000" dirty="0">
                <a:highlight>
                  <a:srgbClr val="00FF00"/>
                </a:highlight>
              </a:rPr>
              <a:t> shall be in the range of 0 to 4, inclusive. When </a:t>
            </a:r>
            <a:r>
              <a:rPr lang="en-CA" altLang="zh-TW" sz="2000" dirty="0" err="1">
                <a:highlight>
                  <a:srgbClr val="00FF00"/>
                </a:highlight>
              </a:rPr>
              <a:t>sps_sbtmvp_enabled_flag</a:t>
            </a:r>
            <a:r>
              <a:rPr lang="en-CA" altLang="zh-TW" sz="2000" dirty="0">
                <a:highlight>
                  <a:srgbClr val="00FF00"/>
                </a:highlight>
              </a:rPr>
              <a:t> is equal to 0. The value of </a:t>
            </a:r>
            <a:r>
              <a:rPr lang="en-CA" altLang="zh-TW" sz="2000" dirty="0" err="1">
                <a:highlight>
                  <a:srgbClr val="00FF00"/>
                </a:highlight>
              </a:rPr>
              <a:t>five_minus_max_num_subblock_merge_cand</a:t>
            </a:r>
            <a:r>
              <a:rPr lang="en-CA" altLang="zh-TW" sz="2000" dirty="0">
                <a:highlight>
                  <a:srgbClr val="00FF00"/>
                </a:highlight>
              </a:rPr>
              <a:t> shall be in the range of 0 to 5, inclusive.</a:t>
            </a:r>
          </a:p>
          <a:p>
            <a:pPr lvl="1"/>
            <a:r>
              <a:rPr lang="en-US" altLang="zh-TW" sz="2000" dirty="0" err="1"/>
              <a:t>MaxNumSubblockMergeCand</a:t>
            </a:r>
            <a:r>
              <a:rPr lang="en-US" altLang="zh-TW" sz="2000" dirty="0"/>
              <a:t> can be set to 0 when affine is enabled.</a:t>
            </a:r>
          </a:p>
          <a:p>
            <a:pPr lvl="1"/>
            <a:r>
              <a:rPr lang="en-US" altLang="zh-TW" sz="2000" dirty="0" err="1"/>
              <a:t>MaxNumSubblockMergeCand</a:t>
            </a:r>
            <a:r>
              <a:rPr lang="en-US" altLang="zh-TW" sz="2000" dirty="0"/>
              <a:t> is always greater than 0 when </a:t>
            </a:r>
            <a:r>
              <a:rPr lang="en-US" altLang="zh-TW" sz="2000" dirty="0" err="1"/>
              <a:t>SbTMVP</a:t>
            </a:r>
            <a:r>
              <a:rPr lang="en-US" altLang="zh-TW" sz="2000" dirty="0"/>
              <a:t> and picture TMVP are enabled.</a:t>
            </a:r>
          </a:p>
          <a:p>
            <a:endParaRPr lang="zh-TW" altLang="zh-TW" sz="2200" dirty="0">
              <a:highlight>
                <a:srgbClr val="00FF00"/>
              </a:highlight>
            </a:endParaRPr>
          </a:p>
          <a:p>
            <a:pPr lvl="1"/>
            <a:endParaRPr lang="en-US" altLang="zh-TW" sz="1600" dirty="0"/>
          </a:p>
        </p:txBody>
      </p:sp>
    </p:spTree>
    <p:extLst>
      <p:ext uri="{BB962C8B-B14F-4D97-AF65-F5344CB8AC3E}">
        <p14:creationId xmlns:p14="http://schemas.microsoft.com/office/powerpoint/2010/main" val="3710694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4"/>
          <p:cNvSpPr txBox="1">
            <a:spLocks noGrp="1"/>
          </p:cNvSpPr>
          <p:nvPr>
            <p:ph type="ctrTitle"/>
          </p:nvPr>
        </p:nvSpPr>
        <p:spPr>
          <a:xfrm>
            <a:off x="1524000" y="2054226"/>
            <a:ext cx="9144000" cy="2257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7200" b="0" i="0" u="none" strike="noStrike" cap="none" dirty="0">
                <a:solidFill>
                  <a:schemeClr val="dk2"/>
                </a:solidFill>
                <a:ea typeface="Calibri"/>
                <a:sym typeface="Calibri"/>
              </a:rPr>
              <a:t>Thank you!</a:t>
            </a:r>
            <a:endParaRPr sz="7200" b="0" i="0" u="none" strike="noStrike" cap="none" dirty="0">
              <a:solidFill>
                <a:schemeClr val="dk2"/>
              </a:solidFill>
              <a:ea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2B0267C1-F50C-4670-A82A-A1515ED24E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6152200"/>
              </p:ext>
            </p:extLst>
          </p:nvPr>
        </p:nvGraphicFramePr>
        <p:xfrm>
          <a:off x="927734" y="972502"/>
          <a:ext cx="9645017" cy="547792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113397">
                  <a:extLst>
                    <a:ext uri="{9D8B030D-6E8A-4147-A177-3AD203B41FA5}">
                      <a16:colId xmlns:a16="http://schemas.microsoft.com/office/drawing/2014/main" val="3195629606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499252710"/>
                    </a:ext>
                  </a:extLst>
                </a:gridCol>
              </a:tblGrid>
              <a:tr h="322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seq_parameter_set_rbsp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 ) {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zh-TW" sz="18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7110638"/>
                  </a:ext>
                </a:extLst>
              </a:tr>
              <a:tr h="322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zh-TW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zh-TW" sz="18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8939959"/>
                  </a:ext>
                </a:extLst>
              </a:tr>
              <a:tr h="322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altLang="zh-TW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sps_temporal_mvp_enabled_flag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3056820"/>
                  </a:ext>
                </a:extLst>
              </a:tr>
              <a:tr h="322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altLang="zh-TW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 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sps_temporal_mvp_enabled_flag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8470586"/>
                  </a:ext>
                </a:extLst>
              </a:tr>
              <a:tr h="322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altLang="zh-TW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sps_sbtmvp_enabled_flag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2490142"/>
                  </a:ext>
                </a:extLst>
              </a:tr>
              <a:tr h="322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zh-TW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zh-TW" sz="18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3814621"/>
                  </a:ext>
                </a:extLst>
              </a:tr>
              <a:tr h="322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altLang="zh-TW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affine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_enabled_flag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803388"/>
                  </a:ext>
                </a:extLst>
              </a:tr>
              <a:tr h="322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altLang="zh-TW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 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sps_affine_enabled_flag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925464"/>
                  </a:ext>
                </a:extLst>
              </a:tr>
              <a:tr h="322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altLang="zh-TW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five_minus_max_num_subblock_merge_cand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ue(v)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3476922"/>
                  </a:ext>
                </a:extLst>
              </a:tr>
              <a:tr h="322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altLang="zh-TW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sps_affine_type_flag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8578769"/>
                  </a:ext>
                </a:extLst>
              </a:tr>
              <a:tr h="322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altLang="zh-TW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 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sps_amvr_enabled_flag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3728119"/>
                  </a:ext>
                </a:extLst>
              </a:tr>
              <a:tr h="322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altLang="zh-TW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sps_affine_amvr_enabled_flag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89012483"/>
                  </a:ext>
                </a:extLst>
              </a:tr>
              <a:tr h="322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altLang="zh-TW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sps_affine_prof_enabled_flag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9231286"/>
                  </a:ext>
                </a:extLst>
              </a:tr>
              <a:tr h="322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altLang="zh-TW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 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sps_affine_prof_enabled_flag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8899908"/>
                  </a:ext>
                </a:extLst>
              </a:tr>
              <a:tr h="322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altLang="zh-TW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sps_prof_pic_present_flag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2316596"/>
                  </a:ext>
                </a:extLst>
              </a:tr>
              <a:tr h="322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376841"/>
                  </a:ext>
                </a:extLst>
              </a:tr>
              <a:tr h="3222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zh-TW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3150783"/>
                  </a:ext>
                </a:extLst>
              </a:tr>
            </a:tbl>
          </a:graphicData>
        </a:graphic>
      </p:graphicFrame>
      <p:sp>
        <p:nvSpPr>
          <p:cNvPr id="6" name="標題 5">
            <a:extLst>
              <a:ext uri="{FF2B5EF4-FFF2-40B4-BE49-F238E27FC236}">
                <a16:creationId xmlns:a16="http://schemas.microsoft.com/office/drawing/2014/main" id="{35F547D6-3F78-4D35-A90A-02B67C357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Syntax table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40103136"/>
      </p:ext>
    </p:extLst>
  </p:cSld>
  <p:clrMapOvr>
    <a:masterClrMapping/>
  </p:clrMapOvr>
</p:sld>
</file>

<file path=ppt/theme/theme1.xml><?xml version="1.0" encoding="utf-8"?>
<a:theme xmlns:a="http://schemas.openxmlformats.org/drawingml/2006/main" name="Foxcon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oxconn" id="{ACB73F9F-FA90-469D-94F2-C2BB5FAE742C}" vid="{98A836E8-EC33-4A9E-9633-6D03B4DF0667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JVET-P0497</Template>
  <TotalTime>2784</TotalTime>
  <Words>621</Words>
  <Application>Microsoft Office PowerPoint</Application>
  <PresentationFormat>寬螢幕</PresentationFormat>
  <Paragraphs>55</Paragraphs>
  <Slides>5</Slides>
  <Notes>4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Foxconn</vt:lpstr>
      <vt:lpstr>JVET-R0373 AHG9: On Maximum Number of Subblock Merge Candidates</vt:lpstr>
      <vt:lpstr>Introduction</vt:lpstr>
      <vt:lpstr>Proposed</vt:lpstr>
      <vt:lpstr>Thank you!</vt:lpstr>
      <vt:lpstr>Syntax table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JVET-QXXXX CE4-related: </dc:title>
  <dc:creator>Yu-Ciao Yang</dc:creator>
  <cp:lastModifiedBy>Yu-Ciao Yang</cp:lastModifiedBy>
  <cp:revision>66</cp:revision>
  <dcterms:created xsi:type="dcterms:W3CDTF">2019-12-31T01:28:22Z</dcterms:created>
  <dcterms:modified xsi:type="dcterms:W3CDTF">2020-04-08T06:34:27Z</dcterms:modified>
</cp:coreProperties>
</file>