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45" r:id="rId1"/>
    <p:sldMasterId id="2147483726" r:id="rId2"/>
    <p:sldMasterId id="2147483707" r:id="rId3"/>
    <p:sldMasterId id="2147483688" r:id="rId4"/>
  </p:sldMasterIdLst>
  <p:notesMasterIdLst>
    <p:notesMasterId r:id="rId19"/>
  </p:notesMasterIdLst>
  <p:handoutMasterIdLst>
    <p:handoutMasterId r:id="rId20"/>
  </p:handoutMasterIdLst>
  <p:sldIdLst>
    <p:sldId id="385" r:id="rId5"/>
    <p:sldId id="388" r:id="rId6"/>
    <p:sldId id="4291" r:id="rId7"/>
    <p:sldId id="4307" r:id="rId8"/>
    <p:sldId id="4303" r:id="rId9"/>
    <p:sldId id="4304" r:id="rId10"/>
    <p:sldId id="4305" r:id="rId11"/>
    <p:sldId id="4282" r:id="rId12"/>
    <p:sldId id="4306" r:id="rId13"/>
    <p:sldId id="4298" r:id="rId14"/>
    <p:sldId id="4299" r:id="rId15"/>
    <p:sldId id="4300" r:id="rId16"/>
    <p:sldId id="4289" r:id="rId17"/>
    <p:sldId id="387" r:id="rId18"/>
  </p:sldIdLst>
  <p:sldSz cx="12204700" cy="6859588"/>
  <p:notesSz cx="6794500" cy="9931400"/>
  <p:defaultTextStyle>
    <a:defPPr>
      <a:defRPr lang="ja-JP"/>
    </a:defPPr>
    <a:lvl1pPr marL="0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1pPr>
    <a:lvl2pPr marL="544662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2pPr>
    <a:lvl3pPr marL="1089325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3pPr>
    <a:lvl4pPr marL="1633987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4pPr>
    <a:lvl5pPr marL="2178649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5pPr>
    <a:lvl6pPr marL="2723312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6pPr>
    <a:lvl7pPr marL="3267974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7pPr>
    <a:lvl8pPr marL="3812637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8pPr>
    <a:lvl9pPr marL="4357299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48">
          <p15:clr>
            <a:srgbClr val="A4A3A4"/>
          </p15:clr>
        </p15:guide>
        <p15:guide id="2" orient="horz" pos="227">
          <p15:clr>
            <a:srgbClr val="A4A3A4"/>
          </p15:clr>
        </p15:guide>
        <p15:guide id="3" orient="horz" pos="568">
          <p15:clr>
            <a:srgbClr val="A4A3A4"/>
          </p15:clr>
        </p15:guide>
        <p15:guide id="4" orient="horz" pos="3929">
          <p15:clr>
            <a:srgbClr val="A4A3A4"/>
          </p15:clr>
        </p15:guide>
        <p15:guide id="5" orient="horz" pos="682">
          <p15:clr>
            <a:srgbClr val="A4A3A4"/>
          </p15:clr>
        </p15:guide>
        <p15:guide id="6" orient="horz" pos="2160">
          <p15:clr>
            <a:srgbClr val="A4A3A4"/>
          </p15:clr>
        </p15:guide>
        <p15:guide id="7" pos="3844">
          <p15:clr>
            <a:srgbClr val="A4A3A4"/>
          </p15:clr>
        </p15:guide>
        <p15:guide id="8" pos="261">
          <p15:clr>
            <a:srgbClr val="A4A3A4"/>
          </p15:clr>
        </p15:guide>
        <p15:guide id="9" pos="442">
          <p15:clr>
            <a:srgbClr val="A4A3A4"/>
          </p15:clr>
        </p15:guide>
        <p15:guide id="10" pos="7234">
          <p15:clr>
            <a:srgbClr val="A4A3A4"/>
          </p15:clr>
        </p15:guide>
        <p15:guide id="11" pos="74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airi Kato" initials="D.K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646464"/>
    <a:srgbClr val="C8C8C8"/>
    <a:srgbClr val="003366"/>
    <a:srgbClr val="717171"/>
    <a:srgbClr val="B2B2B2"/>
    <a:srgbClr val="B3B3B3"/>
    <a:srgbClr val="B1B1B1"/>
    <a:srgbClr val="B0B0B0"/>
    <a:srgbClr val="AFAF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A8FC38F-7D11-4BC7-9C13-10D6E94B361B}" v="5" dt="2020-04-14T04:03:04.2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33" autoAdjust="0"/>
    <p:restoredTop sz="83120" autoAdjust="0"/>
  </p:normalViewPr>
  <p:slideViewPr>
    <p:cSldViewPr>
      <p:cViewPr varScale="1">
        <p:scale>
          <a:sx n="91" d="100"/>
          <a:sy n="91" d="100"/>
        </p:scale>
        <p:origin x="1362" y="90"/>
      </p:cViewPr>
      <p:guideLst>
        <p:guide orient="horz" pos="4048"/>
        <p:guide orient="horz" pos="227"/>
        <p:guide orient="horz" pos="568"/>
        <p:guide orient="horz" pos="3929"/>
        <p:guide orient="horz" pos="682"/>
        <p:guide orient="horz" pos="2160"/>
        <p:guide pos="3844"/>
        <p:guide pos="261"/>
        <p:guide pos="442"/>
        <p:guide pos="7234"/>
        <p:guide pos="74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48" d="100"/>
        <a:sy n="148" d="100"/>
      </p:scale>
      <p:origin x="0" y="9954"/>
    </p:cViewPr>
  </p:sorterViewPr>
  <p:notesViewPr>
    <p:cSldViewPr showGuides="1">
      <p:cViewPr varScale="1">
        <p:scale>
          <a:sx n="49" d="100"/>
          <a:sy n="49" d="100"/>
        </p:scale>
        <p:origin x="-2922" y="-102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slideMaster" Target="slideMasters/slideMaster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sukuba, Takeshi (Sony)" userId="f09ee0c5-30eb-45e4-a7dc-ff584980309f" providerId="ADAL" clId="{D235F1B5-283A-488B-AF76-C20BBE5FBA8F}"/>
    <pc:docChg chg="undo custSel addSld delSld modSld">
      <pc:chgData name="Tsukuba, Takeshi (Sony)" userId="f09ee0c5-30eb-45e4-a7dc-ff584980309f" providerId="ADAL" clId="{D235F1B5-283A-488B-AF76-C20BBE5FBA8F}" dt="2020-04-13T01:15:41.968" v="641" actId="2696"/>
      <pc:docMkLst>
        <pc:docMk/>
      </pc:docMkLst>
      <pc:sldChg chg="addSp delSp modSp">
        <pc:chgData name="Tsukuba, Takeshi (Sony)" userId="f09ee0c5-30eb-45e4-a7dc-ff584980309f" providerId="ADAL" clId="{D235F1B5-283A-488B-AF76-C20BBE5FBA8F}" dt="2020-04-13T01:14:07.895" v="640" actId="20577"/>
        <pc:sldMkLst>
          <pc:docMk/>
          <pc:sldMk cId="955907893" sldId="388"/>
        </pc:sldMkLst>
        <pc:spChg chg="mod">
          <ac:chgData name="Tsukuba, Takeshi (Sony)" userId="f09ee0c5-30eb-45e4-a7dc-ff584980309f" providerId="ADAL" clId="{D235F1B5-283A-488B-AF76-C20BBE5FBA8F}" dt="2020-04-13T01:14:07.895" v="640" actId="20577"/>
          <ac:spMkLst>
            <pc:docMk/>
            <pc:sldMk cId="955907893" sldId="388"/>
            <ac:spMk id="9" creationId="{6B2E2E12-0E64-4686-A4BF-01CB4D655995}"/>
          </ac:spMkLst>
        </pc:spChg>
        <pc:graphicFrameChg chg="add del mod modGraphic">
          <ac:chgData name="Tsukuba, Takeshi (Sony)" userId="f09ee0c5-30eb-45e4-a7dc-ff584980309f" providerId="ADAL" clId="{D235F1B5-283A-488B-AF76-C20BBE5FBA8F}" dt="2020-04-13T01:09:28.297" v="394" actId="478"/>
          <ac:graphicFrameMkLst>
            <pc:docMk/>
            <pc:sldMk cId="955907893" sldId="388"/>
            <ac:graphicFrameMk id="2" creationId="{628FEB0C-4212-4E06-AB18-52F8C9B7F6C0}"/>
          </ac:graphicFrameMkLst>
        </pc:graphicFrameChg>
        <pc:graphicFrameChg chg="add del mod">
          <ac:chgData name="Tsukuba, Takeshi (Sony)" userId="f09ee0c5-30eb-45e4-a7dc-ff584980309f" providerId="ADAL" clId="{D235F1B5-283A-488B-AF76-C20BBE5FBA8F}" dt="2020-04-13T01:00:44.742" v="95"/>
          <ac:graphicFrameMkLst>
            <pc:docMk/>
            <pc:sldMk cId="955907893" sldId="388"/>
            <ac:graphicFrameMk id="5" creationId="{D89DC7F2-13C5-4290-AE38-171C8BC1081D}"/>
          </ac:graphicFrameMkLst>
        </pc:graphicFrameChg>
        <pc:graphicFrameChg chg="add del mod">
          <ac:chgData name="Tsukuba, Takeshi (Sony)" userId="f09ee0c5-30eb-45e4-a7dc-ff584980309f" providerId="ADAL" clId="{D235F1B5-283A-488B-AF76-C20BBE5FBA8F}" dt="2020-04-13T01:09:49.123" v="397" actId="478"/>
          <ac:graphicFrameMkLst>
            <pc:docMk/>
            <pc:sldMk cId="955907893" sldId="388"/>
            <ac:graphicFrameMk id="6" creationId="{6FC4058F-5647-4A5F-A5A4-3429E55C8460}"/>
          </ac:graphicFrameMkLst>
        </pc:graphicFrameChg>
        <pc:graphicFrameChg chg="add mod modGraphic">
          <ac:chgData name="Tsukuba, Takeshi (Sony)" userId="f09ee0c5-30eb-45e4-a7dc-ff584980309f" providerId="ADAL" clId="{D235F1B5-283A-488B-AF76-C20BBE5FBA8F}" dt="2020-04-13T01:14:04.381" v="636" actId="1037"/>
          <ac:graphicFrameMkLst>
            <pc:docMk/>
            <pc:sldMk cId="955907893" sldId="388"/>
            <ac:graphicFrameMk id="7" creationId="{2973A100-3292-410B-8145-D4B5935F21FA}"/>
          </ac:graphicFrameMkLst>
        </pc:graphicFrameChg>
        <pc:graphicFrameChg chg="add mod modGraphic">
          <ac:chgData name="Tsukuba, Takeshi (Sony)" userId="f09ee0c5-30eb-45e4-a7dc-ff584980309f" providerId="ADAL" clId="{D235F1B5-283A-488B-AF76-C20BBE5FBA8F}" dt="2020-04-13T01:14:04.381" v="636" actId="1037"/>
          <ac:graphicFrameMkLst>
            <pc:docMk/>
            <pc:sldMk cId="955907893" sldId="388"/>
            <ac:graphicFrameMk id="10" creationId="{E7384CCA-497D-421D-823F-D859972B66F1}"/>
          </ac:graphicFrameMkLst>
        </pc:graphicFrameChg>
        <pc:graphicFrameChg chg="add mod modGraphic">
          <ac:chgData name="Tsukuba, Takeshi (Sony)" userId="f09ee0c5-30eb-45e4-a7dc-ff584980309f" providerId="ADAL" clId="{D235F1B5-283A-488B-AF76-C20BBE5FBA8F}" dt="2020-04-13T01:13:43.680" v="629" actId="113"/>
          <ac:graphicFrameMkLst>
            <pc:docMk/>
            <pc:sldMk cId="955907893" sldId="388"/>
            <ac:graphicFrameMk id="11" creationId="{30C0C8B3-0AD4-418F-A2C6-89F99A06EC09}"/>
          </ac:graphicFrameMkLst>
        </pc:graphicFrameChg>
        <pc:graphicFrameChg chg="add mod modGraphic">
          <ac:chgData name="Tsukuba, Takeshi (Sony)" userId="f09ee0c5-30eb-45e4-a7dc-ff584980309f" providerId="ADAL" clId="{D235F1B5-283A-488B-AF76-C20BBE5FBA8F}" dt="2020-04-13T01:13:46.494" v="630" actId="113"/>
          <ac:graphicFrameMkLst>
            <pc:docMk/>
            <pc:sldMk cId="955907893" sldId="388"/>
            <ac:graphicFrameMk id="12" creationId="{475CC66F-C856-4CFD-A573-E61B99B33F36}"/>
          </ac:graphicFrameMkLst>
        </pc:graphicFrameChg>
      </pc:sldChg>
      <pc:sldChg chg="addSp delSp modSp">
        <pc:chgData name="Tsukuba, Takeshi (Sony)" userId="f09ee0c5-30eb-45e4-a7dc-ff584980309f" providerId="ADAL" clId="{D235F1B5-283A-488B-AF76-C20BBE5FBA8F}" dt="2020-04-13T00:41:01.784" v="27"/>
        <pc:sldMkLst>
          <pc:docMk/>
          <pc:sldMk cId="2214591929" sldId="4299"/>
        </pc:sldMkLst>
        <pc:spChg chg="add del mod">
          <ac:chgData name="Tsukuba, Takeshi (Sony)" userId="f09ee0c5-30eb-45e4-a7dc-ff584980309f" providerId="ADAL" clId="{D235F1B5-283A-488B-AF76-C20BBE5FBA8F}" dt="2020-04-13T00:41:01.784" v="27"/>
          <ac:spMkLst>
            <pc:docMk/>
            <pc:sldMk cId="2214591929" sldId="4299"/>
            <ac:spMk id="8" creationId="{9A2976CD-A127-4803-9679-ECF17ECDBECE}"/>
          </ac:spMkLst>
        </pc:spChg>
        <pc:graphicFrameChg chg="add del mod">
          <ac:chgData name="Tsukuba, Takeshi (Sony)" userId="f09ee0c5-30eb-45e4-a7dc-ff584980309f" providerId="ADAL" clId="{D235F1B5-283A-488B-AF76-C20BBE5FBA8F}" dt="2020-04-13T00:40:48.017" v="24" actId="478"/>
          <ac:graphicFrameMkLst>
            <pc:docMk/>
            <pc:sldMk cId="2214591929" sldId="4299"/>
            <ac:graphicFrameMk id="3" creationId="{B8AA5C90-E9CB-4530-9214-EC197B6A68F5}"/>
          </ac:graphicFrameMkLst>
        </pc:graphicFrameChg>
        <pc:graphicFrameChg chg="del">
          <ac:chgData name="Tsukuba, Takeshi (Sony)" userId="f09ee0c5-30eb-45e4-a7dc-ff584980309f" providerId="ADAL" clId="{D235F1B5-283A-488B-AF76-C20BBE5FBA8F}" dt="2020-04-13T00:40:56.959" v="26" actId="478"/>
          <ac:graphicFrameMkLst>
            <pc:docMk/>
            <pc:sldMk cId="2214591929" sldId="4299"/>
            <ac:graphicFrameMk id="5" creationId="{365F441C-8C82-4478-B7BC-106EC42C1901}"/>
          </ac:graphicFrameMkLst>
        </pc:graphicFrameChg>
        <pc:graphicFrameChg chg="add mod">
          <ac:chgData name="Tsukuba, Takeshi (Sony)" userId="f09ee0c5-30eb-45e4-a7dc-ff584980309f" providerId="ADAL" clId="{D235F1B5-283A-488B-AF76-C20BBE5FBA8F}" dt="2020-04-13T00:41:01.784" v="27"/>
          <ac:graphicFrameMkLst>
            <pc:docMk/>
            <pc:sldMk cId="2214591929" sldId="4299"/>
            <ac:graphicFrameMk id="9" creationId="{152BC20B-82F0-45ED-9FD5-2E6AFA563DBE}"/>
          </ac:graphicFrameMkLst>
        </pc:graphicFrameChg>
      </pc:sldChg>
      <pc:sldChg chg="addSp delSp modSp">
        <pc:chgData name="Tsukuba, Takeshi (Sony)" userId="f09ee0c5-30eb-45e4-a7dc-ff584980309f" providerId="ADAL" clId="{D235F1B5-283A-488B-AF76-C20BBE5FBA8F}" dt="2020-04-13T01:05:29.046" v="250"/>
        <pc:sldMkLst>
          <pc:docMk/>
          <pc:sldMk cId="2432397042" sldId="4300"/>
        </pc:sldMkLst>
        <pc:spChg chg="add del mod">
          <ac:chgData name="Tsukuba, Takeshi (Sony)" userId="f09ee0c5-30eb-45e4-a7dc-ff584980309f" providerId="ADAL" clId="{D235F1B5-283A-488B-AF76-C20BBE5FBA8F}" dt="2020-04-13T00:42:18.342" v="32"/>
          <ac:spMkLst>
            <pc:docMk/>
            <pc:sldMk cId="2432397042" sldId="4300"/>
            <ac:spMk id="4" creationId="{FC7F2843-B95F-440F-B0D8-A13C14FD729E}"/>
          </ac:spMkLst>
        </pc:spChg>
        <pc:spChg chg="add del mod">
          <ac:chgData name="Tsukuba, Takeshi (Sony)" userId="f09ee0c5-30eb-45e4-a7dc-ff584980309f" providerId="ADAL" clId="{D235F1B5-283A-488B-AF76-C20BBE5FBA8F}" dt="2020-04-13T00:58:40.402" v="68"/>
          <ac:spMkLst>
            <pc:docMk/>
            <pc:sldMk cId="2432397042" sldId="4300"/>
            <ac:spMk id="11" creationId="{1155073A-64AB-4116-A181-2C98B9F94444}"/>
          </ac:spMkLst>
        </pc:spChg>
        <pc:graphicFrameChg chg="del">
          <ac:chgData name="Tsukuba, Takeshi (Sony)" userId="f09ee0c5-30eb-45e4-a7dc-ff584980309f" providerId="ADAL" clId="{D235F1B5-283A-488B-AF76-C20BBE5FBA8F}" dt="2020-04-13T00:41:42.259" v="29" actId="478"/>
          <ac:graphicFrameMkLst>
            <pc:docMk/>
            <pc:sldMk cId="2432397042" sldId="4300"/>
            <ac:graphicFrameMk id="6" creationId="{A1623CF5-9C82-4856-A5C7-865242388229}"/>
          </ac:graphicFrameMkLst>
        </pc:graphicFrameChg>
        <pc:graphicFrameChg chg="add del mod">
          <ac:chgData name="Tsukuba, Takeshi (Sony)" userId="f09ee0c5-30eb-45e4-a7dc-ff584980309f" providerId="ADAL" clId="{D235F1B5-283A-488B-AF76-C20BBE5FBA8F}" dt="2020-04-13T00:42:13.282" v="31"/>
          <ac:graphicFrameMkLst>
            <pc:docMk/>
            <pc:sldMk cId="2432397042" sldId="4300"/>
            <ac:graphicFrameMk id="8" creationId="{06D0F69C-BA4A-40A9-92D8-6DFD9C37E601}"/>
          </ac:graphicFrameMkLst>
        </pc:graphicFrameChg>
        <pc:graphicFrameChg chg="add del mod modGraphic">
          <ac:chgData name="Tsukuba, Takeshi (Sony)" userId="f09ee0c5-30eb-45e4-a7dc-ff584980309f" providerId="ADAL" clId="{D235F1B5-283A-488B-AF76-C20BBE5FBA8F}" dt="2020-04-13T00:58:16.579" v="67" actId="478"/>
          <ac:graphicFrameMkLst>
            <pc:docMk/>
            <pc:sldMk cId="2432397042" sldId="4300"/>
            <ac:graphicFrameMk id="9" creationId="{A2216D16-C05D-466E-872D-FBEB7D56FDC4}"/>
          </ac:graphicFrameMkLst>
        </pc:graphicFrameChg>
        <pc:graphicFrameChg chg="add mod">
          <ac:chgData name="Tsukuba, Takeshi (Sony)" userId="f09ee0c5-30eb-45e4-a7dc-ff584980309f" providerId="ADAL" clId="{D235F1B5-283A-488B-AF76-C20BBE5FBA8F}" dt="2020-04-13T00:58:40.402" v="68"/>
          <ac:graphicFrameMkLst>
            <pc:docMk/>
            <pc:sldMk cId="2432397042" sldId="4300"/>
            <ac:graphicFrameMk id="12" creationId="{15DC3C39-FB1B-4DE3-AE45-C30B95B3F492}"/>
          </ac:graphicFrameMkLst>
        </pc:graphicFrameChg>
        <pc:graphicFrameChg chg="add del mod modGraphic">
          <ac:chgData name="Tsukuba, Takeshi (Sony)" userId="f09ee0c5-30eb-45e4-a7dc-ff584980309f" providerId="ADAL" clId="{D235F1B5-283A-488B-AF76-C20BBE5FBA8F}" dt="2020-04-13T01:05:29.046" v="250"/>
          <ac:graphicFrameMkLst>
            <pc:docMk/>
            <pc:sldMk cId="2432397042" sldId="4300"/>
            <ac:graphicFrameMk id="13" creationId="{EECB631D-C2F0-4987-ADF1-FFEA254C840B}"/>
          </ac:graphicFrameMkLst>
        </pc:graphicFrameChg>
      </pc:sldChg>
      <pc:sldChg chg="modSp">
        <pc:chgData name="Tsukuba, Takeshi (Sony)" userId="f09ee0c5-30eb-45e4-a7dc-ff584980309f" providerId="ADAL" clId="{D235F1B5-283A-488B-AF76-C20BBE5FBA8F}" dt="2020-04-13T00:43:01.935" v="65" actId="20577"/>
        <pc:sldMkLst>
          <pc:docMk/>
          <pc:sldMk cId="869339875" sldId="4307"/>
        </pc:sldMkLst>
        <pc:spChg chg="mod">
          <ac:chgData name="Tsukuba, Takeshi (Sony)" userId="f09ee0c5-30eb-45e4-a7dc-ff584980309f" providerId="ADAL" clId="{D235F1B5-283A-488B-AF76-C20BBE5FBA8F}" dt="2020-04-13T00:43:01.935" v="65" actId="20577"/>
          <ac:spMkLst>
            <pc:docMk/>
            <pc:sldMk cId="869339875" sldId="4307"/>
            <ac:spMk id="3" creationId="{DA2B53D3-4146-4C1F-9CAC-75B60ADB042C}"/>
          </ac:spMkLst>
        </pc:spChg>
      </pc:sldChg>
      <pc:sldChg chg="addSp delSp modSp add del">
        <pc:chgData name="Tsukuba, Takeshi (Sony)" userId="f09ee0c5-30eb-45e4-a7dc-ff584980309f" providerId="ADAL" clId="{D235F1B5-283A-488B-AF76-C20BBE5FBA8F}" dt="2020-04-13T01:15:41.968" v="641" actId="2696"/>
        <pc:sldMkLst>
          <pc:docMk/>
          <pc:sldMk cId="628421739" sldId="4308"/>
        </pc:sldMkLst>
        <pc:spChg chg="del">
          <ac:chgData name="Tsukuba, Takeshi (Sony)" userId="f09ee0c5-30eb-45e4-a7dc-ff584980309f" providerId="ADAL" clId="{D235F1B5-283A-488B-AF76-C20BBE5FBA8F}" dt="2020-04-13T01:02:34.569" v="171" actId="478"/>
          <ac:spMkLst>
            <pc:docMk/>
            <pc:sldMk cId="628421739" sldId="4308"/>
            <ac:spMk id="2" creationId="{0F7EACB9-2F5D-4A53-BF7F-FC6717DDC692}"/>
          </ac:spMkLst>
        </pc:spChg>
        <pc:spChg chg="del mod">
          <ac:chgData name="Tsukuba, Takeshi (Sony)" userId="f09ee0c5-30eb-45e4-a7dc-ff584980309f" providerId="ADAL" clId="{D235F1B5-283A-488B-AF76-C20BBE5FBA8F}" dt="2020-04-13T01:01:01.873" v="100"/>
          <ac:spMkLst>
            <pc:docMk/>
            <pc:sldMk cId="628421739" sldId="4308"/>
            <ac:spMk id="3" creationId="{021614BD-4B24-46B3-9749-3E30C9DCB952}"/>
          </ac:spMkLst>
        </pc:spChg>
        <pc:spChg chg="add del mod">
          <ac:chgData name="Tsukuba, Takeshi (Sony)" userId="f09ee0c5-30eb-45e4-a7dc-ff584980309f" providerId="ADAL" clId="{D235F1B5-283A-488B-AF76-C20BBE5FBA8F}" dt="2020-04-13T01:08:56.197" v="353" actId="478"/>
          <ac:spMkLst>
            <pc:docMk/>
            <pc:sldMk cId="628421739" sldId="4308"/>
            <ac:spMk id="11" creationId="{FD76681A-0F30-421E-B8B9-64D5B75F5B86}"/>
          </ac:spMkLst>
        </pc:spChg>
        <pc:graphicFrameChg chg="add del mod modGraphic">
          <ac:chgData name="Tsukuba, Takeshi (Sony)" userId="f09ee0c5-30eb-45e4-a7dc-ff584980309f" providerId="ADAL" clId="{D235F1B5-283A-488B-AF76-C20BBE5FBA8F}" dt="2020-04-13T01:04:01.059" v="217" actId="478"/>
          <ac:graphicFrameMkLst>
            <pc:docMk/>
            <pc:sldMk cId="628421739" sldId="4308"/>
            <ac:graphicFrameMk id="4" creationId="{89DAB5B1-A83A-4220-A567-704BF472CB28}"/>
          </ac:graphicFrameMkLst>
        </pc:graphicFrameChg>
        <pc:graphicFrameChg chg="add mod modGraphic">
          <ac:chgData name="Tsukuba, Takeshi (Sony)" userId="f09ee0c5-30eb-45e4-a7dc-ff584980309f" providerId="ADAL" clId="{D235F1B5-283A-488B-AF76-C20BBE5FBA8F}" dt="2020-04-13T01:12:44.282" v="581" actId="1076"/>
          <ac:graphicFrameMkLst>
            <pc:docMk/>
            <pc:sldMk cId="628421739" sldId="4308"/>
            <ac:graphicFrameMk id="5" creationId="{5FD4FA49-1919-4B7B-A9CD-8B7A171B2B54}"/>
          </ac:graphicFrameMkLst>
        </pc:graphicFrameChg>
        <pc:graphicFrameChg chg="add del mod modGraphic">
          <ac:chgData name="Tsukuba, Takeshi (Sony)" userId="f09ee0c5-30eb-45e4-a7dc-ff584980309f" providerId="ADAL" clId="{D235F1B5-283A-488B-AF76-C20BBE5FBA8F}" dt="2020-04-13T01:04:48.936" v="241"/>
          <ac:graphicFrameMkLst>
            <pc:docMk/>
            <pc:sldMk cId="628421739" sldId="4308"/>
            <ac:graphicFrameMk id="6" creationId="{C4544567-E05F-428C-8F92-6AD0C3651A52}"/>
          </ac:graphicFrameMkLst>
        </pc:graphicFrameChg>
        <pc:graphicFrameChg chg="add mod modGraphic">
          <ac:chgData name="Tsukuba, Takeshi (Sony)" userId="f09ee0c5-30eb-45e4-a7dc-ff584980309f" providerId="ADAL" clId="{D235F1B5-283A-488B-AF76-C20BBE5FBA8F}" dt="2020-04-13T01:12:40.650" v="580" actId="1076"/>
          <ac:graphicFrameMkLst>
            <pc:docMk/>
            <pc:sldMk cId="628421739" sldId="4308"/>
            <ac:graphicFrameMk id="7" creationId="{57D6A8D1-BB29-499C-80D4-E09479BAD5E1}"/>
          </ac:graphicFrameMkLst>
        </pc:graphicFrameChg>
        <pc:graphicFrameChg chg="add del mod modGraphic">
          <ac:chgData name="Tsukuba, Takeshi (Sony)" userId="f09ee0c5-30eb-45e4-a7dc-ff584980309f" providerId="ADAL" clId="{D235F1B5-283A-488B-AF76-C20BBE5FBA8F}" dt="2020-04-13T01:07:42.702" v="317" actId="478"/>
          <ac:graphicFrameMkLst>
            <pc:docMk/>
            <pc:sldMk cId="628421739" sldId="4308"/>
            <ac:graphicFrameMk id="8" creationId="{96506485-3105-48A6-A745-48B5274C40D1}"/>
          </ac:graphicFrameMkLst>
        </pc:graphicFrameChg>
        <pc:graphicFrameChg chg="add del mod modGraphic">
          <ac:chgData name="Tsukuba, Takeshi (Sony)" userId="f09ee0c5-30eb-45e4-a7dc-ff584980309f" providerId="ADAL" clId="{D235F1B5-283A-488B-AF76-C20BBE5FBA8F}" dt="2020-04-13T01:12:23.375" v="576" actId="478"/>
          <ac:graphicFrameMkLst>
            <pc:docMk/>
            <pc:sldMk cId="628421739" sldId="4308"/>
            <ac:graphicFrameMk id="9" creationId="{778531A9-6DEF-43FD-86D4-AF1AC2AAAC56}"/>
          </ac:graphicFrameMkLst>
        </pc:graphicFrameChg>
        <pc:graphicFrameChg chg="add del mod modGraphic">
          <ac:chgData name="Tsukuba, Takeshi (Sony)" userId="f09ee0c5-30eb-45e4-a7dc-ff584980309f" providerId="ADAL" clId="{D235F1B5-283A-488B-AF76-C20BBE5FBA8F}" dt="2020-04-13T01:12:23.375" v="576" actId="478"/>
          <ac:graphicFrameMkLst>
            <pc:docMk/>
            <pc:sldMk cId="628421739" sldId="4308"/>
            <ac:graphicFrameMk id="10" creationId="{8C47FDBB-818F-4C14-92A3-CE0836C621DE}"/>
          </ac:graphicFrameMkLst>
        </pc:graphicFrameChg>
        <pc:graphicFrameChg chg="add mod modGraphic">
          <ac:chgData name="Tsukuba, Takeshi (Sony)" userId="f09ee0c5-30eb-45e4-a7dc-ff584980309f" providerId="ADAL" clId="{D235F1B5-283A-488B-AF76-C20BBE5FBA8F}" dt="2020-04-13T01:12:27.429" v="577" actId="1076"/>
          <ac:graphicFrameMkLst>
            <pc:docMk/>
            <pc:sldMk cId="628421739" sldId="4308"/>
            <ac:graphicFrameMk id="12" creationId="{8D178FC0-96F2-4EA9-BEC0-5F66F560F3F8}"/>
          </ac:graphicFrameMkLst>
        </pc:graphicFrameChg>
        <pc:graphicFrameChg chg="add mod modGraphic">
          <ac:chgData name="Tsukuba, Takeshi (Sony)" userId="f09ee0c5-30eb-45e4-a7dc-ff584980309f" providerId="ADAL" clId="{D235F1B5-283A-488B-AF76-C20BBE5FBA8F}" dt="2020-04-13T01:12:31.086" v="578" actId="1076"/>
          <ac:graphicFrameMkLst>
            <pc:docMk/>
            <pc:sldMk cId="628421739" sldId="4308"/>
            <ac:graphicFrameMk id="13" creationId="{C5603B21-F64A-4F08-B8FF-AA46FC120B41}"/>
          </ac:graphicFrameMkLst>
        </pc:graphicFrameChg>
      </pc:sldChg>
      <pc:sldChg chg="add del">
        <pc:chgData name="Tsukuba, Takeshi (Sony)" userId="f09ee0c5-30eb-45e4-a7dc-ff584980309f" providerId="ADAL" clId="{D235F1B5-283A-488B-AF76-C20BBE5FBA8F}" dt="2020-04-13T00:41:11.664" v="28" actId="2696"/>
        <pc:sldMkLst>
          <pc:docMk/>
          <pc:sldMk cId="3119166279" sldId="4308"/>
        </pc:sldMkLst>
      </pc:sldChg>
    </pc:docChg>
  </pc:docChgLst>
  <pc:docChgLst>
    <pc:chgData name="Tsukuba, Takeshi (Sony)" userId="f09ee0c5-30eb-45e4-a7dc-ff584980309f" providerId="ADAL" clId="{8A8FC38F-7D11-4BC7-9C13-10D6E94B361B}"/>
    <pc:docChg chg="undo custSel modSld">
      <pc:chgData name="Tsukuba, Takeshi (Sony)" userId="f09ee0c5-30eb-45e4-a7dc-ff584980309f" providerId="ADAL" clId="{8A8FC38F-7D11-4BC7-9C13-10D6E94B361B}" dt="2020-04-14T04:03:04.210" v="77"/>
      <pc:docMkLst>
        <pc:docMk/>
      </pc:docMkLst>
      <pc:sldChg chg="modSp">
        <pc:chgData name="Tsukuba, Takeshi (Sony)" userId="f09ee0c5-30eb-45e4-a7dc-ff584980309f" providerId="ADAL" clId="{8A8FC38F-7D11-4BC7-9C13-10D6E94B361B}" dt="2020-04-14T04:01:55.409" v="70" actId="20577"/>
        <pc:sldMkLst>
          <pc:docMk/>
          <pc:sldMk cId="955907893" sldId="388"/>
        </pc:sldMkLst>
        <pc:graphicFrameChg chg="modGraphic">
          <ac:chgData name="Tsukuba, Takeshi (Sony)" userId="f09ee0c5-30eb-45e4-a7dc-ff584980309f" providerId="ADAL" clId="{8A8FC38F-7D11-4BC7-9C13-10D6E94B361B}" dt="2020-04-14T04:01:55.409" v="70" actId="20577"/>
          <ac:graphicFrameMkLst>
            <pc:docMk/>
            <pc:sldMk cId="955907893" sldId="388"/>
            <ac:graphicFrameMk id="7" creationId="{2973A100-3292-410B-8145-D4B5935F21FA}"/>
          </ac:graphicFrameMkLst>
        </pc:graphicFrameChg>
      </pc:sldChg>
      <pc:sldChg chg="addSp delSp modSp">
        <pc:chgData name="Tsukuba, Takeshi (Sony)" userId="f09ee0c5-30eb-45e4-a7dc-ff584980309f" providerId="ADAL" clId="{8A8FC38F-7D11-4BC7-9C13-10D6E94B361B}" dt="2020-04-14T04:03:04.210" v="77"/>
        <pc:sldMkLst>
          <pc:docMk/>
          <pc:sldMk cId="2214591929" sldId="4299"/>
        </pc:sldMkLst>
        <pc:spChg chg="add del mod">
          <ac:chgData name="Tsukuba, Takeshi (Sony)" userId="f09ee0c5-30eb-45e4-a7dc-ff584980309f" providerId="ADAL" clId="{8A8FC38F-7D11-4BC7-9C13-10D6E94B361B}" dt="2020-04-14T04:03:04.210" v="77"/>
          <ac:spMkLst>
            <pc:docMk/>
            <pc:sldMk cId="2214591929" sldId="4299"/>
            <ac:spMk id="4" creationId="{286090F7-1754-4EA6-A0A7-6173CF2C4B50}"/>
          </ac:spMkLst>
        </pc:spChg>
        <pc:graphicFrameChg chg="add mod">
          <ac:chgData name="Tsukuba, Takeshi (Sony)" userId="f09ee0c5-30eb-45e4-a7dc-ff584980309f" providerId="ADAL" clId="{8A8FC38F-7D11-4BC7-9C13-10D6E94B361B}" dt="2020-04-14T04:03:04.210" v="77"/>
          <ac:graphicFrameMkLst>
            <pc:docMk/>
            <pc:sldMk cId="2214591929" sldId="4299"/>
            <ac:graphicFrameMk id="5" creationId="{32FE68D5-71A0-425A-ACB5-8246DADE16AA}"/>
          </ac:graphicFrameMkLst>
        </pc:graphicFrameChg>
        <pc:graphicFrameChg chg="del mod modGraphic">
          <ac:chgData name="Tsukuba, Takeshi (Sony)" userId="f09ee0c5-30eb-45e4-a7dc-ff584980309f" providerId="ADAL" clId="{8A8FC38F-7D11-4BC7-9C13-10D6E94B361B}" dt="2020-04-14T04:02:46.124" v="76" actId="478"/>
          <ac:graphicFrameMkLst>
            <pc:docMk/>
            <pc:sldMk cId="2214591929" sldId="4299"/>
            <ac:graphicFrameMk id="9" creationId="{152BC20B-82F0-45ED-9FD5-2E6AFA563DBE}"/>
          </ac:graphicFrameMkLst>
        </pc:graphicFrameChg>
      </pc:sldChg>
      <pc:sldChg chg="addSp delSp modSp">
        <pc:chgData name="Tsukuba, Takeshi (Sony)" userId="f09ee0c5-30eb-45e4-a7dc-ff584980309f" providerId="ADAL" clId="{8A8FC38F-7D11-4BC7-9C13-10D6E94B361B}" dt="2020-04-14T04:01:06.528" v="43" actId="1037"/>
        <pc:sldMkLst>
          <pc:docMk/>
          <pc:sldMk cId="4002962991" sldId="4305"/>
        </pc:sldMkLst>
        <pc:spChg chg="add del mod">
          <ac:chgData name="Tsukuba, Takeshi (Sony)" userId="f09ee0c5-30eb-45e4-a7dc-ff584980309f" providerId="ADAL" clId="{8A8FC38F-7D11-4BC7-9C13-10D6E94B361B}" dt="2020-04-14T04:00:36.923" v="1" actId="478"/>
          <ac:spMkLst>
            <pc:docMk/>
            <pc:sldMk cId="4002962991" sldId="4305"/>
            <ac:spMk id="5" creationId="{AF3C8F0E-0159-4411-B4A0-8050E2380C22}"/>
          </ac:spMkLst>
        </pc:spChg>
        <pc:spChg chg="add del mod">
          <ac:chgData name="Tsukuba, Takeshi (Sony)" userId="f09ee0c5-30eb-45e4-a7dc-ff584980309f" providerId="ADAL" clId="{8A8FC38F-7D11-4BC7-9C13-10D6E94B361B}" dt="2020-04-14T04:00:57.957" v="5"/>
          <ac:spMkLst>
            <pc:docMk/>
            <pc:sldMk cId="4002962991" sldId="4305"/>
            <ac:spMk id="8" creationId="{675B2772-80BB-4F1B-A7CA-F2F09BA64C97}"/>
          </ac:spMkLst>
        </pc:spChg>
        <pc:picChg chg="add del">
          <ac:chgData name="Tsukuba, Takeshi (Sony)" userId="f09ee0c5-30eb-45e4-a7dc-ff584980309f" providerId="ADAL" clId="{8A8FC38F-7D11-4BC7-9C13-10D6E94B361B}" dt="2020-04-14T04:00:54.612" v="3" actId="478"/>
          <ac:picMkLst>
            <pc:docMk/>
            <pc:sldMk cId="4002962991" sldId="4305"/>
            <ac:picMk id="4" creationId="{67ACB571-ABEE-4D6F-822A-BD995D8F3CEA}"/>
          </ac:picMkLst>
        </pc:picChg>
        <pc:picChg chg="add del">
          <ac:chgData name="Tsukuba, Takeshi (Sony)" userId="f09ee0c5-30eb-45e4-a7dc-ff584980309f" providerId="ADAL" clId="{8A8FC38F-7D11-4BC7-9C13-10D6E94B361B}" dt="2020-04-14T04:00:57.231" v="4"/>
          <ac:picMkLst>
            <pc:docMk/>
            <pc:sldMk cId="4002962991" sldId="4305"/>
            <ac:picMk id="6" creationId="{F4586153-65A7-40F2-8B37-879EE699D82B}"/>
          </ac:picMkLst>
        </pc:picChg>
        <pc:picChg chg="add mod">
          <ac:chgData name="Tsukuba, Takeshi (Sony)" userId="f09ee0c5-30eb-45e4-a7dc-ff584980309f" providerId="ADAL" clId="{8A8FC38F-7D11-4BC7-9C13-10D6E94B361B}" dt="2020-04-14T04:01:06.528" v="43" actId="1037"/>
          <ac:picMkLst>
            <pc:docMk/>
            <pc:sldMk cId="4002962991" sldId="4305"/>
            <ac:picMk id="9" creationId="{4FC8F1BD-6189-4C7F-B011-625A379B25B2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664389-FDA7-DD41-A374-B1DA747FDC5A}" type="datetimeFigureOut">
              <a:rPr kumimoji="1" lang="ja-JP" altLang="en-US" smtClean="0"/>
              <a:pPr/>
              <a:t>2020/4/14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03614E-5182-F847-8C8B-1C22E58109F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404374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2ED1A7-AB37-4B52-BC42-F90D4DEB2F36}" type="datetimeFigureOut">
              <a:rPr kumimoji="1" lang="ja-JP" altLang="en-US" smtClean="0"/>
              <a:pPr/>
              <a:t>2020/4/14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84138" y="744538"/>
            <a:ext cx="6626225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17415"/>
            <a:ext cx="5435600" cy="446913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26B5EF-E6B2-4482-B3E1-BC282756F21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08411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/>
              <a:t>Non-intra CU = inter CU ?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26B5EF-E6B2-4482-B3E1-BC282756F211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931826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 Titlepage">
    <p:bg>
      <p:bgPr>
        <a:solidFill>
          <a:srgbClr val="C8C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17050" y="1989634"/>
            <a:ext cx="10766926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22" name="図 2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72" y="302965"/>
            <a:ext cx="1438171" cy="361621"/>
          </a:xfrm>
          <a:prstGeom prst="rect">
            <a:avLst/>
          </a:prstGeom>
        </p:spPr>
      </p:pic>
      <p:sp>
        <p:nvSpPr>
          <p:cNvPr id="13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1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8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  <p:sp>
        <p:nvSpPr>
          <p:cNvPr id="9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pic>
        <p:nvPicPr>
          <p:cNvPr id="11" name="図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756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1" name="直線コネクタ 20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20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2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4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19" name="図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875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6494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正方形/長方形 18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3" name="直線コネクタ 22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7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0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7451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4192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cxnSp>
        <p:nvCxnSpPr>
          <p:cNvPr id="29" name="直線コネクタ 28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8440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ack Cov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SONY is a registered trademark of Sony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4" name="図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718" y="2979592"/>
            <a:ext cx="3595262" cy="89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7775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6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7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28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  <p:pic>
        <p:nvPicPr>
          <p:cNvPr id="3" name="図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72" y="302965"/>
            <a:ext cx="1438171" cy="36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0171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1" name="直線コネクタ 20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22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4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5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23" name="図 2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1821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7" name="直線コネクタ 26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sp>
        <p:nvSpPr>
          <p:cNvPr id="19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0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236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18" name="直線コネクタ 17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20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1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2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19" name="図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9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7" name="直線コネクタ 26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sp>
        <p:nvSpPr>
          <p:cNvPr id="22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3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4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1186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1" name="直線コネクタ 20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2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15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14" name="図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4478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ck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6779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cxnSp>
        <p:nvCxnSpPr>
          <p:cNvPr id="29" name="直線コネクタ 28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2521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hit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cxnSp>
        <p:nvCxnSpPr>
          <p:cNvPr id="29" name="直線コネクタ 28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29223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SONY is a registered trademark of Sony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dirty="0">
                <a:solidFill>
                  <a:srgbClr val="717171"/>
                </a:solidFill>
                <a:latin typeface="SST" pitchFamily="34" charset="0"/>
                <a:ea typeface="+mj-ea"/>
                <a:cs typeface="メイリオ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dirty="0">
                <a:solidFill>
                  <a:srgbClr val="717171"/>
                </a:solidFill>
                <a:latin typeface="SST" pitchFamily="34" charset="0"/>
                <a:ea typeface="+mj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6" name="図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350" y="2979000"/>
            <a:ext cx="36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56966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"/>
          <p:cNvSpPr>
            <a:spLocks noGrp="1"/>
          </p:cNvSpPr>
          <p:nvPr>
            <p:ph type="title"/>
          </p:nvPr>
        </p:nvSpPr>
        <p:spPr>
          <a:xfrm>
            <a:off x="576600" y="44635"/>
            <a:ext cx="11051500" cy="792183"/>
          </a:xfrm>
          <a:prstGeom prst="rect">
            <a:avLst/>
          </a:prstGeom>
        </p:spPr>
        <p:txBody>
          <a:bodyPr wrap="none" lIns="0" tIns="0" rIns="0" bIns="0" anchor="b"/>
          <a:lstStyle>
            <a:lvl1pPr>
              <a:defRPr baseline="0">
                <a:solidFill>
                  <a:schemeClr val="tx1"/>
                </a:solidFill>
                <a:latin typeface="Tahoma" pitchFamily="34" charset="0"/>
                <a:ea typeface="ＭＳ Ｐゴシック" pitchFamily="50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sp>
        <p:nvSpPr>
          <p:cNvPr id="14" name="コンテンツ プレースホルダー 4"/>
          <p:cNvSpPr>
            <a:spLocks noGrp="1"/>
          </p:cNvSpPr>
          <p:nvPr>
            <p:ph sz="quarter" idx="10"/>
          </p:nvPr>
        </p:nvSpPr>
        <p:spPr>
          <a:xfrm>
            <a:off x="576600" y="1052758"/>
            <a:ext cx="11051500" cy="5114521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 typeface="Arial" pitchFamily="34" charset="0"/>
              <a:buNone/>
              <a:defRPr sz="1800">
                <a:solidFill>
                  <a:schemeClr val="tx1"/>
                </a:solidFill>
              </a:defRPr>
            </a:lvl1pPr>
            <a:lvl2pPr marL="266753" indent="0">
              <a:spcBef>
                <a:spcPts val="0"/>
              </a:spcBef>
              <a:buFont typeface="Arial" pitchFamily="34" charset="0"/>
              <a:buNone/>
              <a:defRPr sz="1800">
                <a:solidFill>
                  <a:schemeClr val="tx1"/>
                </a:solidFill>
              </a:defRPr>
            </a:lvl2pPr>
            <a:lvl3pPr marL="541446" indent="0">
              <a:spcBef>
                <a:spcPts val="0"/>
              </a:spcBef>
              <a:buFont typeface="Arial" pitchFamily="34" charset="0"/>
              <a:buNone/>
              <a:defRPr sz="1800">
                <a:solidFill>
                  <a:schemeClr val="tx1"/>
                </a:solidFill>
              </a:defRPr>
            </a:lvl3pPr>
            <a:lvl4pPr marL="808200" indent="0">
              <a:spcBef>
                <a:spcPts val="0"/>
              </a:spcBef>
              <a:buFont typeface="Arial" pitchFamily="34" charset="0"/>
              <a:buNone/>
              <a:defRPr sz="1800">
                <a:solidFill>
                  <a:schemeClr val="tx1"/>
                </a:solidFill>
              </a:defRPr>
            </a:lvl4pPr>
            <a:lvl5pPr marL="1074953" indent="0">
              <a:spcBef>
                <a:spcPts val="0"/>
              </a:spcBef>
              <a:buFont typeface="Arial" pitchFamily="34" charset="0"/>
              <a:buNone/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 dirty="0"/>
          </a:p>
        </p:txBody>
      </p:sp>
      <p:cxnSp>
        <p:nvCxnSpPr>
          <p:cNvPr id="7" name="直線コネクタ 6"/>
          <p:cNvCxnSpPr/>
          <p:nvPr userDrawn="1"/>
        </p:nvCxnSpPr>
        <p:spPr>
          <a:xfrm>
            <a:off x="360187" y="908930"/>
            <a:ext cx="11525997" cy="0"/>
          </a:xfrm>
          <a:prstGeom prst="line">
            <a:avLst/>
          </a:prstGeom>
          <a:ln w="3175">
            <a:solidFill>
              <a:srgbClr val="33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スライド番号プレースホルダ 7"/>
          <p:cNvSpPr txBox="1">
            <a:spLocks noGrp="1"/>
          </p:cNvSpPr>
          <p:nvPr userDrawn="1"/>
        </p:nvSpPr>
        <p:spPr bwMode="auto">
          <a:xfrm>
            <a:off x="216116" y="6409484"/>
            <a:ext cx="8840099" cy="360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marL="0" marR="0" indent="0" algn="l" defTabSz="91458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7D7B6D7-B93D-4A81-9951-1EF138C68E07}" type="slidenum">
              <a:rPr lang="en-US" altLang="ja-JP" sz="1800" b="1" kern="0" baseline="0" smtClean="0">
                <a:solidFill>
                  <a:prstClr val="white">
                    <a:lumMod val="50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pPr marL="0" marR="0" indent="0" algn="l" defTabSz="91458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ja-JP" sz="1800" b="1" kern="0" baseline="0">
                <a:solidFill>
                  <a:prstClr val="white">
                    <a:lumMod val="50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ja-JP" sz="1800" b="0" kern="1200">
                <a:solidFill>
                  <a:srgbClr val="7FD13B"/>
                </a:solidFill>
                <a:effectLst/>
                <a:latin typeface="Myriad Pro" pitchFamily="34" charset="0"/>
                <a:ea typeface="Adobe Gothic Std B" pitchFamily="34" charset="-128"/>
                <a:cs typeface="Times New Roman"/>
              </a:rPr>
              <a:t>/</a:t>
            </a:r>
            <a:r>
              <a:rPr lang="en-US" altLang="ja-JP" sz="1800" b="0" kern="1200">
                <a:solidFill>
                  <a:srgbClr val="FEB80A"/>
                </a:solidFill>
                <a:effectLst/>
                <a:latin typeface="Myriad Pro" pitchFamily="34" charset="0"/>
                <a:ea typeface="Adobe Gothic Std B" pitchFamily="34" charset="-128"/>
                <a:cs typeface="Times New Roman"/>
              </a:rPr>
              <a:t>/</a:t>
            </a:r>
            <a:r>
              <a:rPr lang="en-US" altLang="ja-JP" sz="1800" b="0" kern="1200">
                <a:solidFill>
                  <a:srgbClr val="EA157A"/>
                </a:solidFill>
                <a:effectLst/>
                <a:latin typeface="Myriad Pro" pitchFamily="34" charset="0"/>
                <a:ea typeface="Adobe Gothic Std B" pitchFamily="34" charset="-128"/>
                <a:cs typeface="Times New Roman"/>
              </a:rPr>
              <a:t>/</a:t>
            </a:r>
            <a:r>
              <a:rPr lang="en-US" altLang="ja-JP" sz="1800" b="0" kern="1200">
                <a:solidFill>
                  <a:srgbClr val="1AB39F"/>
                </a:solidFill>
                <a:effectLst/>
                <a:latin typeface="Myriad Pro" pitchFamily="34" charset="0"/>
                <a:ea typeface="Adobe Gothic Std B" pitchFamily="34" charset="-128"/>
                <a:cs typeface="Times New Roman"/>
              </a:rPr>
              <a:t>/</a:t>
            </a:r>
            <a:r>
              <a:rPr lang="en-US" altLang="ja-JP" sz="1800" b="0" kern="1200">
                <a:solidFill>
                  <a:srgbClr val="738AC8"/>
                </a:solidFill>
                <a:effectLst/>
                <a:latin typeface="Myriad Pro" pitchFamily="34" charset="0"/>
                <a:ea typeface="Adobe Gothic Std B" pitchFamily="34" charset="-128"/>
                <a:cs typeface="Times New Roman"/>
              </a:rPr>
              <a:t>/</a:t>
            </a:r>
            <a:r>
              <a:rPr lang="en-US" altLang="ja-JP" sz="1800" b="0" kern="1200">
                <a:solidFill>
                  <a:srgbClr val="00ADDC"/>
                </a:solidFill>
                <a:effectLst/>
                <a:latin typeface="Myriad Pro" pitchFamily="34" charset="0"/>
                <a:ea typeface="Adobe Gothic Std B" pitchFamily="34" charset="-128"/>
                <a:cs typeface="Times New Roman"/>
              </a:rPr>
              <a:t>/</a:t>
            </a:r>
            <a:r>
              <a:rPr lang="en-US" altLang="ja-JP" sz="1800" b="0" kern="1200">
                <a:effectLst/>
                <a:latin typeface="Myriad Pro" pitchFamily="34" charset="0"/>
                <a:ea typeface="Adobe Gothic Std B" pitchFamily="34" charset="-128"/>
                <a:cs typeface="Times New Roman"/>
              </a:rPr>
              <a:t> </a:t>
            </a:r>
            <a:r>
              <a:rPr lang="en-US" altLang="ja-JP" sz="1800" b="0" kern="1200">
                <a:solidFill>
                  <a:schemeClr val="bg1">
                    <a:lumMod val="75000"/>
                  </a:schemeClr>
                </a:solidFill>
                <a:effectLst/>
                <a:latin typeface="Myriad Pro" pitchFamily="34" charset="0"/>
                <a:ea typeface="Adobe Gothic Std B" pitchFamily="34" charset="-128"/>
                <a:cs typeface="Times New Roman"/>
              </a:rPr>
              <a:t>Fundamental Technology Research and Development Division1 (FTRD1)</a:t>
            </a:r>
            <a:endParaRPr lang="ja-JP" altLang="ja-JP" sz="1600" b="0">
              <a:solidFill>
                <a:schemeClr val="bg1">
                  <a:lumMod val="75000"/>
                </a:schemeClr>
              </a:solidFill>
              <a:effectLst/>
              <a:latin typeface="Myriad Pro" pitchFamily="34" charset="0"/>
              <a:ea typeface="Adobe Gothic Std B" pitchFamily="34" charset="-128"/>
              <a:cs typeface="ＭＳ Ｐゴシック"/>
            </a:endParaRPr>
          </a:p>
        </p:txBody>
      </p:sp>
      <p:pic>
        <p:nvPicPr>
          <p:cNvPr id="11" name="Picture 2" descr="C:\Users\0000919522\Desktop\機密レベル用画像データ_SST(png)\JE_秘_s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7352" y="6423956"/>
            <a:ext cx="1311958" cy="396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7027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正方形/長方形 18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3" name="直線コネクタ 22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7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0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856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SONY is a registered trademark of Sony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6" name="図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350" y="2979000"/>
            <a:ext cx="36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649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 Titlepage"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14" name="図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00" y="302400"/>
            <a:ext cx="1438171" cy="361621"/>
          </a:xfrm>
          <a:prstGeom prst="rect">
            <a:avLst/>
          </a:prstGeom>
        </p:spPr>
      </p:pic>
      <p:sp>
        <p:nvSpPr>
          <p:cNvPr id="20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1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6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  <p:sp>
        <p:nvSpPr>
          <p:cNvPr id="9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pic>
        <p:nvPicPr>
          <p:cNvPr id="11" name="図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412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18" name="直線コネクタ 17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20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1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2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19" name="図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659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610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 Back Cover"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SONY is a registered trademark of Sony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4" name="図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718" y="2979592"/>
            <a:ext cx="3595262" cy="89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376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Tit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00" y="302400"/>
            <a:ext cx="1438171" cy="361621"/>
          </a:xfrm>
          <a:prstGeom prst="rect">
            <a:avLst/>
          </a:prstGeom>
        </p:spPr>
      </p:pic>
      <p:sp>
        <p:nvSpPr>
          <p:cNvPr id="14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0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1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  <p:sp>
        <p:nvSpPr>
          <p:cNvPr id="9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pic>
        <p:nvPicPr>
          <p:cNvPr id="11" name="図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998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C8C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0369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52" r:id="rId2"/>
    <p:sldLayoutId id="2147483756" r:id="rId3"/>
    <p:sldLayoutId id="2147483760" r:id="rId4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245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4" r:id="rId2"/>
    <p:sldLayoutId id="2147483738" r:id="rId3"/>
    <p:sldLayoutId id="2147483742" r:id="rId4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319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66" r:id="rId2"/>
    <p:sldLayoutId id="2147483767" r:id="rId3"/>
    <p:sldLayoutId id="2147483764" r:id="rId4"/>
    <p:sldLayoutId id="2147483765" r:id="rId5"/>
    <p:sldLayoutId id="2147483763" r:id="rId6"/>
    <p:sldLayoutId id="2147483724" r:id="rId7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1744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68" r:id="rId2"/>
    <p:sldLayoutId id="2147483769" r:id="rId3"/>
    <p:sldLayoutId id="2147483770" r:id="rId4"/>
    <p:sldLayoutId id="2147483694" r:id="rId5"/>
    <p:sldLayoutId id="2147483772" r:id="rId6"/>
    <p:sldLayoutId id="2147483698" r:id="rId7"/>
    <p:sldLayoutId id="2147483771" r:id="rId8"/>
    <p:sldLayoutId id="2147483706" r:id="rId9"/>
    <p:sldLayoutId id="2147483773" r:id="rId10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47883702-BCF1-4013-9738-E5B111DAB94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ja-JP" dirty="0">
                <a:latin typeface="+mn-lt"/>
              </a:rPr>
              <a:t>AHG14: On interaction between ACT and BDPCM</a:t>
            </a:r>
            <a:br>
              <a:rPr lang="en-US" altLang="ja-JP" dirty="0">
                <a:latin typeface="+mn-lt"/>
              </a:rPr>
            </a:br>
            <a:r>
              <a:rPr lang="en-US" altLang="ja-JP" dirty="0">
                <a:latin typeface="+mn-lt"/>
              </a:rPr>
              <a:t>(JVET-R0353)</a:t>
            </a:r>
            <a:endParaRPr kumimoji="1" lang="ja-JP" altLang="en-US" dirty="0">
              <a:latin typeface="+mn-lt"/>
            </a:endParaRPr>
          </a:p>
        </p:txBody>
      </p:sp>
      <p:sp>
        <p:nvSpPr>
          <p:cNvPr id="9" name="テキスト プレースホルダー 8">
            <a:extLst>
              <a:ext uri="{FF2B5EF4-FFF2-40B4-BE49-F238E27FC236}">
                <a16:creationId xmlns:a16="http://schemas.microsoft.com/office/drawing/2014/main" id="{A187A606-5442-4FEA-8CB6-37F85749821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01750" y="4365898"/>
            <a:ext cx="10761662" cy="307777"/>
          </a:xfrm>
        </p:spPr>
        <p:txBody>
          <a:bodyPr/>
          <a:lstStyle/>
          <a:p>
            <a:r>
              <a:rPr lang="en-US" altLang="ja-JP" b="1" dirty="0">
                <a:latin typeface="+mj-lt"/>
              </a:rPr>
              <a:t>T. Tsukuba, Y. Yagasaki, M. Ikeda, T. Suzuki</a:t>
            </a:r>
          </a:p>
        </p:txBody>
      </p:sp>
    </p:spTree>
    <p:extLst>
      <p:ext uri="{BB962C8B-B14F-4D97-AF65-F5344CB8AC3E}">
        <p14:creationId xmlns:p14="http://schemas.microsoft.com/office/powerpoint/2010/main" val="14785981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3C70A14-D096-4045-A849-5A07397F81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Coding performance under 444/lossless coding (</a:t>
            </a:r>
            <a:r>
              <a:rPr kumimoji="1" lang="en-US" altLang="ja-JP" dirty="0" err="1"/>
              <a:t>DualTreeOn</a:t>
            </a:r>
            <a:r>
              <a:rPr kumimoji="1" lang="en-US" altLang="ja-JP" dirty="0"/>
              <a:t>)</a:t>
            </a:r>
            <a:endParaRPr kumimoji="1" lang="ja-JP" altLang="en-US" dirty="0"/>
          </a:p>
        </p:txBody>
      </p:sp>
      <p:graphicFrame>
        <p:nvGraphicFramePr>
          <p:cNvPr id="12" name="コンテンツ プレースホルダー 11">
            <a:extLst>
              <a:ext uri="{FF2B5EF4-FFF2-40B4-BE49-F238E27FC236}">
                <a16:creationId xmlns:a16="http://schemas.microsoft.com/office/drawing/2014/main" id="{F706B1D5-C9A3-4332-A907-64083E5C21AE}"/>
              </a:ext>
            </a:extLst>
          </p:cNvPr>
          <p:cNvGraphicFramePr>
            <a:graphicFrameLocks noGrp="1"/>
          </p:cNvGraphicFramePr>
          <p:nvPr>
            <p:ph sz="quarter" idx="13"/>
          </p:nvPr>
        </p:nvGraphicFramePr>
        <p:xfrm>
          <a:off x="2019299" y="1453198"/>
          <a:ext cx="8166101" cy="4421505"/>
        </p:xfrm>
        <a:graphic>
          <a:graphicData uri="http://schemas.openxmlformats.org/drawingml/2006/table">
            <a:tbl>
              <a:tblPr/>
              <a:tblGrid>
                <a:gridCol w="852890">
                  <a:extLst>
                    <a:ext uri="{9D8B030D-6E8A-4147-A177-3AD203B41FA5}">
                      <a16:colId xmlns:a16="http://schemas.microsoft.com/office/drawing/2014/main" val="236616476"/>
                    </a:ext>
                  </a:extLst>
                </a:gridCol>
                <a:gridCol w="814701">
                  <a:extLst>
                    <a:ext uri="{9D8B030D-6E8A-4147-A177-3AD203B41FA5}">
                      <a16:colId xmlns:a16="http://schemas.microsoft.com/office/drawing/2014/main" val="964716340"/>
                    </a:ext>
                  </a:extLst>
                </a:gridCol>
                <a:gridCol w="811518">
                  <a:extLst>
                    <a:ext uri="{9D8B030D-6E8A-4147-A177-3AD203B41FA5}">
                      <a16:colId xmlns:a16="http://schemas.microsoft.com/office/drawing/2014/main" val="1562283604"/>
                    </a:ext>
                  </a:extLst>
                </a:gridCol>
                <a:gridCol w="811518">
                  <a:extLst>
                    <a:ext uri="{9D8B030D-6E8A-4147-A177-3AD203B41FA5}">
                      <a16:colId xmlns:a16="http://schemas.microsoft.com/office/drawing/2014/main" val="2164997145"/>
                    </a:ext>
                  </a:extLst>
                </a:gridCol>
                <a:gridCol w="814701">
                  <a:extLst>
                    <a:ext uri="{9D8B030D-6E8A-4147-A177-3AD203B41FA5}">
                      <a16:colId xmlns:a16="http://schemas.microsoft.com/office/drawing/2014/main" val="1031494970"/>
                    </a:ext>
                  </a:extLst>
                </a:gridCol>
                <a:gridCol w="811518">
                  <a:extLst>
                    <a:ext uri="{9D8B030D-6E8A-4147-A177-3AD203B41FA5}">
                      <a16:colId xmlns:a16="http://schemas.microsoft.com/office/drawing/2014/main" val="3303171897"/>
                    </a:ext>
                  </a:extLst>
                </a:gridCol>
                <a:gridCol w="811518">
                  <a:extLst>
                    <a:ext uri="{9D8B030D-6E8A-4147-A177-3AD203B41FA5}">
                      <a16:colId xmlns:a16="http://schemas.microsoft.com/office/drawing/2014/main" val="637889075"/>
                    </a:ext>
                  </a:extLst>
                </a:gridCol>
                <a:gridCol w="814701">
                  <a:extLst>
                    <a:ext uri="{9D8B030D-6E8A-4147-A177-3AD203B41FA5}">
                      <a16:colId xmlns:a16="http://schemas.microsoft.com/office/drawing/2014/main" val="524080167"/>
                    </a:ext>
                  </a:extLst>
                </a:gridCol>
                <a:gridCol w="811518">
                  <a:extLst>
                    <a:ext uri="{9D8B030D-6E8A-4147-A177-3AD203B41FA5}">
                      <a16:colId xmlns:a16="http://schemas.microsoft.com/office/drawing/2014/main" val="2839505122"/>
                    </a:ext>
                  </a:extLst>
                </a:gridCol>
                <a:gridCol w="811518">
                  <a:extLst>
                    <a:ext uri="{9D8B030D-6E8A-4147-A177-3AD203B41FA5}">
                      <a16:colId xmlns:a16="http://schemas.microsoft.com/office/drawing/2014/main" val="2419614787"/>
                    </a:ext>
                  </a:extLst>
                </a:gridCol>
              </a:tblGrid>
              <a:tr h="18351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RGB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3651507"/>
                  </a:ext>
                </a:extLst>
              </a:tr>
              <a:tr h="18351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9702505"/>
                  </a:ext>
                </a:extLst>
              </a:tr>
              <a:tr h="18351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VTM-8.0 DualTreeOn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Tested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VTM-8.0 DualTreeOn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Tested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VTM-8.0 DualTreeOn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Tested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3872052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173.2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173.2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251.2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251.4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8859178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51.5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52.2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216478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1969511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1809747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0009434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90.7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0448448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5325231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8436342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4169434"/>
                  </a:ext>
                </a:extLst>
              </a:tr>
              <a:tr h="18351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1872777"/>
                  </a:ext>
                </a:extLst>
              </a:tr>
              <a:tr h="18351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0595280"/>
                  </a:ext>
                </a:extLst>
              </a:tr>
              <a:tr h="18351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VTM-8.0 DualTreeOn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Tested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VTM-8.0 DualTreeOn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Tested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VTM-8.0 DualTreeOn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Tested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7456407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174.7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174.7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252.9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252.9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0196089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64.5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64.5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115.8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91597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0707568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4962490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737806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66.3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66.3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8532779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5435175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1630771"/>
                  </a:ext>
                </a:extLst>
              </a:tr>
            </a:tbl>
          </a:graphicData>
        </a:graphic>
      </p:graphicFrame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D5529D4F-E934-4313-B9C5-6CECE5B208D5}"/>
              </a:ext>
            </a:extLst>
          </p:cNvPr>
          <p:cNvSpPr txBox="1"/>
          <p:nvPr/>
        </p:nvSpPr>
        <p:spPr>
          <a:xfrm>
            <a:off x="431477" y="5908165"/>
            <a:ext cx="424975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Note that ACT is not applied for YUV</a:t>
            </a:r>
            <a:endParaRPr kumimoji="1" lang="ja-JP" altLang="en-US" dirty="0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2D06F4BB-75A0-4824-93F9-5CC7BA053E3A}"/>
              </a:ext>
            </a:extLst>
          </p:cNvPr>
          <p:cNvSpPr/>
          <p:nvPr/>
        </p:nvSpPr>
        <p:spPr>
          <a:xfrm>
            <a:off x="2019299" y="1453198"/>
            <a:ext cx="8166101" cy="212061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0681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3C70A14-D096-4045-A849-5A07397F81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Coding performance under 444/SCC/low QP condition (QP=2,7,12,17, </a:t>
            </a:r>
            <a:r>
              <a:rPr kumimoji="1" lang="en-US" altLang="ja-JP" dirty="0" err="1"/>
              <a:t>DualTreeOff</a:t>
            </a:r>
            <a:r>
              <a:rPr kumimoji="1" lang="en-US" altLang="ja-JP" dirty="0"/>
              <a:t>)</a:t>
            </a:r>
            <a:endParaRPr kumimoji="1" lang="ja-JP" alt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FC136F95-3BDE-4460-919F-5FD523A5A576}"/>
              </a:ext>
            </a:extLst>
          </p:cNvPr>
          <p:cNvSpPr txBox="1"/>
          <p:nvPr/>
        </p:nvSpPr>
        <p:spPr>
          <a:xfrm>
            <a:off x="431477" y="6094090"/>
            <a:ext cx="424975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Note that ACT is not applied for YUV</a:t>
            </a:r>
            <a:endParaRPr kumimoji="1" lang="ja-JP" altLang="en-US" dirty="0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F4B43A52-AFA0-4A29-9821-C7038FC50EE8}"/>
              </a:ext>
            </a:extLst>
          </p:cNvPr>
          <p:cNvSpPr/>
          <p:nvPr/>
        </p:nvSpPr>
        <p:spPr>
          <a:xfrm>
            <a:off x="7009257" y="1237174"/>
            <a:ext cx="3436493" cy="484612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5" name="コンテンツ プレースホルダー 4">
            <a:extLst>
              <a:ext uri="{FF2B5EF4-FFF2-40B4-BE49-F238E27FC236}">
                <a16:creationId xmlns:a16="http://schemas.microsoft.com/office/drawing/2014/main" id="{32FE68D5-71A0-425A-ACB5-8246DADE16AA}"/>
              </a:ext>
            </a:extLst>
          </p:cNvPr>
          <p:cNvGraphicFramePr>
            <a:graphicFrameLocks noGrp="1"/>
          </p:cNvGraphicFramePr>
          <p:nvPr>
            <p:ph sz="quarter" idx="13"/>
          </p:nvPr>
        </p:nvGraphicFramePr>
        <p:xfrm>
          <a:off x="1758950" y="1244600"/>
          <a:ext cx="8686800" cy="4838700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3087785883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04882059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4016878237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5351752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402140848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4275960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401691884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166964303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702425369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40894078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53491962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80693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 4:4:4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 4:4:4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84200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09600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17617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8281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Animation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98372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Mixed content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72009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8613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101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5865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48760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 4:4:4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 4:4:4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8619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14837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90085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65449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Animation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0382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Mixed content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34938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00941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67358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72283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88016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 4:4:4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 4:4:4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28816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43598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4799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63285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Animation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5603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Mixed content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6651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61423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45919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3C70A14-D096-4045-A849-5A07397F81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Coding performance under 444/SCC/common QP condition (</a:t>
            </a:r>
            <a:r>
              <a:rPr kumimoji="1" lang="en-US" altLang="ja-JP" dirty="0" err="1"/>
              <a:t>DualTreeOff</a:t>
            </a:r>
            <a:r>
              <a:rPr kumimoji="1" lang="en-US" altLang="ja-JP" dirty="0"/>
              <a:t>)</a:t>
            </a:r>
            <a:endParaRPr kumimoji="1" lang="ja-JP" alt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B35E13E-925D-41A0-BE08-29224B61F6E5}"/>
              </a:ext>
            </a:extLst>
          </p:cNvPr>
          <p:cNvSpPr txBox="1"/>
          <p:nvPr/>
        </p:nvSpPr>
        <p:spPr>
          <a:xfrm>
            <a:off x="431477" y="6094090"/>
            <a:ext cx="424975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Note that ACT is not applied for YUV</a:t>
            </a:r>
            <a:endParaRPr kumimoji="1" lang="ja-JP" altLang="en-US" dirty="0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BE051FFA-313F-4717-B519-F4C0C5582D31}"/>
              </a:ext>
            </a:extLst>
          </p:cNvPr>
          <p:cNvSpPr/>
          <p:nvPr/>
        </p:nvSpPr>
        <p:spPr>
          <a:xfrm>
            <a:off x="7009257" y="1237174"/>
            <a:ext cx="3436493" cy="484612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2" name="コンテンツ プレースホルダー 11">
            <a:extLst>
              <a:ext uri="{FF2B5EF4-FFF2-40B4-BE49-F238E27FC236}">
                <a16:creationId xmlns:a16="http://schemas.microsoft.com/office/drawing/2014/main" id="{15DC3C39-FB1B-4DE3-AE45-C30B95B3F492}"/>
              </a:ext>
            </a:extLst>
          </p:cNvPr>
          <p:cNvGraphicFramePr>
            <a:graphicFrameLocks noGrp="1"/>
          </p:cNvGraphicFramePr>
          <p:nvPr>
            <p:ph sz="quarter" idx="13"/>
          </p:nvPr>
        </p:nvGraphicFramePr>
        <p:xfrm>
          <a:off x="1758950" y="1244600"/>
          <a:ext cx="8686800" cy="4838700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582166216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706781948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439762106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67867412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289669533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6335779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20938237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102922724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517100723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833018139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50956546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95662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 4:4:4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 4:4:4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45965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86291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35355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66894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Animation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59524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Mixed content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76010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21454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08223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44015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97753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 4:4:4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 4:4:4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9763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85692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58740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2492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Animation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36023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Mixed content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76018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45522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72129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34147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71607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 4:4:4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 4:4:4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64770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5848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79238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01225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Animation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22893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Mixed content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0835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27497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23970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F13E644-73A2-4410-9176-3627FE2DEB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+mj-lt"/>
              </a:rPr>
              <a:t>Conclusion</a:t>
            </a:r>
            <a:endParaRPr kumimoji="1" lang="ja-JP" altLang="en-US" dirty="0">
              <a:latin typeface="+mj-lt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99335C5-4D6C-48C1-A18A-155200F5427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ja-JP" dirty="0"/>
              <a:t>Allow combination of ACT and Chroma BDPCM to have design consistency of ACT and BDPCM like HEVC</a:t>
            </a:r>
          </a:p>
          <a:p>
            <a:pPr marL="0" indent="0"/>
            <a:endParaRPr lang="en-US" altLang="ja-JP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ja-JP" dirty="0">
                <a:latin typeface="+mn-lt"/>
              </a:rPr>
              <a:t>Improved coding performance under 444/lossless, 444/SCC/low QP condition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ja-JP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ja-JP" dirty="0">
                <a:latin typeface="+mn-lt"/>
              </a:rPr>
              <a:t>Recommend: Adopt JVET-R0353 into the next VTM/VVC WD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ja-JP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ja-JP" dirty="0">
              <a:latin typeface="+mn-lt"/>
            </a:endParaRPr>
          </a:p>
          <a:p>
            <a:pPr marL="0" indent="0"/>
            <a:endParaRPr lang="en-US" altLang="ja-JP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226385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0492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>
            <a:extLst>
              <a:ext uri="{FF2B5EF4-FFF2-40B4-BE49-F238E27FC236}">
                <a16:creationId xmlns:a16="http://schemas.microsoft.com/office/drawing/2014/main" id="{D1D0B0C1-232C-4E82-BB1C-81B32C6E9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799" y="360363"/>
            <a:ext cx="11339513" cy="539750"/>
          </a:xfrm>
        </p:spPr>
        <p:txBody>
          <a:bodyPr/>
          <a:lstStyle/>
          <a:p>
            <a:r>
              <a:rPr kumimoji="1" lang="en-US" altLang="ja-JP" dirty="0">
                <a:latin typeface="+mn-lt"/>
              </a:rPr>
              <a:t>Summary of JVET-R0353</a:t>
            </a:r>
            <a:endParaRPr kumimoji="1" lang="ja-JP" altLang="en-US" dirty="0">
              <a:latin typeface="+mn-lt"/>
            </a:endParaRPr>
          </a:p>
        </p:txBody>
      </p:sp>
      <p:sp>
        <p:nvSpPr>
          <p:cNvPr id="9" name="コンテンツ プレースホルダー 8">
            <a:extLst>
              <a:ext uri="{FF2B5EF4-FFF2-40B4-BE49-F238E27FC236}">
                <a16:creationId xmlns:a16="http://schemas.microsoft.com/office/drawing/2014/main" id="{6B2E2E12-0E64-4686-A4BF-01CB4D65599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20724" y="1081089"/>
            <a:ext cx="11286282" cy="5165724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ja-JP" sz="3200" dirty="0">
                <a:latin typeface="+mn-lt"/>
              </a:rPr>
              <a:t>Introduction</a:t>
            </a:r>
            <a:endParaRPr lang="en-US" altLang="ja-JP" sz="2400" dirty="0">
              <a:latin typeface="+mn-lt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sz="2400" dirty="0">
                <a:latin typeface="+mn-lt"/>
              </a:rPr>
              <a:t>In current VVC, BDPCM can not be applied to chroma component when ACT is used, while RDPCM in HEVC can be done to both </a:t>
            </a:r>
            <a:r>
              <a:rPr lang="en-US" altLang="ja-JP" sz="2400" dirty="0" err="1">
                <a:latin typeface="+mn-lt"/>
              </a:rPr>
              <a:t>luma</a:t>
            </a:r>
            <a:r>
              <a:rPr lang="en-US" altLang="ja-JP" sz="2400" dirty="0">
                <a:latin typeface="+mn-lt"/>
              </a:rPr>
              <a:t> and </a:t>
            </a:r>
            <a:r>
              <a:rPr lang="en-US" altLang="ja-JP" sz="2400" dirty="0" err="1">
                <a:latin typeface="+mn-lt"/>
              </a:rPr>
              <a:t>chorma</a:t>
            </a:r>
            <a:r>
              <a:rPr lang="en-US" altLang="ja-JP" sz="2400" dirty="0">
                <a:latin typeface="+mn-lt"/>
              </a:rPr>
              <a:t> components.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ja-JP" sz="3200" dirty="0">
                <a:latin typeface="+mn-lt"/>
              </a:rPr>
              <a:t>Proposal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sz="2400" dirty="0">
                <a:latin typeface="+mn-lt"/>
              </a:rPr>
              <a:t>Allow BDPCM to be applied to not only </a:t>
            </a:r>
            <a:r>
              <a:rPr lang="en-US" altLang="ja-JP" sz="2400" dirty="0" err="1">
                <a:latin typeface="+mn-lt"/>
              </a:rPr>
              <a:t>luma</a:t>
            </a:r>
            <a:r>
              <a:rPr lang="en-US" altLang="ja-JP" sz="2400" dirty="0">
                <a:latin typeface="+mn-lt"/>
              </a:rPr>
              <a:t> but also chroma when ACT is used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ja-JP" sz="3200" dirty="0">
                <a:latin typeface="+mn-lt"/>
              </a:rPr>
              <a:t>Experimental results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US" altLang="ja-JP" sz="2400" dirty="0">
              <a:latin typeface="+mn-lt"/>
            </a:endParaRPr>
          </a:p>
          <a:p>
            <a:pPr lvl="1">
              <a:buFont typeface="Arial" panose="020B0604020202020204" pitchFamily="34" charset="0"/>
              <a:buChar char="•"/>
            </a:pPr>
            <a:endParaRPr lang="en-US" altLang="ja-JP" sz="2400" dirty="0">
              <a:latin typeface="+mn-lt"/>
            </a:endParaRPr>
          </a:p>
          <a:p>
            <a:pPr marL="544662" lvl="1" indent="0"/>
            <a:endParaRPr lang="en-US" altLang="ja-JP" sz="2400" dirty="0">
              <a:latin typeface="+mn-lt"/>
            </a:endParaRPr>
          </a:p>
          <a:p>
            <a:pPr marL="544662" lvl="1" indent="0"/>
            <a:endParaRPr lang="en-US" altLang="ja-JP" sz="2400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ja-JP" sz="3200" dirty="0">
                <a:latin typeface="+mn-lt"/>
              </a:rPr>
              <a:t>Thanks to </a:t>
            </a:r>
            <a:r>
              <a:rPr lang="en-US" altLang="ja-JP" sz="3200" dirty="0" err="1">
                <a:latin typeface="+mn-lt"/>
              </a:rPr>
              <a:t>Kwai</a:t>
            </a:r>
            <a:r>
              <a:rPr lang="en-US" altLang="ja-JP" sz="3200" dirty="0">
                <a:latin typeface="+mn-lt"/>
              </a:rPr>
              <a:t> for the crosscheck</a:t>
            </a:r>
          </a:p>
          <a:p>
            <a:pPr marL="0" indent="0"/>
            <a:endParaRPr lang="en-US" altLang="ja-JP" sz="3200" dirty="0">
              <a:latin typeface="+mn-lt"/>
            </a:endParaRPr>
          </a:p>
          <a:p>
            <a:pPr marL="0" indent="0"/>
            <a:endParaRPr lang="en-US" altLang="ja-JP" sz="3200" dirty="0">
              <a:latin typeface="+mn-lt"/>
            </a:endParaRPr>
          </a:p>
        </p:txBody>
      </p:sp>
      <p:graphicFrame>
        <p:nvGraphicFramePr>
          <p:cNvPr id="7" name="コンテンツ プレースホルダー 4">
            <a:extLst>
              <a:ext uri="{FF2B5EF4-FFF2-40B4-BE49-F238E27FC236}">
                <a16:creationId xmlns:a16="http://schemas.microsoft.com/office/drawing/2014/main" id="{2973A100-3292-410B-8145-D4B5935F21F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78163394"/>
              </p:ext>
            </p:extLst>
          </p:nvPr>
        </p:nvGraphicFramePr>
        <p:xfrm>
          <a:off x="8911561" y="3880314"/>
          <a:ext cx="2737202" cy="906780"/>
        </p:xfrm>
        <a:graphic>
          <a:graphicData uri="http://schemas.openxmlformats.org/drawingml/2006/table">
            <a:tbl>
              <a:tblPr/>
              <a:tblGrid>
                <a:gridCol w="576377">
                  <a:extLst>
                    <a:ext uri="{9D8B030D-6E8A-4147-A177-3AD203B41FA5}">
                      <a16:colId xmlns:a16="http://schemas.microsoft.com/office/drawing/2014/main" val="1387532247"/>
                    </a:ext>
                  </a:extLst>
                </a:gridCol>
                <a:gridCol w="432165">
                  <a:extLst>
                    <a:ext uri="{9D8B030D-6E8A-4147-A177-3AD203B41FA5}">
                      <a16:colId xmlns:a16="http://schemas.microsoft.com/office/drawing/2014/main" val="4724628"/>
                    </a:ext>
                  </a:extLst>
                </a:gridCol>
                <a:gridCol w="432165">
                  <a:extLst>
                    <a:ext uri="{9D8B030D-6E8A-4147-A177-3AD203B41FA5}">
                      <a16:colId xmlns:a16="http://schemas.microsoft.com/office/drawing/2014/main" val="3886821087"/>
                    </a:ext>
                  </a:extLst>
                </a:gridCol>
                <a:gridCol w="432165">
                  <a:extLst>
                    <a:ext uri="{9D8B030D-6E8A-4147-A177-3AD203B41FA5}">
                      <a16:colId xmlns:a16="http://schemas.microsoft.com/office/drawing/2014/main" val="3076436487"/>
                    </a:ext>
                  </a:extLst>
                </a:gridCol>
                <a:gridCol w="432165">
                  <a:extLst>
                    <a:ext uri="{9D8B030D-6E8A-4147-A177-3AD203B41FA5}">
                      <a16:colId xmlns:a16="http://schemas.microsoft.com/office/drawing/2014/main" val="3627718807"/>
                    </a:ext>
                  </a:extLst>
                </a:gridCol>
                <a:gridCol w="432165">
                  <a:extLst>
                    <a:ext uri="{9D8B030D-6E8A-4147-A177-3AD203B41FA5}">
                      <a16:colId xmlns:a16="http://schemas.microsoft.com/office/drawing/2014/main" val="1487466477"/>
                    </a:ext>
                  </a:extLst>
                </a:gridCol>
              </a:tblGrid>
              <a:tr h="161925">
                <a:tc rowSpan="2">
                  <a:txBody>
                    <a:bodyPr/>
                    <a:lstStyle/>
                    <a:p>
                      <a:pPr algn="ctr" fontAlgn="b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  <a:p>
                      <a:pPr algn="ctr" fontAlgn="b"/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LowQP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  <a:p>
                      <a:pPr algn="ctr" fontAlgn="b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 4:4:4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3308008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pPr algn="ctr" fontAlgn="b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14710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2717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7571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3184612"/>
                  </a:ext>
                </a:extLst>
              </a:tr>
            </a:tbl>
          </a:graphicData>
        </a:graphic>
      </p:graphicFrame>
      <p:graphicFrame>
        <p:nvGraphicFramePr>
          <p:cNvPr id="10" name="コンテンツ プレースホルダー 4">
            <a:extLst>
              <a:ext uri="{FF2B5EF4-FFF2-40B4-BE49-F238E27FC236}">
                <a16:creationId xmlns:a16="http://schemas.microsoft.com/office/drawing/2014/main" id="{E7384CCA-497D-421D-823F-D859972B66F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82555641"/>
              </p:ext>
            </p:extLst>
          </p:nvPr>
        </p:nvGraphicFramePr>
        <p:xfrm>
          <a:off x="6174358" y="3887934"/>
          <a:ext cx="2737203" cy="891540"/>
        </p:xfrm>
        <a:graphic>
          <a:graphicData uri="http://schemas.openxmlformats.org/drawingml/2006/table">
            <a:tbl>
              <a:tblPr/>
              <a:tblGrid>
                <a:gridCol w="576378">
                  <a:extLst>
                    <a:ext uri="{9D8B030D-6E8A-4147-A177-3AD203B41FA5}">
                      <a16:colId xmlns:a16="http://schemas.microsoft.com/office/drawing/2014/main" val="1387532247"/>
                    </a:ext>
                  </a:extLst>
                </a:gridCol>
                <a:gridCol w="432165">
                  <a:extLst>
                    <a:ext uri="{9D8B030D-6E8A-4147-A177-3AD203B41FA5}">
                      <a16:colId xmlns:a16="http://schemas.microsoft.com/office/drawing/2014/main" val="4724628"/>
                    </a:ext>
                  </a:extLst>
                </a:gridCol>
                <a:gridCol w="432165">
                  <a:extLst>
                    <a:ext uri="{9D8B030D-6E8A-4147-A177-3AD203B41FA5}">
                      <a16:colId xmlns:a16="http://schemas.microsoft.com/office/drawing/2014/main" val="3886821087"/>
                    </a:ext>
                  </a:extLst>
                </a:gridCol>
                <a:gridCol w="432165">
                  <a:extLst>
                    <a:ext uri="{9D8B030D-6E8A-4147-A177-3AD203B41FA5}">
                      <a16:colId xmlns:a16="http://schemas.microsoft.com/office/drawing/2014/main" val="3076436487"/>
                    </a:ext>
                  </a:extLst>
                </a:gridCol>
                <a:gridCol w="432165">
                  <a:extLst>
                    <a:ext uri="{9D8B030D-6E8A-4147-A177-3AD203B41FA5}">
                      <a16:colId xmlns:a16="http://schemas.microsoft.com/office/drawing/2014/main" val="3627718807"/>
                    </a:ext>
                  </a:extLst>
                </a:gridCol>
                <a:gridCol w="432165">
                  <a:extLst>
                    <a:ext uri="{9D8B030D-6E8A-4147-A177-3AD203B41FA5}">
                      <a16:colId xmlns:a16="http://schemas.microsoft.com/office/drawing/2014/main" val="1487466477"/>
                    </a:ext>
                  </a:extLst>
                </a:gridCol>
              </a:tblGrid>
              <a:tr h="161925">
                <a:tc rowSpan="2">
                  <a:txBody>
                    <a:bodyPr/>
                    <a:lstStyle/>
                    <a:p>
                      <a:pPr algn="ctr" fontAlgn="b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CTC</a:t>
                      </a:r>
                    </a:p>
                    <a:p>
                      <a:pPr algn="ctr" fontAlgn="b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 4:4:4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3308008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pPr algn="ctr" fontAlgn="b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14710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2717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757152"/>
                  </a:ext>
                </a:extLst>
              </a:tr>
              <a:tr h="700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3184612"/>
                  </a:ext>
                </a:extLst>
              </a:tr>
            </a:tbl>
          </a:graphicData>
        </a:graphic>
      </p:graphicFrame>
      <p:graphicFrame>
        <p:nvGraphicFramePr>
          <p:cNvPr id="11" name="コンテンツ プレースホルダー 4">
            <a:extLst>
              <a:ext uri="{FF2B5EF4-FFF2-40B4-BE49-F238E27FC236}">
                <a16:creationId xmlns:a16="http://schemas.microsoft.com/office/drawing/2014/main" id="{30C0C8B3-0AD4-418F-A2C6-89F99A06EC0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6008840"/>
              </p:ext>
            </p:extLst>
          </p:nvPr>
        </p:nvGraphicFramePr>
        <p:xfrm>
          <a:off x="700852" y="3880314"/>
          <a:ext cx="2737202" cy="906780"/>
        </p:xfrm>
        <a:graphic>
          <a:graphicData uri="http://schemas.openxmlformats.org/drawingml/2006/table">
            <a:tbl>
              <a:tblPr/>
              <a:tblGrid>
                <a:gridCol w="576377">
                  <a:extLst>
                    <a:ext uri="{9D8B030D-6E8A-4147-A177-3AD203B41FA5}">
                      <a16:colId xmlns:a16="http://schemas.microsoft.com/office/drawing/2014/main" val="1387532247"/>
                    </a:ext>
                  </a:extLst>
                </a:gridCol>
                <a:gridCol w="1296495">
                  <a:extLst>
                    <a:ext uri="{9D8B030D-6E8A-4147-A177-3AD203B41FA5}">
                      <a16:colId xmlns:a16="http://schemas.microsoft.com/office/drawing/2014/main" val="4724628"/>
                    </a:ext>
                  </a:extLst>
                </a:gridCol>
                <a:gridCol w="432165">
                  <a:extLst>
                    <a:ext uri="{9D8B030D-6E8A-4147-A177-3AD203B41FA5}">
                      <a16:colId xmlns:a16="http://schemas.microsoft.com/office/drawing/2014/main" val="3627718807"/>
                    </a:ext>
                  </a:extLst>
                </a:gridCol>
                <a:gridCol w="432165">
                  <a:extLst>
                    <a:ext uri="{9D8B030D-6E8A-4147-A177-3AD203B41FA5}">
                      <a16:colId xmlns:a16="http://schemas.microsoft.com/office/drawing/2014/main" val="1487466477"/>
                    </a:ext>
                  </a:extLst>
                </a:gridCol>
              </a:tblGrid>
              <a:tr h="161925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Lossless</a:t>
                      </a:r>
                      <a:b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DualTreeOff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 4:4:4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3308008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pPr algn="ctr" fontAlgn="b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14710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9325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2717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-1.23%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7571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-1.19%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3184612"/>
                  </a:ext>
                </a:extLst>
              </a:tr>
            </a:tbl>
          </a:graphicData>
        </a:graphic>
      </p:graphicFrame>
      <p:graphicFrame>
        <p:nvGraphicFramePr>
          <p:cNvPr id="12" name="コンテンツ プレースホルダー 4">
            <a:extLst>
              <a:ext uri="{FF2B5EF4-FFF2-40B4-BE49-F238E27FC236}">
                <a16:creationId xmlns:a16="http://schemas.microsoft.com/office/drawing/2014/main" id="{475CC66F-C856-4CFD-A573-E61B99B33F3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78619471"/>
              </p:ext>
            </p:extLst>
          </p:nvPr>
        </p:nvGraphicFramePr>
        <p:xfrm>
          <a:off x="3438953" y="3880314"/>
          <a:ext cx="2737202" cy="906780"/>
        </p:xfrm>
        <a:graphic>
          <a:graphicData uri="http://schemas.openxmlformats.org/drawingml/2006/table">
            <a:tbl>
              <a:tblPr/>
              <a:tblGrid>
                <a:gridCol w="576377">
                  <a:extLst>
                    <a:ext uri="{9D8B030D-6E8A-4147-A177-3AD203B41FA5}">
                      <a16:colId xmlns:a16="http://schemas.microsoft.com/office/drawing/2014/main" val="1387532247"/>
                    </a:ext>
                  </a:extLst>
                </a:gridCol>
                <a:gridCol w="1296495">
                  <a:extLst>
                    <a:ext uri="{9D8B030D-6E8A-4147-A177-3AD203B41FA5}">
                      <a16:colId xmlns:a16="http://schemas.microsoft.com/office/drawing/2014/main" val="4724628"/>
                    </a:ext>
                  </a:extLst>
                </a:gridCol>
                <a:gridCol w="432165">
                  <a:extLst>
                    <a:ext uri="{9D8B030D-6E8A-4147-A177-3AD203B41FA5}">
                      <a16:colId xmlns:a16="http://schemas.microsoft.com/office/drawing/2014/main" val="3627718807"/>
                    </a:ext>
                  </a:extLst>
                </a:gridCol>
                <a:gridCol w="432165">
                  <a:extLst>
                    <a:ext uri="{9D8B030D-6E8A-4147-A177-3AD203B41FA5}">
                      <a16:colId xmlns:a16="http://schemas.microsoft.com/office/drawing/2014/main" val="1487466477"/>
                    </a:ext>
                  </a:extLst>
                </a:gridCol>
              </a:tblGrid>
              <a:tr h="161925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Lossless</a:t>
                      </a:r>
                      <a:b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DualTreeOn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 4:4:4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3308008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pPr algn="ctr" fontAlgn="b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14710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2717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-0.71%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7571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-0.90%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31846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59078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>
            <a:extLst>
              <a:ext uri="{FF2B5EF4-FFF2-40B4-BE49-F238E27FC236}">
                <a16:creationId xmlns:a16="http://schemas.microsoft.com/office/drawing/2014/main" id="{D1D0B0C1-232C-4E82-BB1C-81B32C6E9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799" y="360363"/>
            <a:ext cx="11339513" cy="539750"/>
          </a:xfrm>
        </p:spPr>
        <p:txBody>
          <a:bodyPr/>
          <a:lstStyle/>
          <a:p>
            <a:r>
              <a:rPr lang="en-US" altLang="ja-JP" dirty="0">
                <a:latin typeface="+mn-lt"/>
              </a:rPr>
              <a:t>Introduction</a:t>
            </a:r>
            <a:endParaRPr kumimoji="1" lang="ja-JP" altLang="en-US" dirty="0">
              <a:latin typeface="+mn-lt"/>
            </a:endParaRPr>
          </a:p>
        </p:txBody>
      </p:sp>
      <p:sp>
        <p:nvSpPr>
          <p:cNvPr id="9" name="コンテンツ プレースホルダー 8">
            <a:extLst>
              <a:ext uri="{FF2B5EF4-FFF2-40B4-BE49-F238E27FC236}">
                <a16:creationId xmlns:a16="http://schemas.microsoft.com/office/drawing/2014/main" id="{6B2E2E12-0E64-4686-A4BF-01CB4D65599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20724" y="1081089"/>
            <a:ext cx="11286282" cy="5165724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ja-JP" dirty="0"/>
              <a:t>In current VVC, BDPCM can not be applied to chroma component when ACT is used, while RDPCM in HEVC can be applied to both </a:t>
            </a:r>
            <a:r>
              <a:rPr lang="en-US" altLang="ja-JP" dirty="0" err="1"/>
              <a:t>luma</a:t>
            </a:r>
            <a:r>
              <a:rPr lang="en-US" altLang="ja-JP" dirty="0"/>
              <a:t> and </a:t>
            </a:r>
            <a:r>
              <a:rPr lang="en-US" altLang="ja-JP" dirty="0" err="1"/>
              <a:t>chorma</a:t>
            </a:r>
            <a:r>
              <a:rPr lang="en-US" altLang="ja-JP" dirty="0"/>
              <a:t> components.</a:t>
            </a:r>
            <a:endParaRPr lang="en-US" altLang="ja-JP" dirty="0">
              <a:latin typeface="+mn-lt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sz="2000" dirty="0">
                <a:latin typeface="+mn-lt"/>
              </a:rPr>
              <a:t>If ACT is used, chroma BDPCM related syntaxes are skipped as shown below.</a:t>
            </a:r>
            <a:endParaRPr lang="en-US" altLang="ja-JP" dirty="0">
              <a:latin typeface="+mn-lt"/>
            </a:endParaRPr>
          </a:p>
          <a:p>
            <a:pPr lvl="1">
              <a:buFont typeface="Arial" panose="020B0604020202020204" pitchFamily="34" charset="0"/>
              <a:buChar char="•"/>
            </a:pPr>
            <a:endParaRPr lang="en-US" altLang="ja-JP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ja-JP" dirty="0">
              <a:latin typeface="+mn-lt"/>
            </a:endParaRPr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EA152255-D1A2-4697-AE3F-6D487FA02C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1192758"/>
              </p:ext>
            </p:extLst>
          </p:nvPr>
        </p:nvGraphicFramePr>
        <p:xfrm>
          <a:off x="6101555" y="2747233"/>
          <a:ext cx="6086475" cy="3657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355336">
                  <a:extLst>
                    <a:ext uri="{9D8B030D-6E8A-4147-A177-3AD203B41FA5}">
                      <a16:colId xmlns:a16="http://schemas.microsoft.com/office/drawing/2014/main" val="3849911959"/>
                    </a:ext>
                  </a:extLst>
                </a:gridCol>
                <a:gridCol w="731139">
                  <a:extLst>
                    <a:ext uri="{9D8B030D-6E8A-4147-A177-3AD203B41FA5}">
                      <a16:colId xmlns:a16="http://schemas.microsoft.com/office/drawing/2014/main" val="57261274"/>
                    </a:ext>
                  </a:extLst>
                </a:gridCol>
              </a:tblGrid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ja-JP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ja-JP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57376037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	if( ( </a:t>
                      </a:r>
                      <a:r>
                        <a:rPr lang="en-CA" sz="1000" dirty="0" err="1">
                          <a:effectLst/>
                        </a:rPr>
                        <a:t>treeType</a:t>
                      </a:r>
                      <a:r>
                        <a:rPr lang="en-CA" sz="1000" dirty="0">
                          <a:effectLst/>
                        </a:rPr>
                        <a:t>  = =  SINGLE_TREE  | |  </a:t>
                      </a:r>
                      <a:r>
                        <a:rPr lang="en-CA" sz="1000" dirty="0" err="1">
                          <a:effectLst/>
                        </a:rPr>
                        <a:t>treeType</a:t>
                      </a:r>
                      <a:r>
                        <a:rPr lang="en-CA" sz="1000" dirty="0">
                          <a:effectLst/>
                        </a:rPr>
                        <a:t>  = =  DUAL_TREE_CHROMA ) &amp;&amp;</a:t>
                      </a:r>
                      <a:br>
                        <a:rPr lang="en-CA" sz="1000" dirty="0">
                          <a:effectLst/>
                        </a:rPr>
                      </a:br>
                      <a:r>
                        <a:rPr lang="en-CA" sz="1000" dirty="0">
                          <a:effectLst/>
                        </a:rPr>
                        <a:t>				</a:t>
                      </a:r>
                      <a:r>
                        <a:rPr lang="en-CA" sz="1000" dirty="0" err="1">
                          <a:effectLst/>
                        </a:rPr>
                        <a:t>ChromaArrayType</a:t>
                      </a:r>
                      <a:r>
                        <a:rPr lang="en-CA" sz="1000" dirty="0">
                          <a:effectLst/>
                        </a:rPr>
                        <a:t>  !=  0 ) {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</a:rPr>
                        <a:t> 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50425108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		if( </a:t>
                      </a:r>
                      <a:r>
                        <a:rPr lang="en-CA" sz="1000" dirty="0" err="1">
                          <a:effectLst/>
                        </a:rPr>
                        <a:t>pred_mode_plt_flag</a:t>
                      </a:r>
                      <a:r>
                        <a:rPr lang="en-CA" sz="1000" dirty="0">
                          <a:effectLst/>
                        </a:rPr>
                        <a:t>   &amp;&amp;  </a:t>
                      </a:r>
                      <a:r>
                        <a:rPr lang="en-CA" sz="1000" dirty="0" err="1">
                          <a:effectLst/>
                        </a:rPr>
                        <a:t>treeType</a:t>
                      </a:r>
                      <a:r>
                        <a:rPr lang="en-CA" sz="1000" dirty="0">
                          <a:effectLst/>
                        </a:rPr>
                        <a:t>  = =  DUAL_TREE_CHROMA )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</a:rPr>
                        <a:t> 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15650886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		palette_coding( x0, y0, cbWidth / SubWidthC, cbHeight / SubHeightC, treeType )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</a:rPr>
                        <a:t> 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88596369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	else if( !pred_mode_plt_flag ) {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</a:rPr>
                        <a:t> 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53208014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		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if( !cu_act_enabled_flag ) {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</a:rPr>
                        <a:t> 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07653542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			if( cbWidth / SubWidthC  &lt;=  MaxTsSize  &amp;&amp;  cbHeight / SubHeightC  &lt;=  MaxTsSize</a:t>
                      </a:r>
                      <a:br>
                        <a:rPr lang="en-CA" sz="1000">
                          <a:effectLst/>
                        </a:rPr>
                      </a:br>
                      <a:r>
                        <a:rPr lang="en-CA" sz="1000">
                          <a:effectLst/>
                        </a:rPr>
                        <a:t>							&amp;&amp;  sps_bdpcm_enabled_flag )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</a:rPr>
                        <a:t> 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800390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				intra_bdpcm_chroma_flag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</a:rPr>
                        <a:t>ae(v)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3789627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				if( </a:t>
                      </a:r>
                      <a:r>
                        <a:rPr lang="en-CA" sz="1000" dirty="0" err="1">
                          <a:effectLst/>
                        </a:rPr>
                        <a:t>intra_bdpcm_chroma_flag</a:t>
                      </a:r>
                      <a:r>
                        <a:rPr lang="en-CA" sz="1000" dirty="0">
                          <a:effectLst/>
                        </a:rPr>
                        <a:t> )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</a:rPr>
                        <a:t> 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10657224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				intra_bdpcm_chroma_dir_flag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</a:rPr>
                        <a:t>ae(v)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34019900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			else {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</a:rPr>
                        <a:t> 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55934840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				if( CclmEnabled )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</a:rPr>
                        <a:t> 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9190592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					cclm_mode_flag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</a:rPr>
                        <a:t>ae(v)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97624263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				if( cclm_mode_flag )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</a:rPr>
                        <a:t> 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67491664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					cclm_mode_idx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</a:rPr>
                        <a:t>ae(v)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56072341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				else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</a:rPr>
                        <a:t> 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12312723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					intra_chroma_pred_mode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</a:rPr>
                        <a:t>ae(v)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10610625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			}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</a:rPr>
                        <a:t> 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37027326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		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}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</a:rPr>
                        <a:t> 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51914961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		}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</a:rPr>
                        <a:t> 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99040288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	}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</a:rPr>
                        <a:t> 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22873387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ja-JP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ja-JP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60180246"/>
                  </a:ext>
                </a:extLst>
              </a:tr>
            </a:tbl>
          </a:graphicData>
        </a:graphic>
      </p:graphicFrame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CD61E12B-2AB0-4457-BF2B-957E6DF79497}"/>
              </a:ext>
            </a:extLst>
          </p:cNvPr>
          <p:cNvSpPr/>
          <p:nvPr/>
        </p:nvSpPr>
        <p:spPr>
          <a:xfrm>
            <a:off x="6606406" y="3645818"/>
            <a:ext cx="5472608" cy="2304256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05095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262C418-E6D1-4D48-A988-87B111C8A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A2B53D3-4146-4C1F-9CAC-75B60ADB042C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ja-JP" sz="2000" dirty="0"/>
              <a:t>Propose to allow </a:t>
            </a:r>
            <a:r>
              <a:rPr lang="en-US" altLang="ja-JP" sz="2000" dirty="0" err="1"/>
              <a:t>Chorma</a:t>
            </a:r>
            <a:r>
              <a:rPr lang="en-US" altLang="ja-JP" sz="2000" dirty="0"/>
              <a:t> BDPCM </a:t>
            </a:r>
            <a:r>
              <a:rPr kumimoji="1" lang="en-US" altLang="ja-JP" sz="2000" dirty="0"/>
              <a:t>by aligning</a:t>
            </a:r>
            <a:r>
              <a:rPr lang="en-CA" altLang="ja-JP" sz="2000" dirty="0"/>
              <a:t> signaling location of </a:t>
            </a:r>
            <a:r>
              <a:rPr lang="en-CA" altLang="ja-JP" sz="2000" b="1" dirty="0" err="1"/>
              <a:t>cu_act_enabled_flag</a:t>
            </a:r>
            <a:r>
              <a:rPr lang="en-CA" altLang="ja-JP" sz="2000" dirty="0"/>
              <a:t> for both Intra CU and non-Intra CU (see</a:t>
            </a:r>
            <a:r>
              <a:rPr lang="en-US" altLang="ja-JP" sz="2000" dirty="0"/>
              <a:t> the table below</a:t>
            </a:r>
            <a:r>
              <a:rPr lang="en-CA" altLang="ja-JP" sz="2000" dirty="0"/>
              <a:t>)</a:t>
            </a:r>
            <a:endParaRPr lang="en-US" altLang="ja-JP" sz="2000" dirty="0"/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255B6A91-294C-43D2-8734-643045CEC5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6415826"/>
              </p:ext>
            </p:extLst>
          </p:nvPr>
        </p:nvGraphicFramePr>
        <p:xfrm>
          <a:off x="1648460" y="2006510"/>
          <a:ext cx="9145015" cy="149670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655508">
                  <a:extLst>
                    <a:ext uri="{9D8B030D-6E8A-4147-A177-3AD203B41FA5}">
                      <a16:colId xmlns:a16="http://schemas.microsoft.com/office/drawing/2014/main" val="982007096"/>
                    </a:ext>
                  </a:extLst>
                </a:gridCol>
                <a:gridCol w="1617373">
                  <a:extLst>
                    <a:ext uri="{9D8B030D-6E8A-4147-A177-3AD203B41FA5}">
                      <a16:colId xmlns:a16="http://schemas.microsoft.com/office/drawing/2014/main" val="912080840"/>
                    </a:ext>
                  </a:extLst>
                </a:gridCol>
                <a:gridCol w="1530816">
                  <a:extLst>
                    <a:ext uri="{9D8B030D-6E8A-4147-A177-3AD203B41FA5}">
                      <a16:colId xmlns:a16="http://schemas.microsoft.com/office/drawing/2014/main" val="643392698"/>
                    </a:ext>
                  </a:extLst>
                </a:gridCol>
                <a:gridCol w="1316851">
                  <a:extLst>
                    <a:ext uri="{9D8B030D-6E8A-4147-A177-3AD203B41FA5}">
                      <a16:colId xmlns:a16="http://schemas.microsoft.com/office/drawing/2014/main" val="1454239349"/>
                    </a:ext>
                  </a:extLst>
                </a:gridCol>
                <a:gridCol w="1281838">
                  <a:extLst>
                    <a:ext uri="{9D8B030D-6E8A-4147-A177-3AD203B41FA5}">
                      <a16:colId xmlns:a16="http://schemas.microsoft.com/office/drawing/2014/main" val="1790991460"/>
                    </a:ext>
                  </a:extLst>
                </a:gridCol>
                <a:gridCol w="1312960">
                  <a:extLst>
                    <a:ext uri="{9D8B030D-6E8A-4147-A177-3AD203B41FA5}">
                      <a16:colId xmlns:a16="http://schemas.microsoft.com/office/drawing/2014/main" val="3809841859"/>
                    </a:ext>
                  </a:extLst>
                </a:gridCol>
                <a:gridCol w="1429669">
                  <a:extLst>
                    <a:ext uri="{9D8B030D-6E8A-4147-A177-3AD203B41FA5}">
                      <a16:colId xmlns:a16="http://schemas.microsoft.com/office/drawing/2014/main" val="1045685908"/>
                    </a:ext>
                  </a:extLst>
                </a:gridCol>
              </a:tblGrid>
              <a:tr h="4110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</a:rPr>
                        <a:t>Case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054" marR="6805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</a:rPr>
                        <a:t>ACT</a:t>
                      </a:r>
                      <a:br>
                        <a:rPr lang="en-CA" sz="1200" dirty="0">
                          <a:effectLst/>
                        </a:rPr>
                      </a:br>
                      <a:r>
                        <a:rPr lang="en-CA" sz="1200" dirty="0">
                          <a:effectLst/>
                        </a:rPr>
                        <a:t>(</a:t>
                      </a:r>
                      <a:r>
                        <a:rPr lang="en-CA" sz="1200" dirty="0" err="1">
                          <a:effectLst/>
                        </a:rPr>
                        <a:t>cu_act_enabled_flag</a:t>
                      </a:r>
                      <a:r>
                        <a:rPr lang="en-CA" sz="1200" dirty="0">
                          <a:effectLst/>
                        </a:rPr>
                        <a:t>)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054" marR="6805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</a:rPr>
                        <a:t>Luma </a:t>
                      </a:r>
                      <a:br>
                        <a:rPr lang="en-CA" sz="1200">
                          <a:effectLst/>
                        </a:rPr>
                      </a:br>
                      <a:r>
                        <a:rPr lang="en-CA" sz="1200">
                          <a:effectLst/>
                        </a:rPr>
                        <a:t>BDPCM</a:t>
                      </a:r>
                      <a:br>
                        <a:rPr lang="en-CA" sz="1200">
                          <a:effectLst/>
                        </a:rPr>
                      </a:br>
                      <a:r>
                        <a:rPr lang="en-CA" sz="1200">
                          <a:effectLst/>
                        </a:rPr>
                        <a:t>(BdpcmMode)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054" marR="6805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</a:rPr>
                        <a:t>Luma Intra </a:t>
                      </a:r>
                      <a:br>
                        <a:rPr lang="en-CA" sz="1200">
                          <a:effectLst/>
                        </a:rPr>
                      </a:br>
                      <a:r>
                        <a:rPr lang="en-CA" sz="1200">
                          <a:effectLst/>
                        </a:rPr>
                        <a:t>Pred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054" marR="6805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</a:rPr>
                        <a:t>Chroma </a:t>
                      </a:r>
                      <a:br>
                        <a:rPr lang="en-CA" sz="1200">
                          <a:effectLst/>
                        </a:rPr>
                      </a:br>
                      <a:r>
                        <a:rPr lang="en-CA" sz="1200">
                          <a:effectLst/>
                        </a:rPr>
                        <a:t>BDPCM</a:t>
                      </a:r>
                      <a:br>
                        <a:rPr lang="en-CA" sz="1200">
                          <a:effectLst/>
                        </a:rPr>
                      </a:br>
                      <a:r>
                        <a:rPr lang="en-CA" sz="1200">
                          <a:effectLst/>
                        </a:rPr>
                        <a:t>(BdpmMode)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054" marR="6805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</a:rPr>
                        <a:t>Chroma Intra</a:t>
                      </a:r>
                      <a:br>
                        <a:rPr lang="en-CA" sz="1200">
                          <a:effectLst/>
                        </a:rPr>
                      </a:br>
                      <a:r>
                        <a:rPr lang="en-CA" sz="1200">
                          <a:effectLst/>
                        </a:rPr>
                        <a:t> Pred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054" marR="6805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</a:rPr>
                        <a:t>Allowed combination?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054" marR="68054" marT="0" marB="0"/>
                </a:tc>
                <a:extLst>
                  <a:ext uri="{0D108BD9-81ED-4DB2-BD59-A6C34878D82A}">
                    <a16:rowId xmlns:a16="http://schemas.microsoft.com/office/drawing/2014/main" val="3798432081"/>
                  </a:ext>
                </a:extLst>
              </a:tr>
              <a:tr h="23701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ja-JP" sz="12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054" marR="6805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highlight>
                            <a:srgbClr val="00FF00"/>
                          </a:highlight>
                        </a:rPr>
                        <a:t>1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054" marR="6805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effectLst/>
                          <a:highlight>
                            <a:srgbClr val="00FF00"/>
                          </a:highlight>
                        </a:rPr>
                        <a:t>0(Off)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054" marR="6805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effectLst/>
                          <a:highlight>
                            <a:srgbClr val="00FF00"/>
                          </a:highlight>
                        </a:rPr>
                        <a:t>HOR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054" marR="6805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effectLst/>
                          <a:highlight>
                            <a:srgbClr val="00FF00"/>
                          </a:highlight>
                        </a:rPr>
                        <a:t>1 (HOR)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054" marR="6805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effectLst/>
                          <a:highlight>
                            <a:srgbClr val="00FF00"/>
                          </a:highlight>
                        </a:rPr>
                        <a:t>HOR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054" marR="6805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effectLst/>
                          <a:highlight>
                            <a:srgbClr val="00FF00"/>
                          </a:highlight>
                        </a:rPr>
                        <a:t>Y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054" marR="68054" marT="0" marB="0"/>
                </a:tc>
                <a:extLst>
                  <a:ext uri="{0D108BD9-81ED-4DB2-BD59-A6C34878D82A}">
                    <a16:rowId xmlns:a16="http://schemas.microsoft.com/office/drawing/2014/main" val="3491202021"/>
                  </a:ext>
                </a:extLst>
              </a:tr>
              <a:tr h="23701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ja-JP" sz="12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2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054" marR="6805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highlight>
                            <a:srgbClr val="00FF00"/>
                          </a:highlight>
                        </a:rPr>
                        <a:t>1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054" marR="6805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effectLst/>
                          <a:highlight>
                            <a:srgbClr val="00FF00"/>
                          </a:highlight>
                        </a:rPr>
                        <a:t>0(Off)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054" marR="6805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effectLst/>
                          <a:highlight>
                            <a:srgbClr val="00FF00"/>
                          </a:highlight>
                        </a:rPr>
                        <a:t>VER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054" marR="6805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effectLst/>
                          <a:highlight>
                            <a:srgbClr val="00FF00"/>
                          </a:highlight>
                        </a:rPr>
                        <a:t>2(VER)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054" marR="6805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effectLst/>
                          <a:highlight>
                            <a:srgbClr val="00FF00"/>
                          </a:highlight>
                        </a:rPr>
                        <a:t>VER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054" marR="6805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effectLst/>
                          <a:highlight>
                            <a:srgbClr val="00FF00"/>
                          </a:highlight>
                        </a:rPr>
                        <a:t>Y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054" marR="68054" marT="0" marB="0"/>
                </a:tc>
                <a:extLst>
                  <a:ext uri="{0D108BD9-81ED-4DB2-BD59-A6C34878D82A}">
                    <a16:rowId xmlns:a16="http://schemas.microsoft.com/office/drawing/2014/main" val="479061642"/>
                  </a:ext>
                </a:extLst>
              </a:tr>
              <a:tr h="23701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ja-JP" sz="12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3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054" marR="6805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highlight>
                            <a:srgbClr val="00FF00"/>
                          </a:highlight>
                        </a:rPr>
                        <a:t>1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054" marR="6805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effectLst/>
                          <a:highlight>
                            <a:srgbClr val="00FF00"/>
                          </a:highlight>
                        </a:rPr>
                        <a:t>1(HOR)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054" marR="6805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effectLst/>
                          <a:highlight>
                            <a:srgbClr val="00FF00"/>
                          </a:highlight>
                        </a:rPr>
                        <a:t>HOR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054" marR="6805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effectLst/>
                          <a:highlight>
                            <a:srgbClr val="00FF00"/>
                          </a:highlight>
                        </a:rPr>
                        <a:t>1(HOR)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054" marR="6805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effectLst/>
                          <a:highlight>
                            <a:srgbClr val="00FF00"/>
                          </a:highlight>
                        </a:rPr>
                        <a:t>HOR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054" marR="6805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effectLst/>
                          <a:highlight>
                            <a:srgbClr val="00FF00"/>
                          </a:highlight>
                        </a:rPr>
                        <a:t>Y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054" marR="68054" marT="0" marB="0"/>
                </a:tc>
                <a:extLst>
                  <a:ext uri="{0D108BD9-81ED-4DB2-BD59-A6C34878D82A}">
                    <a16:rowId xmlns:a16="http://schemas.microsoft.com/office/drawing/2014/main" val="480997201"/>
                  </a:ext>
                </a:extLst>
              </a:tr>
              <a:tr h="23701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ja-JP" sz="12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054" marR="6805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highlight>
                            <a:srgbClr val="00FF00"/>
                          </a:highlight>
                        </a:rPr>
                        <a:t>1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054" marR="6805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effectLst/>
                          <a:highlight>
                            <a:srgbClr val="00FF00"/>
                          </a:highlight>
                        </a:rPr>
                        <a:t>2(VER)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054" marR="6805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effectLst/>
                          <a:highlight>
                            <a:srgbClr val="00FF00"/>
                          </a:highlight>
                        </a:rPr>
                        <a:t>VER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054" marR="6805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effectLst/>
                          <a:highlight>
                            <a:srgbClr val="00FF00"/>
                          </a:highlight>
                        </a:rPr>
                        <a:t>2(VER)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054" marR="6805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effectLst/>
                          <a:highlight>
                            <a:srgbClr val="00FF00"/>
                          </a:highlight>
                        </a:rPr>
                        <a:t>VER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054" marR="68054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effectLst/>
                          <a:highlight>
                            <a:srgbClr val="00FF00"/>
                          </a:highlight>
                        </a:rPr>
                        <a:t>Y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054" marR="68054" marT="0" marB="0"/>
                </a:tc>
                <a:extLst>
                  <a:ext uri="{0D108BD9-81ED-4DB2-BD59-A6C34878D82A}">
                    <a16:rowId xmlns:a16="http://schemas.microsoft.com/office/drawing/2014/main" val="3816042364"/>
                  </a:ext>
                </a:extLst>
              </a:tr>
            </a:tbl>
          </a:graphicData>
        </a:graphic>
      </p:graphicFrame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9669A098-D119-474E-B9AB-55C20133BD6C}"/>
              </a:ext>
            </a:extLst>
          </p:cNvPr>
          <p:cNvSpPr/>
          <p:nvPr/>
        </p:nvSpPr>
        <p:spPr>
          <a:xfrm>
            <a:off x="1631268" y="4365898"/>
            <a:ext cx="9585207" cy="97719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0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BdpcmMode</a:t>
            </a:r>
            <a:r>
              <a:rPr lang="en-CA" altLang="ja-JP" sz="1000" dirty="0">
                <a:latin typeface="Times New Roman" panose="02020603050405020304" pitchFamily="18" charset="0"/>
                <a:ea typeface="游明朝" panose="02020400000000000000" pitchFamily="18" charset="-128"/>
              </a:rPr>
              <a:t> equal to 0 indicates (</a:t>
            </a:r>
            <a:r>
              <a:rPr lang="en-CA" altLang="ja-JP" sz="10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intra_bdpcm_x_flag</a:t>
            </a:r>
            <a:r>
              <a:rPr lang="en-CA" altLang="ja-JP" sz="1000" dirty="0">
                <a:latin typeface="Times New Roman" panose="02020603050405020304" pitchFamily="18" charset="0"/>
                <a:ea typeface="游明朝" panose="02020400000000000000" pitchFamily="18" charset="-128"/>
              </a:rPr>
              <a:t>, </a:t>
            </a:r>
            <a:r>
              <a:rPr lang="en-CA" altLang="ja-JP" sz="10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intra_bdpcm_x_dir_flag</a:t>
            </a:r>
            <a:r>
              <a:rPr lang="en-CA" altLang="ja-JP" sz="1000" dirty="0">
                <a:latin typeface="Times New Roman" panose="02020603050405020304" pitchFamily="18" charset="0"/>
                <a:ea typeface="游明朝" panose="02020400000000000000" pitchFamily="18" charset="-128"/>
              </a:rPr>
              <a:t>) equal to (0,0). </a:t>
            </a:r>
            <a:endParaRPr lang="ja-JP" altLang="ja-JP" sz="10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0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BdpcmMode</a:t>
            </a:r>
            <a:r>
              <a:rPr lang="en-CA" altLang="ja-JP" sz="1000" dirty="0">
                <a:latin typeface="Times New Roman" panose="02020603050405020304" pitchFamily="18" charset="0"/>
                <a:ea typeface="游明朝" panose="02020400000000000000" pitchFamily="18" charset="-128"/>
              </a:rPr>
              <a:t> equal to 1 indicates (</a:t>
            </a:r>
            <a:r>
              <a:rPr lang="en-CA" altLang="ja-JP" sz="10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intra_bdpcm_x_flag</a:t>
            </a:r>
            <a:r>
              <a:rPr lang="en-CA" altLang="ja-JP" sz="1000" dirty="0">
                <a:latin typeface="Times New Roman" panose="02020603050405020304" pitchFamily="18" charset="0"/>
                <a:ea typeface="游明朝" panose="02020400000000000000" pitchFamily="18" charset="-128"/>
              </a:rPr>
              <a:t>, </a:t>
            </a:r>
            <a:r>
              <a:rPr lang="en-CA" altLang="ja-JP" sz="10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intra_bdpcm_x_dir_flag</a:t>
            </a:r>
            <a:r>
              <a:rPr lang="en-CA" altLang="ja-JP" sz="1000" dirty="0">
                <a:latin typeface="Times New Roman" panose="02020603050405020304" pitchFamily="18" charset="0"/>
                <a:ea typeface="游明朝" panose="02020400000000000000" pitchFamily="18" charset="-128"/>
              </a:rPr>
              <a:t>) equal to (1,0).</a:t>
            </a:r>
            <a:endParaRPr lang="ja-JP" altLang="ja-JP" sz="10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0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BdpcmMode</a:t>
            </a:r>
            <a:r>
              <a:rPr lang="en-CA" altLang="ja-JP" sz="1000" dirty="0">
                <a:latin typeface="Times New Roman" panose="02020603050405020304" pitchFamily="18" charset="0"/>
                <a:ea typeface="游明朝" panose="02020400000000000000" pitchFamily="18" charset="-128"/>
              </a:rPr>
              <a:t> equal to 2 indicates (</a:t>
            </a:r>
            <a:r>
              <a:rPr lang="en-CA" altLang="ja-JP" sz="10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intra_bdpcm_x_flag</a:t>
            </a:r>
            <a:r>
              <a:rPr lang="en-CA" altLang="ja-JP" sz="1000" dirty="0">
                <a:latin typeface="Times New Roman" panose="02020603050405020304" pitchFamily="18" charset="0"/>
                <a:ea typeface="游明朝" panose="02020400000000000000" pitchFamily="18" charset="-128"/>
              </a:rPr>
              <a:t>, </a:t>
            </a:r>
            <a:r>
              <a:rPr lang="en-CA" altLang="ja-JP" sz="10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intra_bdpcm_x_dir_flag</a:t>
            </a:r>
            <a:r>
              <a:rPr lang="en-CA" altLang="ja-JP" sz="1000" dirty="0">
                <a:latin typeface="Times New Roman" panose="02020603050405020304" pitchFamily="18" charset="0"/>
                <a:ea typeface="游明朝" panose="02020400000000000000" pitchFamily="18" charset="-128"/>
              </a:rPr>
              <a:t>) equal to (1,1).</a:t>
            </a:r>
            <a:endParaRPr lang="ja-JP" altLang="ja-JP" sz="10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92075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000" dirty="0">
                <a:latin typeface="Times New Roman" panose="02020603050405020304" pitchFamily="18" charset="0"/>
                <a:ea typeface="游明朝" panose="02020400000000000000" pitchFamily="18" charset="-128"/>
              </a:rPr>
              <a:t>  DM stands for Direct Mode</a:t>
            </a:r>
            <a:endParaRPr lang="ja-JP" altLang="ja-JP" sz="10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693398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9842559-7F9D-4991-80C4-7B135CD9A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Proposed Changes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9A756B8-7F6C-4CD6-80ED-9103B4323F9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 hangingPunct="0">
              <a:buFont typeface="Arial" panose="020B0604020202020204" pitchFamily="34" charset="0"/>
              <a:buChar char="•"/>
            </a:pPr>
            <a:r>
              <a:rPr lang="en-CA" altLang="ja-JP" dirty="0">
                <a:latin typeface="+mn-lt"/>
              </a:rPr>
              <a:t>Align signaling location of </a:t>
            </a:r>
            <a:r>
              <a:rPr lang="en-CA" altLang="ja-JP" b="1" dirty="0" err="1">
                <a:latin typeface="+mn-lt"/>
              </a:rPr>
              <a:t>cu_act_enabled_flag</a:t>
            </a:r>
            <a:r>
              <a:rPr lang="en-CA" altLang="ja-JP" dirty="0">
                <a:latin typeface="+mn-lt"/>
              </a:rPr>
              <a:t> for both Intra CU and Non-Intra CU</a:t>
            </a:r>
            <a:endParaRPr lang="ja-JP" altLang="ja-JP" dirty="0">
              <a:latin typeface="+mn-lt"/>
            </a:endParaRPr>
          </a:p>
          <a:p>
            <a:pPr lvl="0" hangingPunct="0">
              <a:buFont typeface="Arial" panose="020B0604020202020204" pitchFamily="34" charset="0"/>
              <a:buChar char="•"/>
            </a:pPr>
            <a:r>
              <a:rPr lang="en-US" altLang="ja-JP" dirty="0">
                <a:latin typeface="+mn-lt"/>
              </a:rPr>
              <a:t>Signal </a:t>
            </a:r>
            <a:r>
              <a:rPr lang="en-US" altLang="ja-JP" b="1" dirty="0" err="1">
                <a:latin typeface="+mn-lt"/>
              </a:rPr>
              <a:t>cu_act_enabled_flag</a:t>
            </a:r>
            <a:r>
              <a:rPr lang="en-US" altLang="ja-JP" dirty="0">
                <a:latin typeface="+mn-lt"/>
              </a:rPr>
              <a:t> for Intra CU if following conditions are satisfied:</a:t>
            </a:r>
            <a:endParaRPr lang="ja-JP" altLang="ja-JP" dirty="0">
              <a:latin typeface="+mn-lt"/>
            </a:endParaRPr>
          </a:p>
          <a:p>
            <a:pPr lvl="1" hangingPunct="0">
              <a:buFont typeface="Arial" panose="020B0604020202020204" pitchFamily="34" charset="0"/>
              <a:buChar char="•"/>
            </a:pPr>
            <a:r>
              <a:rPr lang="en-CA" altLang="ja-JP" dirty="0" err="1">
                <a:latin typeface="+mn-lt"/>
              </a:rPr>
              <a:t>CuPredMode</a:t>
            </a:r>
            <a:r>
              <a:rPr lang="en-CA" altLang="ja-JP" dirty="0">
                <a:latin typeface="+mn-lt"/>
              </a:rPr>
              <a:t> is equal to MODE_INTRA</a:t>
            </a:r>
            <a:endParaRPr lang="ja-JP" altLang="ja-JP" dirty="0">
              <a:latin typeface="+mn-lt"/>
            </a:endParaRPr>
          </a:p>
          <a:p>
            <a:pPr lvl="1" hangingPunct="0">
              <a:buFont typeface="Arial" panose="020B0604020202020204" pitchFamily="34" charset="0"/>
              <a:buChar char="•"/>
            </a:pPr>
            <a:r>
              <a:rPr lang="en-CA" altLang="ja-JP" dirty="0" err="1">
                <a:latin typeface="+mn-lt"/>
              </a:rPr>
              <a:t>IntraSubpartitionSplitType</a:t>
            </a:r>
            <a:r>
              <a:rPr lang="en-CA" altLang="ja-JP" dirty="0">
                <a:latin typeface="+mn-lt"/>
              </a:rPr>
              <a:t> is equal to ISP_NO_SPLIT </a:t>
            </a:r>
            <a:endParaRPr lang="ja-JP" altLang="ja-JP" dirty="0">
              <a:latin typeface="+mn-lt"/>
            </a:endParaRPr>
          </a:p>
          <a:p>
            <a:pPr lvl="1" hangingPunct="0">
              <a:buFont typeface="Arial" panose="020B0604020202020204" pitchFamily="34" charset="0"/>
              <a:buChar char="•"/>
            </a:pPr>
            <a:r>
              <a:rPr lang="en-CA" altLang="ja-JP" dirty="0" err="1">
                <a:latin typeface="+mn-lt"/>
              </a:rPr>
              <a:t>sps_act_enabled_flag</a:t>
            </a:r>
            <a:r>
              <a:rPr lang="en-CA" altLang="ja-JP" dirty="0">
                <a:latin typeface="+mn-lt"/>
              </a:rPr>
              <a:t> is equal to 1</a:t>
            </a:r>
            <a:endParaRPr lang="ja-JP" altLang="ja-JP" dirty="0">
              <a:latin typeface="+mn-lt"/>
            </a:endParaRPr>
          </a:p>
          <a:p>
            <a:pPr lvl="1" hangingPunct="0">
              <a:buFont typeface="Arial" panose="020B0604020202020204" pitchFamily="34" charset="0"/>
              <a:buChar char="•"/>
            </a:pPr>
            <a:r>
              <a:rPr lang="en-CA" altLang="ja-JP" dirty="0">
                <a:latin typeface="+mn-lt"/>
              </a:rPr>
              <a:t>chroma intra prediction mode is identical to </a:t>
            </a:r>
            <a:r>
              <a:rPr lang="en-CA" altLang="ja-JP" dirty="0" err="1">
                <a:latin typeface="+mn-lt"/>
              </a:rPr>
              <a:t>luma</a:t>
            </a:r>
            <a:r>
              <a:rPr lang="en-CA" altLang="ja-JP" dirty="0">
                <a:latin typeface="+mn-lt"/>
              </a:rPr>
              <a:t> intra prediction</a:t>
            </a:r>
            <a:endParaRPr lang="ja-JP" altLang="ja-JP" dirty="0">
              <a:latin typeface="+mn-lt"/>
            </a:endParaRPr>
          </a:p>
          <a:p>
            <a:pPr lvl="0" hangingPunct="0">
              <a:buFont typeface="Arial" panose="020B0604020202020204" pitchFamily="34" charset="0"/>
              <a:buChar char="•"/>
            </a:pPr>
            <a:r>
              <a:rPr lang="en-CA" altLang="ja-JP" dirty="0">
                <a:latin typeface="+mn-lt"/>
              </a:rPr>
              <a:t>No change to signaling condition of </a:t>
            </a:r>
            <a:r>
              <a:rPr lang="en-CA" altLang="ja-JP" dirty="0" err="1">
                <a:latin typeface="+mn-lt"/>
              </a:rPr>
              <a:t>cu_act_enabled_flag</a:t>
            </a:r>
            <a:r>
              <a:rPr lang="en-CA" altLang="ja-JP" dirty="0">
                <a:latin typeface="+mn-lt"/>
              </a:rPr>
              <a:t> for Non-Intra CU</a:t>
            </a:r>
            <a:endParaRPr lang="ja-JP" altLang="ja-JP" dirty="0">
              <a:latin typeface="+mn-lt"/>
            </a:endParaRPr>
          </a:p>
          <a:p>
            <a:pPr lvl="0" hangingPunct="0">
              <a:buFont typeface="Arial" panose="020B0604020202020204" pitchFamily="34" charset="0"/>
              <a:buChar char="•"/>
            </a:pPr>
            <a:endParaRPr lang="en-CA" altLang="ja-JP" dirty="0">
              <a:latin typeface="+mn-lt"/>
            </a:endParaRPr>
          </a:p>
          <a:p>
            <a:pPr lvl="0" hangingPunct="0">
              <a:buFont typeface="Arial" panose="020B0604020202020204" pitchFamily="34" charset="0"/>
              <a:buChar char="•"/>
            </a:pPr>
            <a:r>
              <a:rPr lang="en-CA" altLang="ja-JP" dirty="0">
                <a:latin typeface="+mn-lt"/>
              </a:rPr>
              <a:t>To reduce encoder runtime for selecting Chroma BDPCM in ACT, </a:t>
            </a:r>
            <a:r>
              <a:rPr lang="en-CA" altLang="ja-JP" dirty="0" err="1">
                <a:latin typeface="+mn-lt"/>
              </a:rPr>
              <a:t>Luma</a:t>
            </a:r>
            <a:r>
              <a:rPr lang="en-CA" altLang="ja-JP" dirty="0">
                <a:latin typeface="+mn-lt"/>
              </a:rPr>
              <a:t> BDPCM mode is reused as Chroma BDPCM mode:</a:t>
            </a:r>
            <a:endParaRPr lang="ja-JP" altLang="ja-JP" dirty="0">
              <a:latin typeface="+mn-lt"/>
            </a:endParaRPr>
          </a:p>
          <a:p>
            <a:pPr lvl="1" hangingPunct="0">
              <a:buFont typeface="Arial" panose="020B0604020202020204" pitchFamily="34" charset="0"/>
              <a:buChar char="•"/>
            </a:pPr>
            <a:r>
              <a:rPr lang="en-CA" altLang="ja-JP" dirty="0">
                <a:latin typeface="+mn-lt"/>
              </a:rPr>
              <a:t>Set </a:t>
            </a:r>
            <a:r>
              <a:rPr lang="en-CA" altLang="ja-JP" dirty="0" err="1">
                <a:latin typeface="+mn-lt"/>
              </a:rPr>
              <a:t>intra_bdpcm_chroma_flag</a:t>
            </a:r>
            <a:r>
              <a:rPr lang="en-CA" altLang="ja-JP" dirty="0">
                <a:latin typeface="+mn-lt"/>
              </a:rPr>
              <a:t> equal to </a:t>
            </a:r>
            <a:r>
              <a:rPr lang="en-CA" altLang="ja-JP" dirty="0" err="1">
                <a:latin typeface="+mn-lt"/>
              </a:rPr>
              <a:t>intra_bdpcm_luma_flag</a:t>
            </a:r>
            <a:endParaRPr lang="ja-JP" altLang="ja-JP" dirty="0">
              <a:latin typeface="+mn-lt"/>
            </a:endParaRPr>
          </a:p>
          <a:p>
            <a:pPr lvl="1" hangingPunct="0">
              <a:buFont typeface="Arial" panose="020B0604020202020204" pitchFamily="34" charset="0"/>
              <a:buChar char="•"/>
            </a:pPr>
            <a:r>
              <a:rPr lang="en-CA" altLang="ja-JP" dirty="0">
                <a:latin typeface="+mn-lt"/>
              </a:rPr>
              <a:t>Set </a:t>
            </a:r>
            <a:r>
              <a:rPr lang="en-CA" altLang="ja-JP" dirty="0" err="1">
                <a:latin typeface="+mn-lt"/>
              </a:rPr>
              <a:t>intra_bdpcm_chroma_dir_flag</a:t>
            </a:r>
            <a:r>
              <a:rPr lang="en-CA" altLang="ja-JP" dirty="0">
                <a:latin typeface="+mn-lt"/>
              </a:rPr>
              <a:t> equal to </a:t>
            </a:r>
            <a:r>
              <a:rPr lang="en-CA" altLang="ja-JP" dirty="0" err="1">
                <a:latin typeface="+mn-lt"/>
              </a:rPr>
              <a:t>intra_bdpcm_luma_dir_flag</a:t>
            </a:r>
            <a:endParaRPr lang="ja-JP" altLang="ja-JP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endParaRPr kumimoji="1" lang="ja-JP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357084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9842559-7F9D-4991-80C4-7B135CD9A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Proposed Changes</a:t>
            </a:r>
            <a:endParaRPr kumimoji="1" lang="ja-JP" altLang="en-US" dirty="0"/>
          </a:p>
        </p:txBody>
      </p:sp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70A7399D-5F70-499A-9D00-E1B7CBFE1EAF}"/>
              </a:ext>
            </a:extLst>
          </p:cNvPr>
          <p:cNvGrpSpPr/>
          <p:nvPr/>
        </p:nvGrpSpPr>
        <p:grpSpPr>
          <a:xfrm>
            <a:off x="-193104" y="873820"/>
            <a:ext cx="7015534" cy="5545768"/>
            <a:chOff x="-193104" y="873820"/>
            <a:chExt cx="7015534" cy="5545768"/>
          </a:xfrm>
        </p:grpSpPr>
        <p:grpSp>
          <p:nvGrpSpPr>
            <p:cNvPr id="10" name="グループ化 9">
              <a:extLst>
                <a:ext uri="{FF2B5EF4-FFF2-40B4-BE49-F238E27FC236}">
                  <a16:creationId xmlns:a16="http://schemas.microsoft.com/office/drawing/2014/main" id="{461DF5EC-7B85-49FE-BDA7-A54DCE2AEF2E}"/>
                </a:ext>
              </a:extLst>
            </p:cNvPr>
            <p:cNvGrpSpPr/>
            <p:nvPr/>
          </p:nvGrpSpPr>
          <p:grpSpPr>
            <a:xfrm>
              <a:off x="-193104" y="909514"/>
              <a:ext cx="7015534" cy="5510074"/>
              <a:chOff x="-193104" y="909514"/>
              <a:chExt cx="7015534" cy="5510074"/>
            </a:xfrm>
          </p:grpSpPr>
          <p:pic>
            <p:nvPicPr>
              <p:cNvPr id="4" name="図 3">
                <a:extLst>
                  <a:ext uri="{FF2B5EF4-FFF2-40B4-BE49-F238E27FC236}">
                    <a16:creationId xmlns:a16="http://schemas.microsoft.com/office/drawing/2014/main" id="{AA37B321-1F89-4D65-8F25-45270D4024E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b="83813"/>
              <a:stretch/>
            </p:blipFill>
            <p:spPr>
              <a:xfrm>
                <a:off x="-1280" y="909514"/>
                <a:ext cx="6823710" cy="1252568"/>
              </a:xfrm>
              <a:prstGeom prst="rect">
                <a:avLst/>
              </a:prstGeom>
            </p:spPr>
          </p:pic>
          <p:sp>
            <p:nvSpPr>
              <p:cNvPr id="6" name="テキスト ボックス 5">
                <a:extLst>
                  <a:ext uri="{FF2B5EF4-FFF2-40B4-BE49-F238E27FC236}">
                    <a16:creationId xmlns:a16="http://schemas.microsoft.com/office/drawing/2014/main" id="{BC07C442-E994-4A25-95B8-938D5E3AA664}"/>
                  </a:ext>
                </a:extLst>
              </p:cNvPr>
              <p:cNvSpPr txBox="1"/>
              <p:nvPr/>
            </p:nvSpPr>
            <p:spPr>
              <a:xfrm>
                <a:off x="538520" y="2130196"/>
                <a:ext cx="570399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dirty="0"/>
                  <a:t>…</a:t>
                </a:r>
                <a:endParaRPr kumimoji="1" lang="ja-JP" altLang="en-US" dirty="0"/>
              </a:p>
            </p:txBody>
          </p:sp>
          <p:pic>
            <p:nvPicPr>
              <p:cNvPr id="7" name="図 6">
                <a:extLst>
                  <a:ext uri="{FF2B5EF4-FFF2-40B4-BE49-F238E27FC236}">
                    <a16:creationId xmlns:a16="http://schemas.microsoft.com/office/drawing/2014/main" id="{ADBD4BEF-169D-4156-896E-14C953CDEDC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-2803" t="43795" r="2803" b="6012"/>
              <a:stretch/>
            </p:blipFill>
            <p:spPr>
              <a:xfrm>
                <a:off x="-193104" y="2535602"/>
                <a:ext cx="6823710" cy="3883986"/>
              </a:xfrm>
              <a:prstGeom prst="rect">
                <a:avLst/>
              </a:prstGeom>
            </p:spPr>
          </p:pic>
        </p:grpSp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6C46441B-31F5-4B1F-8821-7DA04CAEB67F}"/>
                </a:ext>
              </a:extLst>
            </p:cNvPr>
            <p:cNvSpPr/>
            <p:nvPr/>
          </p:nvSpPr>
          <p:spPr>
            <a:xfrm>
              <a:off x="288916" y="873820"/>
              <a:ext cx="196810" cy="5397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454803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DA8D496-6E10-4A98-A195-0A8F6C831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Proposed Changes</a:t>
            </a:r>
            <a:endParaRPr kumimoji="1" lang="ja-JP" altLang="en-US" dirty="0"/>
          </a:p>
        </p:txBody>
      </p:sp>
      <p:pic>
        <p:nvPicPr>
          <p:cNvPr id="9" name="コンテンツ プレースホルダー 8">
            <a:extLst>
              <a:ext uri="{FF2B5EF4-FFF2-40B4-BE49-F238E27FC236}">
                <a16:creationId xmlns:a16="http://schemas.microsoft.com/office/drawing/2014/main" id="{4FC8F1BD-6189-4C7F-B011-625A379B25B2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341710" y="1081088"/>
            <a:ext cx="6122862" cy="516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9629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B1839F0-5485-4C3C-BD7F-23EA4929D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799" y="360363"/>
            <a:ext cx="11339513" cy="539750"/>
          </a:xfrm>
        </p:spPr>
        <p:txBody>
          <a:bodyPr/>
          <a:lstStyle/>
          <a:p>
            <a:r>
              <a:rPr kumimoji="1" lang="en-US" altLang="ja-JP" dirty="0"/>
              <a:t>Simulation</a:t>
            </a:r>
            <a:endParaRPr kumimoji="1" lang="ja-JP" altLang="en-US" dirty="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21C13FA-71E4-4CFD-8A9B-D0988F4BBF98}"/>
              </a:ext>
            </a:extLst>
          </p:cNvPr>
          <p:cNvSpPr txBox="1"/>
          <p:nvPr/>
        </p:nvSpPr>
        <p:spPr>
          <a:xfrm>
            <a:off x="431799" y="937026"/>
            <a:ext cx="10623357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ja-JP" sz="2400" dirty="0"/>
              <a:t>Proposal was implemented on top of VTM-8.0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kumimoji="1" lang="en-US" altLang="ja-JP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ja-JP" sz="2400" dirty="0"/>
              <a:t>Simulation were conducted under following condition</a:t>
            </a:r>
          </a:p>
          <a:p>
            <a:pPr marL="887562" lvl="1" indent="-342900">
              <a:buFont typeface="Arial" panose="020B0604020202020204" pitchFamily="34" charset="0"/>
              <a:buChar char="•"/>
            </a:pPr>
            <a:r>
              <a:rPr lang="en-US" altLang="ja-JP" sz="2400" dirty="0"/>
              <a:t>444/lossless condition (</a:t>
            </a:r>
            <a:r>
              <a:rPr lang="en-US" altLang="ja-JP" sz="2400" dirty="0" err="1"/>
              <a:t>DualTreeOn</a:t>
            </a:r>
            <a:r>
              <a:rPr lang="en-US" altLang="ja-JP" sz="2400" dirty="0"/>
              <a:t>)</a:t>
            </a:r>
          </a:p>
          <a:p>
            <a:pPr marL="887562" lvl="1" indent="-342900">
              <a:buFont typeface="Arial" panose="020B0604020202020204" pitchFamily="34" charset="0"/>
              <a:buChar char="•"/>
            </a:pPr>
            <a:r>
              <a:rPr lang="en-US" altLang="ja-JP" sz="2400" dirty="0"/>
              <a:t>444/lossless condition (</a:t>
            </a:r>
            <a:r>
              <a:rPr lang="en-US" altLang="ja-JP" sz="2400" dirty="0" err="1"/>
              <a:t>DualTreeOff</a:t>
            </a:r>
            <a:r>
              <a:rPr lang="en-US" altLang="ja-JP" sz="2400" dirty="0"/>
              <a:t>)</a:t>
            </a:r>
          </a:p>
          <a:p>
            <a:pPr marL="887562" lvl="1" indent="-342900">
              <a:buFont typeface="Arial" panose="020B0604020202020204" pitchFamily="34" charset="0"/>
              <a:buChar char="•"/>
            </a:pPr>
            <a:r>
              <a:rPr lang="en-US" altLang="ja-JP" sz="2400" dirty="0"/>
              <a:t>444/SCC/common QP condition (</a:t>
            </a:r>
            <a:r>
              <a:rPr lang="en-US" altLang="ja-JP" sz="2400" dirty="0" err="1"/>
              <a:t>DualTreeOff</a:t>
            </a:r>
            <a:r>
              <a:rPr lang="en-US" altLang="ja-JP" sz="2400" dirty="0"/>
              <a:t>)</a:t>
            </a:r>
          </a:p>
          <a:p>
            <a:pPr marL="887562" lvl="1" indent="-342900">
              <a:buFont typeface="Arial" panose="020B0604020202020204" pitchFamily="34" charset="0"/>
              <a:buChar char="•"/>
            </a:pPr>
            <a:r>
              <a:rPr lang="en-US" altLang="ja-JP" sz="2400" dirty="0"/>
              <a:t>444/SCC/low QP condition (QP=2,7,12,17, </a:t>
            </a:r>
            <a:r>
              <a:rPr lang="en-US" altLang="ja-JP" sz="2400" dirty="0" err="1"/>
              <a:t>DualTreeOff</a:t>
            </a:r>
            <a:r>
              <a:rPr lang="en-US" altLang="ja-JP" sz="2400" dirty="0"/>
              <a:t>) with first 100 frames</a:t>
            </a:r>
          </a:p>
        </p:txBody>
      </p:sp>
    </p:spTree>
    <p:extLst>
      <p:ext uri="{BB962C8B-B14F-4D97-AF65-F5344CB8AC3E}">
        <p14:creationId xmlns:p14="http://schemas.microsoft.com/office/powerpoint/2010/main" val="31930111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3C70A14-D096-4045-A849-5A07397F81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Coding performance under 444/lossless coding (</a:t>
            </a:r>
            <a:r>
              <a:rPr kumimoji="1" lang="en-US" altLang="ja-JP" dirty="0" err="1"/>
              <a:t>DualTreeOff</a:t>
            </a:r>
            <a:r>
              <a:rPr kumimoji="1" lang="en-US" altLang="ja-JP" dirty="0"/>
              <a:t>)</a:t>
            </a:r>
            <a:endParaRPr kumimoji="1" lang="ja-JP" altLang="en-US" dirty="0"/>
          </a:p>
        </p:txBody>
      </p:sp>
      <p:graphicFrame>
        <p:nvGraphicFramePr>
          <p:cNvPr id="11" name="コンテンツ プレースホルダー 10">
            <a:extLst>
              <a:ext uri="{FF2B5EF4-FFF2-40B4-BE49-F238E27FC236}">
                <a16:creationId xmlns:a16="http://schemas.microsoft.com/office/drawing/2014/main" id="{C659D39B-C0D3-477E-B5DA-4010F58F09DE}"/>
              </a:ext>
            </a:extLst>
          </p:cNvPr>
          <p:cNvGraphicFramePr>
            <a:graphicFrameLocks noGrp="1"/>
          </p:cNvGraphicFramePr>
          <p:nvPr>
            <p:ph sz="quarter" idx="13"/>
          </p:nvPr>
        </p:nvGraphicFramePr>
        <p:xfrm>
          <a:off x="2019299" y="1453198"/>
          <a:ext cx="8166101" cy="4421505"/>
        </p:xfrm>
        <a:graphic>
          <a:graphicData uri="http://schemas.openxmlformats.org/drawingml/2006/table">
            <a:tbl>
              <a:tblPr/>
              <a:tblGrid>
                <a:gridCol w="852890">
                  <a:extLst>
                    <a:ext uri="{9D8B030D-6E8A-4147-A177-3AD203B41FA5}">
                      <a16:colId xmlns:a16="http://schemas.microsoft.com/office/drawing/2014/main" val="2135338909"/>
                    </a:ext>
                  </a:extLst>
                </a:gridCol>
                <a:gridCol w="814701">
                  <a:extLst>
                    <a:ext uri="{9D8B030D-6E8A-4147-A177-3AD203B41FA5}">
                      <a16:colId xmlns:a16="http://schemas.microsoft.com/office/drawing/2014/main" val="997986100"/>
                    </a:ext>
                  </a:extLst>
                </a:gridCol>
                <a:gridCol w="811518">
                  <a:extLst>
                    <a:ext uri="{9D8B030D-6E8A-4147-A177-3AD203B41FA5}">
                      <a16:colId xmlns:a16="http://schemas.microsoft.com/office/drawing/2014/main" val="3566438435"/>
                    </a:ext>
                  </a:extLst>
                </a:gridCol>
                <a:gridCol w="811518">
                  <a:extLst>
                    <a:ext uri="{9D8B030D-6E8A-4147-A177-3AD203B41FA5}">
                      <a16:colId xmlns:a16="http://schemas.microsoft.com/office/drawing/2014/main" val="2470521854"/>
                    </a:ext>
                  </a:extLst>
                </a:gridCol>
                <a:gridCol w="814701">
                  <a:extLst>
                    <a:ext uri="{9D8B030D-6E8A-4147-A177-3AD203B41FA5}">
                      <a16:colId xmlns:a16="http://schemas.microsoft.com/office/drawing/2014/main" val="1200644106"/>
                    </a:ext>
                  </a:extLst>
                </a:gridCol>
                <a:gridCol w="811518">
                  <a:extLst>
                    <a:ext uri="{9D8B030D-6E8A-4147-A177-3AD203B41FA5}">
                      <a16:colId xmlns:a16="http://schemas.microsoft.com/office/drawing/2014/main" val="2749448170"/>
                    </a:ext>
                  </a:extLst>
                </a:gridCol>
                <a:gridCol w="811518">
                  <a:extLst>
                    <a:ext uri="{9D8B030D-6E8A-4147-A177-3AD203B41FA5}">
                      <a16:colId xmlns:a16="http://schemas.microsoft.com/office/drawing/2014/main" val="1465552462"/>
                    </a:ext>
                  </a:extLst>
                </a:gridCol>
                <a:gridCol w="814701">
                  <a:extLst>
                    <a:ext uri="{9D8B030D-6E8A-4147-A177-3AD203B41FA5}">
                      <a16:colId xmlns:a16="http://schemas.microsoft.com/office/drawing/2014/main" val="3515091509"/>
                    </a:ext>
                  </a:extLst>
                </a:gridCol>
                <a:gridCol w="811518">
                  <a:extLst>
                    <a:ext uri="{9D8B030D-6E8A-4147-A177-3AD203B41FA5}">
                      <a16:colId xmlns:a16="http://schemas.microsoft.com/office/drawing/2014/main" val="3085557844"/>
                    </a:ext>
                  </a:extLst>
                </a:gridCol>
                <a:gridCol w="811518">
                  <a:extLst>
                    <a:ext uri="{9D8B030D-6E8A-4147-A177-3AD203B41FA5}">
                      <a16:colId xmlns:a16="http://schemas.microsoft.com/office/drawing/2014/main" val="2260795262"/>
                    </a:ext>
                  </a:extLst>
                </a:gridCol>
              </a:tblGrid>
              <a:tr h="18351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RGB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6463789"/>
                  </a:ext>
                </a:extLst>
              </a:tr>
              <a:tr h="18351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4981931"/>
                  </a:ext>
                </a:extLst>
              </a:tr>
              <a:tr h="18351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VTM-8.0 DualTreeOff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VTM-8.0 DualTreeOff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VTM-8.0 DualTreeOff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4167372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215.0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217.0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300.6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302.9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1251384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57.1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59.3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1605573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7336176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951671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6208178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73.4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74.5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3646733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0830794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0393728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8927439"/>
                  </a:ext>
                </a:extLst>
              </a:tr>
              <a:tr h="18351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78170"/>
                  </a:ext>
                </a:extLst>
              </a:tr>
              <a:tr h="18351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8793500"/>
                  </a:ext>
                </a:extLst>
              </a:tr>
              <a:tr h="18351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VTM-8.0 DualTreeOff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VTM-8.0 DualTreeOff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VTM-8.0 DualTreeOff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3880907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225.6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225.6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312.4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312.4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2520352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73.6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73.6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123.7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123.7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6697718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4711049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26.8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2242997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3040615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7777808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0721688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2414008"/>
                  </a:ext>
                </a:extLst>
              </a:tr>
            </a:tbl>
          </a:graphicData>
        </a:graphic>
      </p:graphicFrame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5750FA24-4CD4-403A-B2CD-4B8278DBBDA4}"/>
              </a:ext>
            </a:extLst>
          </p:cNvPr>
          <p:cNvSpPr txBox="1"/>
          <p:nvPr/>
        </p:nvSpPr>
        <p:spPr>
          <a:xfrm>
            <a:off x="431477" y="5908165"/>
            <a:ext cx="424975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Note that ACT is not applied for YUV</a:t>
            </a:r>
            <a:endParaRPr kumimoji="1" lang="ja-JP" altLang="en-US" dirty="0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8B9F38B-A8AD-4E7C-A24A-17B42FC598EC}"/>
              </a:ext>
            </a:extLst>
          </p:cNvPr>
          <p:cNvSpPr/>
          <p:nvPr/>
        </p:nvSpPr>
        <p:spPr>
          <a:xfrm>
            <a:off x="2019299" y="1453198"/>
            <a:ext cx="8166101" cy="212061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50152897"/>
      </p:ext>
    </p:extLst>
  </p:cSld>
  <p:clrMapOvr>
    <a:masterClrMapping/>
  </p:clrMapOvr>
</p:sld>
</file>

<file path=ppt/theme/theme1.xml><?xml version="1.0" encoding="utf-8"?>
<a:theme xmlns:a="http://schemas.openxmlformats.org/drawingml/2006/main" name="Light Gray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Dark Gray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Black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White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9620</TotalTime>
  <Words>2174</Words>
  <Application>Microsoft Office PowerPoint</Application>
  <PresentationFormat>ユーザー設定</PresentationFormat>
  <Paragraphs>968</Paragraphs>
  <Slides>14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4</vt:i4>
      </vt:variant>
      <vt:variant>
        <vt:lpstr>スライド タイトル</vt:lpstr>
      </vt:variant>
      <vt:variant>
        <vt:i4>14</vt:i4>
      </vt:variant>
    </vt:vector>
  </HeadingPairs>
  <TitlesOfParts>
    <vt:vector size="26" baseType="lpstr">
      <vt:lpstr>ＭＳ Ｐゴシック</vt:lpstr>
      <vt:lpstr>Myriad Pro</vt:lpstr>
      <vt:lpstr>SST</vt:lpstr>
      <vt:lpstr>SST Japanese Pro Regular</vt:lpstr>
      <vt:lpstr>Arial</vt:lpstr>
      <vt:lpstr>Calibri</vt:lpstr>
      <vt:lpstr>Tahoma</vt:lpstr>
      <vt:lpstr>Times New Roman</vt:lpstr>
      <vt:lpstr>Light Gray Master</vt:lpstr>
      <vt:lpstr>Dark Gray Master</vt:lpstr>
      <vt:lpstr>Black Master</vt:lpstr>
      <vt:lpstr>White Master</vt:lpstr>
      <vt:lpstr>PowerPoint プレゼンテーション</vt:lpstr>
      <vt:lpstr>Summary of JVET-R0353</vt:lpstr>
      <vt:lpstr>Introduction</vt:lpstr>
      <vt:lpstr>Proposal</vt:lpstr>
      <vt:lpstr>Proposed Changes</vt:lpstr>
      <vt:lpstr>Proposed Changes</vt:lpstr>
      <vt:lpstr>Proposed Changes</vt:lpstr>
      <vt:lpstr>Simulation</vt:lpstr>
      <vt:lpstr>Coding performance under 444/lossless coding (DualTreeOff)</vt:lpstr>
      <vt:lpstr>Coding performance under 444/lossless coding (DualTreeOn)</vt:lpstr>
      <vt:lpstr>Coding performance under 444/SCC/low QP condition (QP=2,7,12,17, DualTreeOff)</vt:lpstr>
      <vt:lpstr>Coding performance under 444/SCC/common QP condition (DualTreeOff)</vt:lpstr>
      <vt:lpstr>Conclusion</vt:lpstr>
      <vt:lpstr>PowerPoint プレゼンテーション</vt:lpstr>
    </vt:vector>
  </TitlesOfParts>
  <Company>Sony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加藤 大理</dc:creator>
  <cp:lastModifiedBy>Tsukuba, Takeshi (Sony)</cp:lastModifiedBy>
  <cp:revision>1111</cp:revision>
  <cp:lastPrinted>2013-12-10T02:42:04Z</cp:lastPrinted>
  <dcterms:created xsi:type="dcterms:W3CDTF">2013-05-24T02:48:34Z</dcterms:created>
  <dcterms:modified xsi:type="dcterms:W3CDTF">2020-04-14T04:03:06Z</dcterms:modified>
</cp:coreProperties>
</file>