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73" r:id="rId2"/>
    <p:sldId id="480" r:id="rId3"/>
    <p:sldId id="481" r:id="rId4"/>
    <p:sldId id="482" r:id="rId5"/>
    <p:sldId id="477" r:id="rId6"/>
    <p:sldId id="479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58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 smtClean="0"/>
              <a:t>JVET-R0345: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Unified primary transform kernel for ISP mode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3939200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Wenhan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Qiao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Haixin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Wang,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Ma,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Shuai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April.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Primary transform kernel for ISP mode</a:t>
            </a:r>
            <a:endParaRPr lang="en-CA" altLang="zh-CN" b="1" dirty="0"/>
          </a:p>
        </p:txBody>
      </p:sp>
      <p:sp>
        <p:nvSpPr>
          <p:cNvPr id="5" name="文本框 4"/>
          <p:cNvSpPr txBox="1"/>
          <p:nvPr/>
        </p:nvSpPr>
        <p:spPr bwMode="auto">
          <a:xfrm>
            <a:off x="219807" y="629199"/>
            <a:ext cx="836148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000" b="1" dirty="0" smtClean="0"/>
              <a:t>In VVC Draft</a:t>
            </a:r>
          </a:p>
          <a:p>
            <a:pPr marL="342900" indent="-342900">
              <a:buFont typeface="Arial" pitchFamily="34" charset="0"/>
              <a:buChar char="•"/>
            </a:pPr>
            <a:endParaRPr lang="en-US" altLang="zh-CN" sz="700" b="1" dirty="0" smtClean="0"/>
          </a:p>
          <a:p>
            <a:r>
              <a:rPr lang="en-US" altLang="zh-CN" dirty="0" smtClean="0"/>
              <a:t>The </a:t>
            </a:r>
            <a:r>
              <a:rPr lang="en-US" altLang="zh-CN" dirty="0"/>
              <a:t>primary transform kernels selection of ISP mode: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When </a:t>
            </a:r>
            <a:r>
              <a:rPr lang="en-US" altLang="zh-CN" dirty="0" err="1"/>
              <a:t>lfnst_idx</a:t>
            </a:r>
            <a:r>
              <a:rPr lang="en-US" altLang="zh-CN" dirty="0"/>
              <a:t> == 0, the primary transform kernels may be DCT-2 or DST-7 which  are selected according to </a:t>
            </a:r>
            <a:r>
              <a:rPr lang="en-US" altLang="zh-CN" dirty="0" smtClean="0"/>
              <a:t>width </a:t>
            </a:r>
            <a:r>
              <a:rPr lang="en-US" altLang="zh-CN" dirty="0"/>
              <a:t>and height.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When </a:t>
            </a:r>
            <a:r>
              <a:rPr lang="en-US" altLang="zh-CN" dirty="0" err="1"/>
              <a:t>lfnst_idx</a:t>
            </a:r>
            <a:r>
              <a:rPr lang="en-US" altLang="zh-CN" dirty="0"/>
              <a:t> == 1 or 2, the primary transform kernels are DCT-2.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0" y="3971166"/>
            <a:ext cx="9144000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"/>
          <p:cNvSpPr txBox="1"/>
          <p:nvPr/>
        </p:nvSpPr>
        <p:spPr bwMode="auto">
          <a:xfrm>
            <a:off x="224154" y="3916839"/>
            <a:ext cx="836148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000" b="1" dirty="0" smtClean="0"/>
              <a:t>Proposed method</a:t>
            </a:r>
          </a:p>
          <a:p>
            <a:pPr marL="342900" indent="-342900">
              <a:buFont typeface="Arial" pitchFamily="34" charset="0"/>
              <a:buChar char="•"/>
            </a:pPr>
            <a:endParaRPr lang="en-US" altLang="zh-CN" sz="700" b="1" dirty="0" smtClean="0"/>
          </a:p>
          <a:p>
            <a:r>
              <a:rPr lang="en-US" altLang="zh-CN" dirty="0" smtClean="0"/>
              <a:t>Primary </a:t>
            </a:r>
            <a:r>
              <a:rPr lang="en-US" altLang="zh-CN" dirty="0"/>
              <a:t>transform </a:t>
            </a:r>
            <a:r>
              <a:rPr lang="en-US" altLang="zh-CN" dirty="0" smtClean="0"/>
              <a:t>kernels </a:t>
            </a:r>
            <a:r>
              <a:rPr lang="en-US" altLang="zh-CN" dirty="0"/>
              <a:t>of ISP </a:t>
            </a:r>
            <a:r>
              <a:rPr lang="en-US" altLang="zh-CN" dirty="0" smtClean="0"/>
              <a:t>mode are unified to </a:t>
            </a:r>
            <a:r>
              <a:rPr lang="en-US" altLang="zh-CN" dirty="0"/>
              <a:t>DCT-2 whether LFNST is used or </a:t>
            </a:r>
            <a:r>
              <a:rPr lang="en-US" altLang="zh-CN" dirty="0" smtClean="0"/>
              <a:t>not</a:t>
            </a:r>
            <a:endParaRPr lang="en-US" altLang="zh-CN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2061643"/>
            <a:ext cx="8877300" cy="189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4661225"/>
            <a:ext cx="6008858" cy="189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002458"/>
              </p:ext>
            </p:extLst>
          </p:nvPr>
        </p:nvGraphicFramePr>
        <p:xfrm>
          <a:off x="843751" y="742936"/>
          <a:ext cx="6628465" cy="27313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4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255654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384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</a:t>
                      </a:r>
                      <a:r>
                        <a:rPr lang="en-US" sz="1400" dirty="0" smtClean="0">
                          <a:effectLst/>
                        </a:rPr>
                        <a:t>VTM-8.0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0.18%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0.24%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0.13%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621338"/>
              </p:ext>
            </p:extLst>
          </p:nvPr>
        </p:nvGraphicFramePr>
        <p:xfrm>
          <a:off x="843751" y="3645246"/>
          <a:ext cx="6628466" cy="28374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357241848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7479736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5755589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76159501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0502359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47103335"/>
                    </a:ext>
                  </a:extLst>
                </a:gridCol>
              </a:tblGrid>
              <a:tr h="373456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2618808"/>
                  </a:ext>
                </a:extLst>
              </a:tr>
              <a:tr h="373456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</a:t>
                      </a:r>
                      <a:r>
                        <a:rPr lang="en-US" sz="1400" dirty="0" smtClean="0">
                          <a:effectLst/>
                        </a:rPr>
                        <a:t>VTM-8.0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489780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9029836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857695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0.22%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923434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7136389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1492781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7138220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2152814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094687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2616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CA" altLang="zh-CN" b="1" dirty="0"/>
              <a:t>Spec text </a:t>
            </a:r>
            <a:r>
              <a:rPr lang="en-CA" altLang="zh-CN" b="1" dirty="0" smtClean="0"/>
              <a:t>changes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03" y="687940"/>
            <a:ext cx="7173277" cy="337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61" y="4059602"/>
            <a:ext cx="7178400" cy="2061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60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Proposed to </a:t>
            </a:r>
            <a:r>
              <a:rPr lang="en-US" altLang="zh-CN" dirty="0" smtClean="0"/>
              <a:t>use a unified </a:t>
            </a:r>
            <a:r>
              <a:rPr lang="en-US" altLang="zh-CN" dirty="0"/>
              <a:t>primary transform kernel for ISP mode.</a:t>
            </a:r>
          </a:p>
          <a:p>
            <a:pPr lvl="1"/>
            <a:r>
              <a:rPr lang="en-US" altLang="zh-CN" dirty="0" smtClean="0"/>
              <a:t>DCT-2</a:t>
            </a:r>
          </a:p>
          <a:p>
            <a:pPr lvl="1"/>
            <a:endParaRPr lang="en-US" altLang="zh-CN" dirty="0"/>
          </a:p>
          <a:p>
            <a:r>
              <a:rPr lang="en-CA" altLang="zh-CN" dirty="0" smtClean="0"/>
              <a:t>Coding performance:</a:t>
            </a:r>
            <a:endParaRPr lang="en-CA" altLang="zh-CN" dirty="0"/>
          </a:p>
          <a:p>
            <a:pPr marL="0" indent="0">
              <a:buNone/>
            </a:pPr>
            <a:r>
              <a:rPr lang="en-CA" altLang="zh-CN" sz="1800" dirty="0"/>
              <a:t>               </a:t>
            </a:r>
            <a:r>
              <a:rPr lang="en-CA" altLang="zh-CN" sz="1800" dirty="0" smtClean="0"/>
              <a:t> </a:t>
            </a:r>
            <a:r>
              <a:rPr lang="en-US" altLang="zh-CN" sz="1800" dirty="0" smtClean="0"/>
              <a:t>AI</a:t>
            </a:r>
            <a:r>
              <a:rPr lang="en-US" altLang="zh-CN" sz="1800" dirty="0"/>
              <a:t>:  </a:t>
            </a:r>
            <a:r>
              <a:rPr lang="en-US" altLang="zh-CN" sz="1800" dirty="0" smtClean="0"/>
              <a:t>0.06%</a:t>
            </a:r>
            <a:r>
              <a:rPr lang="zh-CN" altLang="en-US" sz="1800" dirty="0" smtClean="0"/>
              <a:t>  </a:t>
            </a:r>
            <a:r>
              <a:rPr lang="en-US" altLang="zh-CN" sz="1800" dirty="0" smtClean="0"/>
              <a:t>0.13%</a:t>
            </a:r>
            <a:r>
              <a:rPr lang="zh-CN" altLang="en-US" sz="1800" dirty="0" smtClean="0"/>
              <a:t>  </a:t>
            </a:r>
            <a:r>
              <a:rPr lang="en-US" altLang="zh-CN" sz="1800" dirty="0" smtClean="0"/>
              <a:t>0.12%,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99%</a:t>
            </a:r>
            <a:r>
              <a:rPr lang="zh-CN" altLang="en-US" sz="1800" dirty="0" smtClean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800" dirty="0"/>
              <a:t>       RA: </a:t>
            </a:r>
            <a:r>
              <a:rPr lang="en-US" altLang="zh-CN" sz="1800" dirty="0" smtClean="0"/>
              <a:t>0.02% 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0.02% 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0.08%,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99%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99%</a:t>
            </a:r>
            <a:r>
              <a:rPr lang="zh-CN" altLang="en-US" sz="1800" dirty="0" smtClean="0"/>
              <a:t> </a:t>
            </a:r>
            <a:endParaRPr lang="en-US" altLang="zh-CN" sz="1800" dirty="0"/>
          </a:p>
          <a:p>
            <a:pPr lvl="1"/>
            <a:r>
              <a:rPr lang="en-US" altLang="zh-CN" dirty="0" smtClean="0"/>
              <a:t>Complexity reduction of </a:t>
            </a:r>
            <a:r>
              <a:rPr lang="en-US" altLang="zh-CN" dirty="0"/>
              <a:t>encoder and decoder </a:t>
            </a:r>
            <a:r>
              <a:rPr lang="en-US" altLang="zh-CN" dirty="0" smtClean="0"/>
              <a:t>with </a:t>
            </a:r>
            <a:r>
              <a:rPr lang="en-US" altLang="zh-CN" dirty="0"/>
              <a:t>little loss.</a:t>
            </a:r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r>
              <a:rPr lang="en-US" altLang="zh-CN" dirty="0"/>
              <a:t>Recommend to adopt into VVC. </a:t>
            </a:r>
          </a:p>
          <a:p>
            <a:r>
              <a:rPr lang="en-US" altLang="zh-CN" dirty="0"/>
              <a:t>Thanks crosschecking by </a:t>
            </a:r>
            <a:r>
              <a:rPr lang="en-US" altLang="zh-CN" dirty="0" err="1" smtClean="0"/>
              <a:t>Tencent</a:t>
            </a:r>
            <a:r>
              <a:rPr lang="en-US" altLang="zh-CN" dirty="0" smtClean="0"/>
              <a:t>.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41</TotalTime>
  <Words>399</Words>
  <Application>Microsoft Office PowerPoint</Application>
  <PresentationFormat>全屏显示(4:3)</PresentationFormat>
  <Paragraphs>152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Aparajita</vt:lpstr>
      <vt:lpstr>Arial Unicode MS</vt:lpstr>
      <vt:lpstr>PMingLiU</vt:lpstr>
      <vt:lpstr>等线</vt:lpstr>
      <vt:lpstr>黑体</vt:lpstr>
      <vt:lpstr>宋体</vt:lpstr>
      <vt:lpstr>Arial</vt:lpstr>
      <vt:lpstr>Arial Black</vt:lpstr>
      <vt:lpstr>Eras Demi ITC</vt:lpstr>
      <vt:lpstr>Times New Roman</vt:lpstr>
      <vt:lpstr>新实验室模板</vt:lpstr>
      <vt:lpstr>JVET-R0345:  Unified primary transform kernel for ISP mode</vt:lpstr>
      <vt:lpstr>Primary transform kernel for ISP mode</vt:lpstr>
      <vt:lpstr>Experimental results</vt:lpstr>
      <vt:lpstr>Spec text changes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QWH</cp:lastModifiedBy>
  <cp:revision>510</cp:revision>
  <dcterms:created xsi:type="dcterms:W3CDTF">2018-12-28T13:08:00Z</dcterms:created>
  <dcterms:modified xsi:type="dcterms:W3CDTF">2020-04-06T06:16:23Z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