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7"/>
  </p:notesMasterIdLst>
  <p:sldIdLst>
    <p:sldId id="285" r:id="rId2"/>
    <p:sldId id="294" r:id="rId3"/>
    <p:sldId id="295" r:id="rId4"/>
    <p:sldId id="298" r:id="rId5"/>
    <p:sldId id="29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2" autoAdjust="0"/>
    <p:restoredTop sz="94660"/>
  </p:normalViewPr>
  <p:slideViewPr>
    <p:cSldViewPr snapToGrid="0">
      <p:cViewPr varScale="1">
        <p:scale>
          <a:sx n="83" d="100"/>
          <a:sy n="83" d="100"/>
        </p:scale>
        <p:origin x="102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4/11/2020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4/11/2020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4/11/2020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4/11/2020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4/11/2020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946889"/>
            <a:ext cx="11402060" cy="6052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VET-R0331</a:t>
            </a:r>
            <a:r>
              <a:rPr lang="en-US" altLang="zh-TW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 Cleanup of LFNST signaling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299" y="3956741"/>
            <a:ext cx="89804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Xiaoyu Xiu, Yi-Wen Chen, Tsung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-chuan Ma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 </a:t>
            </a:r>
            <a:r>
              <a:rPr lang="de-DE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Hong-Jheng Jhu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 Xianglin Wang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193"/>
            <a:ext cx="10515600" cy="1325563"/>
          </a:xfrm>
        </p:spPr>
        <p:txBody>
          <a:bodyPr>
            <a:normAutofit/>
          </a:bodyPr>
          <a:lstStyle/>
          <a:p>
            <a:pPr lvl="1" algn="l" rtl="0">
              <a:lnSpc>
                <a:spcPct val="90000"/>
              </a:lnSpc>
              <a:spcBef>
                <a:spcPct val="0"/>
              </a:spcBef>
            </a:pPr>
            <a:r>
              <a:rPr lang="en-CA" sz="440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Introduction</a:t>
            </a:r>
            <a:endParaRPr lang="en-US" sz="4400" kern="120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188" y="1225924"/>
            <a:ext cx="10515600" cy="4862359"/>
          </a:xfrm>
        </p:spPr>
        <p:txBody>
          <a:bodyPr>
            <a:normAutofit/>
          </a:bodyPr>
          <a:lstStyle/>
          <a:p>
            <a:pPr hangingPunct="0">
              <a:lnSpc>
                <a:spcPct val="70000"/>
              </a:lnSpc>
            </a:pPr>
            <a:r>
              <a:rPr lang="en-US" altLang="zh-TW" sz="3200" dirty="0" smtClean="0"/>
              <a:t>In VVC draft 8, LFNST is only applied to </a:t>
            </a:r>
            <a:r>
              <a:rPr lang="en-US" altLang="zh-TW" sz="3200" dirty="0" err="1" smtClean="0"/>
              <a:t>luma</a:t>
            </a:r>
            <a:r>
              <a:rPr lang="en-US" altLang="zh-TW" sz="3200" dirty="0" smtClean="0"/>
              <a:t> in single-tree</a:t>
            </a:r>
            <a:endParaRPr lang="en-US" altLang="zh-TW" sz="3200" dirty="0"/>
          </a:p>
          <a:p>
            <a:pPr lvl="1" hangingPunct="0"/>
            <a:r>
              <a:rPr lang="en-US" dirty="0" smtClean="0"/>
              <a:t>The presence of LFNST is conditioned on </a:t>
            </a:r>
            <a:r>
              <a:rPr lang="en-US" dirty="0" err="1" smtClean="0"/>
              <a:t>luma</a:t>
            </a:r>
            <a:r>
              <a:rPr lang="en-US" dirty="0" smtClean="0"/>
              <a:t> and </a:t>
            </a:r>
            <a:r>
              <a:rPr lang="en-US" dirty="0" err="1" smtClean="0"/>
              <a:t>chroma</a:t>
            </a:r>
            <a:r>
              <a:rPr lang="en-US" dirty="0" smtClean="0"/>
              <a:t> </a:t>
            </a:r>
            <a:r>
              <a:rPr lang="en-US" dirty="0" err="1" smtClean="0"/>
              <a:t>transform_skip_flag</a:t>
            </a:r>
            <a:r>
              <a:rPr lang="en-US" dirty="0" smtClean="0"/>
              <a:t>.</a:t>
            </a:r>
          </a:p>
          <a:p>
            <a:pPr lvl="1" hangingPunct="0"/>
            <a:r>
              <a:rPr lang="en-US" altLang="zh-CN" dirty="0" smtClean="0"/>
              <a:t>Both </a:t>
            </a:r>
            <a:r>
              <a:rPr lang="en-US" altLang="zh-CN" dirty="0" err="1" smtClean="0"/>
              <a:t>luma</a:t>
            </a:r>
            <a:r>
              <a:rPr lang="en-US" altLang="zh-CN" dirty="0" smtClean="0"/>
              <a:t> and </a:t>
            </a:r>
            <a:r>
              <a:rPr lang="en-US" altLang="zh-CN" dirty="0" err="1" smtClean="0"/>
              <a:t>chroma</a:t>
            </a:r>
            <a:r>
              <a:rPr lang="en-US" altLang="zh-CN" dirty="0" smtClean="0"/>
              <a:t> coefficients are checked for </a:t>
            </a:r>
            <a:r>
              <a:rPr lang="en-US" altLang="zh-CN" dirty="0" err="1" smtClean="0"/>
              <a:t>LfnstDcOnly</a:t>
            </a:r>
            <a:r>
              <a:rPr lang="en-US" altLang="zh-CN" dirty="0" smtClean="0"/>
              <a:t> </a:t>
            </a:r>
            <a:r>
              <a:rPr lang="en-US" altLang="zh-CN" dirty="0"/>
              <a:t>and </a:t>
            </a:r>
            <a:r>
              <a:rPr lang="en-US" altLang="zh-CN" dirty="0" err="1" smtClean="0"/>
              <a:t>LfnstZeroOutSigCoeffFlag</a:t>
            </a:r>
            <a:r>
              <a:rPr lang="en-US" altLang="zh-CN" dirty="0" smtClean="0"/>
              <a:t>.</a:t>
            </a:r>
          </a:p>
          <a:p>
            <a:pPr lvl="1" hangingPunct="0"/>
            <a:r>
              <a:rPr lang="en-US" altLang="zh-TW" sz="2800" i="1" u="sng" dirty="0" smtClean="0"/>
              <a:t>Leading to redundant LFNST signaling in single-tree</a:t>
            </a:r>
          </a:p>
          <a:p>
            <a:pPr lvl="1" hangingPunct="0"/>
            <a:endParaRPr lang="en-US" altLang="zh-TW" sz="2800" i="1" u="sng" dirty="0" smtClean="0"/>
          </a:p>
          <a:p>
            <a:pPr marL="228600" lvl="1" hangingPunct="0">
              <a:lnSpc>
                <a:spcPct val="70000"/>
              </a:lnSpc>
              <a:spcBef>
                <a:spcPts val="1000"/>
              </a:spcBef>
            </a:pPr>
            <a:r>
              <a:rPr lang="en-US" altLang="zh-TW" sz="3200" dirty="0" smtClean="0"/>
              <a:t>LFNST is signaled at the end of CU</a:t>
            </a:r>
            <a:endParaRPr lang="en-US" altLang="zh-TW" sz="2800" dirty="0" smtClean="0"/>
          </a:p>
          <a:p>
            <a:pPr lvl="1" hangingPunct="0"/>
            <a:r>
              <a:rPr lang="en-US" dirty="0" smtClean="0"/>
              <a:t>Inverse transform cannot be invoked until the transform coefficients are parsed.</a:t>
            </a:r>
          </a:p>
          <a:p>
            <a:pPr lvl="1" hangingPunct="0"/>
            <a:r>
              <a:rPr lang="en-US" i="1" u="sng" dirty="0" smtClean="0"/>
              <a:t>Causing undesirable decoding latency</a:t>
            </a:r>
            <a:endParaRPr lang="en-US" i="1" u="sng" dirty="0"/>
          </a:p>
          <a:p>
            <a:pPr lvl="1" hangingPunct="0">
              <a:lnSpc>
                <a:spcPct val="70000"/>
              </a:lnSpc>
            </a:pPr>
            <a:endParaRPr lang="en-US" altLang="zh-TW" sz="2800" dirty="0"/>
          </a:p>
          <a:p>
            <a:pPr lvl="1" hangingPunct="0">
              <a:lnSpc>
                <a:spcPct val="70000"/>
              </a:lnSpc>
            </a:pPr>
            <a:endParaRPr lang="en-US" altLang="zh-TW" sz="2800" dirty="0"/>
          </a:p>
          <a:p>
            <a:pPr lvl="1" hangingPunct="0">
              <a:lnSpc>
                <a:spcPct val="70000"/>
              </a:lnSpc>
            </a:pPr>
            <a:endParaRPr lang="en-US" altLang="zh-TW" sz="2800" dirty="0"/>
          </a:p>
          <a:p>
            <a:pPr lvl="1" hangingPunct="0">
              <a:lnSpc>
                <a:spcPct val="70000"/>
              </a:lnSpc>
            </a:pPr>
            <a:endParaRPr lang="en-US" altLang="zh-TW" sz="2800" dirty="0"/>
          </a:p>
          <a:p>
            <a:pPr lvl="1" hangingPunct="0">
              <a:lnSpc>
                <a:spcPct val="70000"/>
              </a:lnSpc>
            </a:pPr>
            <a:endParaRPr lang="en-US" altLang="zh-TW" sz="28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26264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193"/>
            <a:ext cx="10515600" cy="1325563"/>
          </a:xfrm>
        </p:spPr>
        <p:txBody>
          <a:bodyPr>
            <a:normAutofit/>
          </a:bodyPr>
          <a:lstStyle/>
          <a:p>
            <a:pPr lvl="1" algn="l" rtl="0">
              <a:lnSpc>
                <a:spcPct val="90000"/>
              </a:lnSpc>
              <a:spcBef>
                <a:spcPct val="0"/>
              </a:spcBef>
            </a:pPr>
            <a:r>
              <a:rPr lang="en-CA" sz="44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Proposal</a:t>
            </a:r>
            <a:endParaRPr lang="en-US" sz="4400" kern="120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B065BB89-0662-425F-90A5-02C1CE01A456}"/>
              </a:ext>
            </a:extLst>
          </p:cNvPr>
          <p:cNvSpPr txBox="1">
            <a:spLocks/>
          </p:cNvSpPr>
          <p:nvPr/>
        </p:nvSpPr>
        <p:spPr>
          <a:xfrm>
            <a:off x="838200" y="1383757"/>
            <a:ext cx="10515600" cy="16488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>
              <a:lnSpc>
                <a:spcPct val="70000"/>
              </a:lnSpc>
            </a:pPr>
            <a:r>
              <a:rPr lang="en-US" altLang="zh-TW" sz="3200" dirty="0" smtClean="0"/>
              <a:t>Method One</a:t>
            </a:r>
            <a:endParaRPr lang="en-US" altLang="zh-TW" sz="3200" dirty="0"/>
          </a:p>
          <a:p>
            <a:pPr lvl="1" hangingPunct="0"/>
            <a:r>
              <a:rPr lang="en-US" altLang="zh-TW" dirty="0" smtClean="0"/>
              <a:t>For single-tree, only check </a:t>
            </a:r>
            <a:r>
              <a:rPr lang="en-US" altLang="zh-TW" dirty="0" err="1" smtClean="0"/>
              <a:t>luma</a:t>
            </a:r>
            <a:r>
              <a:rPr lang="en-US" altLang="zh-TW" dirty="0" smtClean="0"/>
              <a:t> coefficients when determining </a:t>
            </a:r>
            <a:r>
              <a:rPr lang="en-US" altLang="zh-CN" dirty="0" err="1" smtClean="0"/>
              <a:t>LfnstDcOnly</a:t>
            </a:r>
            <a:r>
              <a:rPr lang="en-US" altLang="zh-CN" dirty="0" smtClean="0"/>
              <a:t>, i.e., whether there is only DC coefficient for LFNST signaling</a:t>
            </a:r>
          </a:p>
          <a:p>
            <a:pPr lvl="1" hangingPunct="0"/>
            <a:r>
              <a:rPr lang="en-US" altLang="zh-TW" dirty="0" smtClean="0"/>
              <a:t>Removing LFNST index signaling in single-tree</a:t>
            </a:r>
            <a:endParaRPr lang="en-US" altLang="zh-TW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6625" y="3421622"/>
            <a:ext cx="4831838" cy="19593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1962" y="3405564"/>
            <a:ext cx="4831838" cy="195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657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193"/>
            <a:ext cx="10515600" cy="1325563"/>
          </a:xfrm>
        </p:spPr>
        <p:txBody>
          <a:bodyPr>
            <a:normAutofit/>
          </a:bodyPr>
          <a:lstStyle/>
          <a:p>
            <a:pPr lvl="1" algn="l" rtl="0">
              <a:lnSpc>
                <a:spcPct val="90000"/>
              </a:lnSpc>
              <a:spcBef>
                <a:spcPct val="0"/>
              </a:spcBef>
            </a:pPr>
            <a:r>
              <a:rPr lang="en-CA" sz="44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Proposal</a:t>
            </a:r>
            <a:endParaRPr lang="en-US" sz="4400" kern="120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B065BB89-0662-425F-90A5-02C1CE01A456}"/>
              </a:ext>
            </a:extLst>
          </p:cNvPr>
          <p:cNvSpPr txBox="1">
            <a:spLocks/>
          </p:cNvSpPr>
          <p:nvPr/>
        </p:nvSpPr>
        <p:spPr>
          <a:xfrm>
            <a:off x="838200" y="1291159"/>
            <a:ext cx="10515600" cy="304934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>
              <a:lnSpc>
                <a:spcPct val="70000"/>
              </a:lnSpc>
            </a:pPr>
            <a:r>
              <a:rPr lang="en-US" altLang="zh-TW" sz="3200" dirty="0" smtClean="0"/>
              <a:t>Method Two</a:t>
            </a:r>
          </a:p>
          <a:p>
            <a:pPr lvl="1" hangingPunct="0"/>
            <a:r>
              <a:rPr lang="en-US" altLang="zh-TW" dirty="0" smtClean="0"/>
              <a:t>For single-tree, only check </a:t>
            </a:r>
            <a:r>
              <a:rPr lang="en-US" altLang="zh-TW" dirty="0" err="1" smtClean="0"/>
              <a:t>luma</a:t>
            </a:r>
            <a:r>
              <a:rPr lang="en-US" altLang="zh-TW" dirty="0"/>
              <a:t> </a:t>
            </a:r>
            <a:r>
              <a:rPr lang="en-US" altLang="zh-TW" dirty="0" err="1" smtClean="0"/>
              <a:t>transform_skip_flag</a:t>
            </a:r>
            <a:r>
              <a:rPr lang="en-US" altLang="zh-TW" dirty="0" smtClean="0"/>
              <a:t> for LFNST index signaling.</a:t>
            </a:r>
          </a:p>
          <a:p>
            <a:pPr lvl="1" hangingPunct="0"/>
            <a:r>
              <a:rPr lang="en-US" altLang="zh-TW" dirty="0" smtClean="0"/>
              <a:t>For single-tree, only check </a:t>
            </a:r>
            <a:r>
              <a:rPr lang="en-US" altLang="zh-TW" dirty="0" err="1" smtClean="0"/>
              <a:t>luma</a:t>
            </a:r>
            <a:r>
              <a:rPr lang="en-US" altLang="zh-TW" dirty="0" smtClean="0"/>
              <a:t> coefficients for determining </a:t>
            </a:r>
            <a:r>
              <a:rPr lang="en-US" altLang="zh-CN" dirty="0" err="1" smtClean="0"/>
              <a:t>LfnstDcOnly</a:t>
            </a:r>
            <a:r>
              <a:rPr lang="en-US" altLang="zh-CN" dirty="0" smtClean="0"/>
              <a:t> and </a:t>
            </a:r>
            <a:r>
              <a:rPr lang="en-US" altLang="zh-CN" dirty="0" err="1" smtClean="0"/>
              <a:t>LfnstZeroOutSigCoeffFlag</a:t>
            </a:r>
            <a:r>
              <a:rPr lang="en-US" altLang="zh-CN" dirty="0" smtClean="0"/>
              <a:t>.</a:t>
            </a:r>
          </a:p>
          <a:p>
            <a:pPr lvl="1" hangingPunct="0"/>
            <a:r>
              <a:rPr lang="en-US" altLang="zh-TW" dirty="0" smtClean="0"/>
              <a:t>Move LFNST/MTS index signaling to the last LFNST TB</a:t>
            </a:r>
          </a:p>
          <a:p>
            <a:pPr lvl="2" hangingPunct="0">
              <a:buFont typeface="Calibri" panose="020F0502020204030204" pitchFamily="34" charset="0"/>
              <a:buChar char="─"/>
            </a:pPr>
            <a:r>
              <a:rPr lang="en-US" altLang="zh-TW" dirty="0" smtClean="0"/>
              <a:t>For single-tree and </a:t>
            </a:r>
            <a:r>
              <a:rPr lang="en-US" altLang="zh-TW" dirty="0" err="1" smtClean="0"/>
              <a:t>luma</a:t>
            </a:r>
            <a:r>
              <a:rPr lang="en-US" altLang="zh-TW" dirty="0" smtClean="0"/>
              <a:t> dual-tree, </a:t>
            </a:r>
            <a:r>
              <a:rPr lang="en-US" altLang="zh-CN" dirty="0"/>
              <a:t>the </a:t>
            </a:r>
            <a:r>
              <a:rPr lang="en-US" altLang="zh-CN" dirty="0" smtClean="0"/>
              <a:t>LFNST/MTS index is </a:t>
            </a:r>
            <a:r>
              <a:rPr lang="en-US" altLang="zh-CN" dirty="0"/>
              <a:t>signaled after the </a:t>
            </a:r>
            <a:r>
              <a:rPr lang="en-US" altLang="zh-CN" dirty="0" err="1"/>
              <a:t>luma</a:t>
            </a:r>
            <a:r>
              <a:rPr lang="en-US" altLang="zh-CN" dirty="0"/>
              <a:t> </a:t>
            </a:r>
            <a:r>
              <a:rPr lang="en-US" altLang="zh-CN" dirty="0" smtClean="0"/>
              <a:t>TB; for the ISP mode, the indices are </a:t>
            </a:r>
            <a:r>
              <a:rPr lang="en-US" altLang="zh-CN" dirty="0"/>
              <a:t>signaled after the last </a:t>
            </a:r>
            <a:r>
              <a:rPr lang="en-US" altLang="zh-CN" dirty="0" err="1"/>
              <a:t>luma</a:t>
            </a:r>
            <a:r>
              <a:rPr lang="en-US" altLang="zh-CN" dirty="0"/>
              <a:t> </a:t>
            </a:r>
            <a:r>
              <a:rPr lang="en-US" altLang="zh-CN" dirty="0" smtClean="0"/>
              <a:t>TB.</a:t>
            </a:r>
          </a:p>
          <a:p>
            <a:pPr lvl="2" hangingPunct="0">
              <a:buFont typeface="Calibri" panose="020F0502020204030204" pitchFamily="34" charset="0"/>
              <a:buChar char="─"/>
            </a:pPr>
            <a:r>
              <a:rPr lang="en-US" altLang="zh-CN" dirty="0" smtClean="0"/>
              <a:t>For </a:t>
            </a:r>
            <a:r>
              <a:rPr lang="en-US" altLang="zh-CN" dirty="0" err="1" smtClean="0"/>
              <a:t>chroma</a:t>
            </a:r>
            <a:r>
              <a:rPr lang="en-US" altLang="zh-CN" dirty="0" smtClean="0"/>
              <a:t> dual-tree, the LFNST index is signaled after Cr TB.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384" y="4440195"/>
            <a:ext cx="4831838" cy="195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7533" y="4440195"/>
            <a:ext cx="4831838" cy="195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471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193"/>
            <a:ext cx="10515600" cy="1325563"/>
          </a:xfrm>
        </p:spPr>
        <p:txBody>
          <a:bodyPr>
            <a:normAutofit/>
          </a:bodyPr>
          <a:lstStyle/>
          <a:p>
            <a:pPr lvl="1" algn="l" rtl="0">
              <a:lnSpc>
                <a:spcPct val="90000"/>
              </a:lnSpc>
              <a:spcBef>
                <a:spcPct val="0"/>
              </a:spcBef>
            </a:pPr>
            <a:r>
              <a:rPr lang="en-CA" sz="44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Proposal</a:t>
            </a:r>
            <a:endParaRPr lang="en-US" sz="4400" kern="120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B065BB89-0662-425F-90A5-02C1CE01A456}"/>
              </a:ext>
            </a:extLst>
          </p:cNvPr>
          <p:cNvSpPr txBox="1">
            <a:spLocks/>
          </p:cNvSpPr>
          <p:nvPr/>
        </p:nvSpPr>
        <p:spPr>
          <a:xfrm>
            <a:off x="838200" y="1383756"/>
            <a:ext cx="10515600" cy="1752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>
              <a:lnSpc>
                <a:spcPct val="70000"/>
              </a:lnSpc>
            </a:pPr>
            <a:r>
              <a:rPr lang="en-US" altLang="zh-TW" sz="3200" dirty="0" smtClean="0"/>
              <a:t>Method Three</a:t>
            </a:r>
            <a:endParaRPr lang="en-US" altLang="zh-TW" sz="3200" dirty="0"/>
          </a:p>
          <a:p>
            <a:pPr lvl="1" hangingPunct="0"/>
            <a:r>
              <a:rPr lang="en-US" altLang="zh-TW" dirty="0" smtClean="0"/>
              <a:t>Disable </a:t>
            </a:r>
            <a:r>
              <a:rPr lang="en-US" altLang="zh-TW" dirty="0" err="1" smtClean="0"/>
              <a:t>chroma</a:t>
            </a:r>
            <a:r>
              <a:rPr lang="en-US" altLang="zh-TW" dirty="0" smtClean="0"/>
              <a:t> LFNST in both single-tree and </a:t>
            </a:r>
            <a:r>
              <a:rPr lang="en-US" altLang="zh-TW" dirty="0" err="1" smtClean="0"/>
              <a:t>chroma</a:t>
            </a:r>
            <a:r>
              <a:rPr lang="en-US" altLang="zh-TW" dirty="0" smtClean="0"/>
              <a:t> dual-tree</a:t>
            </a:r>
            <a:endParaRPr lang="en-US" altLang="zh-CN" dirty="0" smtClean="0"/>
          </a:p>
          <a:p>
            <a:pPr lvl="1" hangingPunct="0"/>
            <a:r>
              <a:rPr lang="en-US" altLang="zh-TW" dirty="0"/>
              <a:t>Move LFNST/MTS index signaling to the </a:t>
            </a:r>
            <a:r>
              <a:rPr lang="en-US" altLang="zh-TW" dirty="0" err="1" smtClean="0"/>
              <a:t>luma</a:t>
            </a:r>
            <a:r>
              <a:rPr lang="en-US" altLang="zh-TW" dirty="0" smtClean="0"/>
              <a:t> TB</a:t>
            </a:r>
            <a:r>
              <a:rPr lang="en-US" altLang="zh-CN" dirty="0"/>
              <a:t> ; for the ISP mode, the indices are signaled after the last </a:t>
            </a:r>
            <a:r>
              <a:rPr lang="en-US" altLang="zh-CN" dirty="0" err="1"/>
              <a:t>luma</a:t>
            </a:r>
            <a:r>
              <a:rPr lang="en-US" altLang="zh-CN" dirty="0"/>
              <a:t> TB</a:t>
            </a:r>
            <a:endParaRPr lang="en-US" altLang="zh-TW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641543"/>
            <a:ext cx="4831838" cy="195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641543"/>
            <a:ext cx="4831838" cy="195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671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881</TotalTime>
  <Words>235</Words>
  <Application>Microsoft Office PowerPoint</Application>
  <PresentationFormat>宽屏</PresentationFormat>
  <Paragraphs>29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新細明體</vt:lpstr>
      <vt:lpstr>Source Han Sans CN Light</vt:lpstr>
      <vt:lpstr>等线</vt:lpstr>
      <vt:lpstr>Arial</vt:lpstr>
      <vt:lpstr>Calibri</vt:lpstr>
      <vt:lpstr>Calibri Light</vt:lpstr>
      <vt:lpstr>Office Theme</vt:lpstr>
      <vt:lpstr>PowerPoint 演示文稿</vt:lpstr>
      <vt:lpstr>Introduction</vt:lpstr>
      <vt:lpstr>Proposal</vt:lpstr>
      <vt:lpstr>Proposal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Xiaoyu Xiu</cp:lastModifiedBy>
  <cp:revision>142</cp:revision>
  <dcterms:created xsi:type="dcterms:W3CDTF">2018-09-04T21:01:33Z</dcterms:created>
  <dcterms:modified xsi:type="dcterms:W3CDTF">2020-04-12T06:42:54Z</dcterms:modified>
</cp:coreProperties>
</file>