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57" r:id="rId4"/>
    <p:sldId id="273" r:id="rId5"/>
    <p:sldId id="272" r:id="rId6"/>
    <p:sldId id="258" r:id="rId7"/>
    <p:sldId id="259" r:id="rId8"/>
    <p:sldId id="260" r:id="rId9"/>
    <p:sldId id="261" r:id="rId10"/>
    <p:sldId id="262" r:id="rId11"/>
    <p:sldId id="263" r:id="rId12"/>
    <p:sldId id="279" r:id="rId13"/>
    <p:sldId id="264" r:id="rId14"/>
    <p:sldId id="265" r:id="rId15"/>
    <p:sldId id="266" r:id="rId16"/>
    <p:sldId id="267" r:id="rId17"/>
    <p:sldId id="268" r:id="rId18"/>
    <p:sldId id="269" r:id="rId19"/>
    <p:sldId id="270" r:id="rId20"/>
    <p:sldId id="271" r:id="rId21"/>
    <p:sldId id="280" r:id="rId22"/>
    <p:sldId id="276" r:id="rId23"/>
    <p:sldId id="274" r:id="rId24"/>
    <p:sldId id="277" r:id="rId2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95E874-05ED-46D0-9669-EE6A43F33D1E}" v="48" dt="2020-04-16T14:43:20.4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neth Andersson R" userId="7a42cd6b-c489-4b75-9fae-7ec40be363a2" providerId="ADAL" clId="{E795E874-05ED-46D0-9669-EE6A43F33D1E}"/>
    <pc:docChg chg="undo custSel addSld delSld modSld">
      <pc:chgData name="Kenneth Andersson R" userId="7a42cd6b-c489-4b75-9fae-7ec40be363a2" providerId="ADAL" clId="{E795E874-05ED-46D0-9669-EE6A43F33D1E}" dt="2020-04-16T14:52:35.405" v="1251" actId="20577"/>
      <pc:docMkLst>
        <pc:docMk/>
      </pc:docMkLst>
      <pc:sldChg chg="addSp delSp modSp add">
        <pc:chgData name="Kenneth Andersson R" userId="7a42cd6b-c489-4b75-9fae-7ec40be363a2" providerId="ADAL" clId="{E795E874-05ED-46D0-9669-EE6A43F33D1E}" dt="2020-04-16T14:52:35.405" v="1251" actId="20577"/>
        <pc:sldMkLst>
          <pc:docMk/>
          <pc:sldMk cId="1058718949" sldId="280"/>
        </pc:sldMkLst>
        <pc:spChg chg="del">
          <ac:chgData name="Kenneth Andersson R" userId="7a42cd6b-c489-4b75-9fae-7ec40be363a2" providerId="ADAL" clId="{E795E874-05ED-46D0-9669-EE6A43F33D1E}" dt="2020-04-15T07:09:51.531" v="1"/>
          <ac:spMkLst>
            <pc:docMk/>
            <pc:sldMk cId="1058718949" sldId="280"/>
            <ac:spMk id="2" creationId="{43CBD6C9-8997-4BEA-A969-31DF97EB79F1}"/>
          </ac:spMkLst>
        </pc:spChg>
        <pc:spChg chg="add mod">
          <ac:chgData name="Kenneth Andersson R" userId="7a42cd6b-c489-4b75-9fae-7ec40be363a2" providerId="ADAL" clId="{E795E874-05ED-46D0-9669-EE6A43F33D1E}" dt="2020-04-16T07:11:12.628" v="697" actId="20577"/>
          <ac:spMkLst>
            <pc:docMk/>
            <pc:sldMk cId="1058718949" sldId="280"/>
            <ac:spMk id="3" creationId="{76A26D59-269B-47B1-AD98-09224834F1E2}"/>
          </ac:spMkLst>
        </pc:spChg>
        <pc:spChg chg="add del mod">
          <ac:chgData name="Kenneth Andersson R" userId="7a42cd6b-c489-4b75-9fae-7ec40be363a2" providerId="ADAL" clId="{E795E874-05ED-46D0-9669-EE6A43F33D1E}" dt="2020-04-15T07:11:40.494" v="46" actId="3680"/>
          <ac:spMkLst>
            <pc:docMk/>
            <pc:sldMk cId="1058718949" sldId="280"/>
            <ac:spMk id="4" creationId="{497C5978-B127-4CC7-AB4D-6084DAEF0D67}"/>
          </ac:spMkLst>
        </pc:spChg>
        <pc:spChg chg="add mod">
          <ac:chgData name="Kenneth Andersson R" userId="7a42cd6b-c489-4b75-9fae-7ec40be363a2" providerId="ADAL" clId="{E795E874-05ED-46D0-9669-EE6A43F33D1E}" dt="2020-04-16T14:52:35.405" v="1251" actId="20577"/>
          <ac:spMkLst>
            <pc:docMk/>
            <pc:sldMk cId="1058718949" sldId="280"/>
            <ac:spMk id="4" creationId="{A68AD492-1E74-42FD-B82C-6A9F54BF30E3}"/>
          </ac:spMkLst>
        </pc:spChg>
        <pc:graphicFrameChg chg="add mod ord modGraphic">
          <ac:chgData name="Kenneth Andersson R" userId="7a42cd6b-c489-4b75-9fae-7ec40be363a2" providerId="ADAL" clId="{E795E874-05ED-46D0-9669-EE6A43F33D1E}" dt="2020-04-16T09:12:16.186" v="1071" actId="20577"/>
          <ac:graphicFrameMkLst>
            <pc:docMk/>
            <pc:sldMk cId="1058718949" sldId="280"/>
            <ac:graphicFrameMk id="5" creationId="{18632155-C521-4794-91D1-48837DBF93DB}"/>
          </ac:graphicFrameMkLst>
        </pc:graphicFrameChg>
      </pc:sldChg>
      <pc:sldChg chg="addSp delSp modSp add del">
        <pc:chgData name="Kenneth Andersson R" userId="7a42cd6b-c489-4b75-9fae-7ec40be363a2" providerId="ADAL" clId="{E795E874-05ED-46D0-9669-EE6A43F33D1E}" dt="2020-04-16T09:06:55.989" v="988" actId="2696"/>
        <pc:sldMkLst>
          <pc:docMk/>
          <pc:sldMk cId="576120212" sldId="281"/>
        </pc:sldMkLst>
        <pc:spChg chg="mod">
          <ac:chgData name="Kenneth Andersson R" userId="7a42cd6b-c489-4b75-9fae-7ec40be363a2" providerId="ADAL" clId="{E795E874-05ED-46D0-9669-EE6A43F33D1E}" dt="2020-04-16T07:11:19.750" v="706" actId="20577"/>
          <ac:spMkLst>
            <pc:docMk/>
            <pc:sldMk cId="576120212" sldId="281"/>
            <ac:spMk id="2" creationId="{D3539E9D-747C-4D5A-85A8-6129A6A78F99}"/>
          </ac:spMkLst>
        </pc:spChg>
        <pc:spChg chg="mod">
          <ac:chgData name="Kenneth Andersson R" userId="7a42cd6b-c489-4b75-9fae-7ec40be363a2" providerId="ADAL" clId="{E795E874-05ED-46D0-9669-EE6A43F33D1E}" dt="2020-04-16T07:30:00.566" v="782" actId="20577"/>
          <ac:spMkLst>
            <pc:docMk/>
            <pc:sldMk cId="576120212" sldId="281"/>
            <ac:spMk id="3" creationId="{2766E518-F752-4F94-9E24-6964D7D5C28B}"/>
          </ac:spMkLst>
        </pc:spChg>
        <pc:spChg chg="add del">
          <ac:chgData name="Kenneth Andersson R" userId="7a42cd6b-c489-4b75-9fae-7ec40be363a2" providerId="ADAL" clId="{E795E874-05ED-46D0-9669-EE6A43F33D1E}" dt="2020-04-15T12:34:10.474" v="348"/>
          <ac:spMkLst>
            <pc:docMk/>
            <pc:sldMk cId="576120212" sldId="281"/>
            <ac:spMk id="4" creationId="{8384F29E-9FE9-4041-ADF5-E21469F3D0CE}"/>
          </ac:spMkLst>
        </pc:spChg>
        <pc:spChg chg="add del">
          <ac:chgData name="Kenneth Andersson R" userId="7a42cd6b-c489-4b75-9fae-7ec40be363a2" providerId="ADAL" clId="{E795E874-05ED-46D0-9669-EE6A43F33D1E}" dt="2020-04-15T12:34:10.474" v="348"/>
          <ac:spMkLst>
            <pc:docMk/>
            <pc:sldMk cId="576120212" sldId="281"/>
            <ac:spMk id="5" creationId="{8231B630-7CCB-49F7-BE6A-51EE58C91B41}"/>
          </ac:spMkLst>
        </pc:spChg>
        <pc:spChg chg="add del">
          <ac:chgData name="Kenneth Andersson R" userId="7a42cd6b-c489-4b75-9fae-7ec40be363a2" providerId="ADAL" clId="{E795E874-05ED-46D0-9669-EE6A43F33D1E}" dt="2020-04-15T12:34:10.474" v="348"/>
          <ac:spMkLst>
            <pc:docMk/>
            <pc:sldMk cId="576120212" sldId="281"/>
            <ac:spMk id="6" creationId="{6384731C-A323-48C9-B1D7-539617B67E27}"/>
          </ac:spMkLst>
        </pc:spChg>
      </pc:sldChg>
    </pc:docChg>
  </pc:docChgLst>
  <pc:docChgLst>
    <pc:chgData name="Kenneth Andersson R" userId="7a42cd6b-c489-4b75-9fae-7ec40be363a2" providerId="ADAL" clId="{3C32E33E-7501-4ED9-A5EC-1BB3BC7D7A15}"/>
    <pc:docChg chg="undo custSel mod addSld delSld modSld sldOrd">
      <pc:chgData name="Kenneth Andersson R" userId="7a42cd6b-c489-4b75-9fae-7ec40be363a2" providerId="ADAL" clId="{3C32E33E-7501-4ED9-A5EC-1BB3BC7D7A15}" dt="2020-04-14T11:39:16.969" v="706" actId="20577"/>
      <pc:docMkLst>
        <pc:docMk/>
      </pc:docMkLst>
      <pc:sldChg chg="addSp modSp add mod setBg">
        <pc:chgData name="Kenneth Andersson R" userId="7a42cd6b-c489-4b75-9fae-7ec40be363a2" providerId="ADAL" clId="{3C32E33E-7501-4ED9-A5EC-1BB3BC7D7A15}" dt="2020-04-14T11:23:36.079" v="501" actId="26606"/>
        <pc:sldMkLst>
          <pc:docMk/>
          <pc:sldMk cId="92174108" sldId="256"/>
        </pc:sldMkLst>
        <pc:spChg chg="mod">
          <ac:chgData name="Kenneth Andersson R" userId="7a42cd6b-c489-4b75-9fae-7ec40be363a2" providerId="ADAL" clId="{3C32E33E-7501-4ED9-A5EC-1BB3BC7D7A15}" dt="2020-04-14T11:23:36.079" v="501" actId="26606"/>
          <ac:spMkLst>
            <pc:docMk/>
            <pc:sldMk cId="92174108" sldId="256"/>
            <ac:spMk id="2" creationId="{99D3F2C4-1946-4280-9949-60176440EFD9}"/>
          </ac:spMkLst>
        </pc:spChg>
        <pc:spChg chg="mod">
          <ac:chgData name="Kenneth Andersson R" userId="7a42cd6b-c489-4b75-9fae-7ec40be363a2" providerId="ADAL" clId="{3C32E33E-7501-4ED9-A5EC-1BB3BC7D7A15}" dt="2020-04-14T11:23:36.079" v="501" actId="26606"/>
          <ac:spMkLst>
            <pc:docMk/>
            <pc:sldMk cId="92174108" sldId="256"/>
            <ac:spMk id="3" creationId="{57AAC5CB-43DC-44DF-B9BC-19C93B410AAF}"/>
          </ac:spMkLst>
        </pc:spChg>
        <pc:spChg chg="add">
          <ac:chgData name="Kenneth Andersson R" userId="7a42cd6b-c489-4b75-9fae-7ec40be363a2" providerId="ADAL" clId="{3C32E33E-7501-4ED9-A5EC-1BB3BC7D7A15}" dt="2020-04-14T11:23:36.079" v="501" actId="26606"/>
          <ac:spMkLst>
            <pc:docMk/>
            <pc:sldMk cId="92174108" sldId="256"/>
            <ac:spMk id="8" creationId="{2A8AA5BC-4F7A-4226-8F99-6D824B226A97}"/>
          </ac:spMkLst>
        </pc:spChg>
        <pc:spChg chg="add">
          <ac:chgData name="Kenneth Andersson R" userId="7a42cd6b-c489-4b75-9fae-7ec40be363a2" providerId="ADAL" clId="{3C32E33E-7501-4ED9-A5EC-1BB3BC7D7A15}" dt="2020-04-14T11:23:36.079" v="501" actId="26606"/>
          <ac:spMkLst>
            <pc:docMk/>
            <pc:sldMk cId="92174108" sldId="256"/>
            <ac:spMk id="12" creationId="{5BC87C3E-1040-4EE4-9BDB-9537F7A1B335}"/>
          </ac:spMkLst>
        </pc:spChg>
        <pc:cxnChg chg="add">
          <ac:chgData name="Kenneth Andersson R" userId="7a42cd6b-c489-4b75-9fae-7ec40be363a2" providerId="ADAL" clId="{3C32E33E-7501-4ED9-A5EC-1BB3BC7D7A15}" dt="2020-04-14T11:23:36.079" v="501" actId="26606"/>
          <ac:cxnSpMkLst>
            <pc:docMk/>
            <pc:sldMk cId="92174108" sldId="256"/>
            <ac:cxnSpMk id="10" creationId="{911DBBF1-3229-4BD9-B3D1-B4CA571E7431}"/>
          </ac:cxnSpMkLst>
        </pc:cxnChg>
        <pc:cxnChg chg="add">
          <ac:chgData name="Kenneth Andersson R" userId="7a42cd6b-c489-4b75-9fae-7ec40be363a2" providerId="ADAL" clId="{3C32E33E-7501-4ED9-A5EC-1BB3BC7D7A15}" dt="2020-04-14T11:23:36.079" v="501" actId="26606"/>
          <ac:cxnSpMkLst>
            <pc:docMk/>
            <pc:sldMk cId="92174108" sldId="256"/>
            <ac:cxnSpMk id="14" creationId="{42CDBECE-872A-4C73-9DC1-BB4E805E2CF5}"/>
          </ac:cxnSpMkLst>
        </pc:cxnChg>
        <pc:cxnChg chg="add">
          <ac:chgData name="Kenneth Andersson R" userId="7a42cd6b-c489-4b75-9fae-7ec40be363a2" providerId="ADAL" clId="{3C32E33E-7501-4ED9-A5EC-1BB3BC7D7A15}" dt="2020-04-14T11:23:36.079" v="501" actId="26606"/>
          <ac:cxnSpMkLst>
            <pc:docMk/>
            <pc:sldMk cId="92174108" sldId="256"/>
            <ac:cxnSpMk id="16" creationId="{F5CD5A0B-CDD7-427C-AA42-2EECFDFA1811}"/>
          </ac:cxnSpMkLst>
        </pc:cxnChg>
      </pc:sldChg>
      <pc:sldChg chg="addSp delSp modSp add mod setBg">
        <pc:chgData name="Kenneth Andersson R" userId="7a42cd6b-c489-4b75-9fae-7ec40be363a2" providerId="ADAL" clId="{3C32E33E-7501-4ED9-A5EC-1BB3BC7D7A15}" dt="2020-04-14T11:19:31.080" v="485" actId="1037"/>
        <pc:sldMkLst>
          <pc:docMk/>
          <pc:sldMk cId="1224798440" sldId="257"/>
        </pc:sldMkLst>
        <pc:spChg chg="mod">
          <ac:chgData name="Kenneth Andersson R" userId="7a42cd6b-c489-4b75-9fae-7ec40be363a2" providerId="ADAL" clId="{3C32E33E-7501-4ED9-A5EC-1BB3BC7D7A15}" dt="2020-04-14T11:19:05.049" v="475" actId="20577"/>
          <ac:spMkLst>
            <pc:docMk/>
            <pc:sldMk cId="1224798440" sldId="257"/>
            <ac:spMk id="2" creationId="{E0FF5AC6-0060-41A2-B767-C14E80F18CE4}"/>
          </ac:spMkLst>
        </pc:spChg>
        <pc:spChg chg="add del">
          <ac:chgData name="Kenneth Andersson R" userId="7a42cd6b-c489-4b75-9fae-7ec40be363a2" providerId="ADAL" clId="{3C32E33E-7501-4ED9-A5EC-1BB3BC7D7A15}" dt="2020-04-14T11:02:09.554" v="105" actId="26606"/>
          <ac:spMkLst>
            <pc:docMk/>
            <pc:sldMk cId="1224798440" sldId="257"/>
            <ac:spMk id="39" creationId="{6753252F-4873-4F63-801D-CC719279A7D5}"/>
          </ac:spMkLst>
        </pc:spChg>
        <pc:spChg chg="add del">
          <ac:chgData name="Kenneth Andersson R" userId="7a42cd6b-c489-4b75-9fae-7ec40be363a2" providerId="ADAL" clId="{3C32E33E-7501-4ED9-A5EC-1BB3BC7D7A15}" dt="2020-04-14T11:02:09.554" v="105" actId="26606"/>
          <ac:spMkLst>
            <pc:docMk/>
            <pc:sldMk cId="1224798440" sldId="257"/>
            <ac:spMk id="41" creationId="{047C8CCB-F95D-4249-92DD-651249D3535A}"/>
          </ac:spMkLst>
        </pc:spChg>
        <pc:spChg chg="add">
          <ac:chgData name="Kenneth Andersson R" userId="7a42cd6b-c489-4b75-9fae-7ec40be363a2" providerId="ADAL" clId="{3C32E33E-7501-4ED9-A5EC-1BB3BC7D7A15}" dt="2020-04-14T11:02:09.554" v="105" actId="26606"/>
          <ac:spMkLst>
            <pc:docMk/>
            <pc:sldMk cId="1224798440" sldId="257"/>
            <ac:spMk id="46" creationId="{A4AC5506-6312-4701-8D3C-40187889A947}"/>
          </ac:spMkLst>
        </pc:spChg>
        <pc:picChg chg="add del mod">
          <ac:chgData name="Kenneth Andersson R" userId="7a42cd6b-c489-4b75-9fae-7ec40be363a2" providerId="ADAL" clId="{3C32E33E-7501-4ED9-A5EC-1BB3BC7D7A15}" dt="2020-04-14T11:01:35.312" v="101"/>
          <ac:picMkLst>
            <pc:docMk/>
            <pc:sldMk cId="1224798440" sldId="257"/>
            <ac:picMk id="4" creationId="{B5284577-ADC4-462C-A217-34B251A49AA6}"/>
          </ac:picMkLst>
        </pc:picChg>
        <pc:picChg chg="add del mod">
          <ac:chgData name="Kenneth Andersson R" userId="7a42cd6b-c489-4b75-9fae-7ec40be363a2" providerId="ADAL" clId="{3C32E33E-7501-4ED9-A5EC-1BB3BC7D7A15}" dt="2020-04-14T11:01:35.312" v="101"/>
          <ac:picMkLst>
            <pc:docMk/>
            <pc:sldMk cId="1224798440" sldId="257"/>
            <ac:picMk id="6" creationId="{6B3091AF-FC79-4356-89EF-51AD7AE65E8C}"/>
          </ac:picMkLst>
        </pc:picChg>
        <pc:picChg chg="add del mod">
          <ac:chgData name="Kenneth Andersson R" userId="7a42cd6b-c489-4b75-9fae-7ec40be363a2" providerId="ADAL" clId="{3C32E33E-7501-4ED9-A5EC-1BB3BC7D7A15}" dt="2020-04-14T11:01:35.312" v="101"/>
          <ac:picMkLst>
            <pc:docMk/>
            <pc:sldMk cId="1224798440" sldId="257"/>
            <ac:picMk id="8" creationId="{7CE1A80D-BAF1-48EF-A25F-77A0C75C8E98}"/>
          </ac:picMkLst>
        </pc:picChg>
        <pc:picChg chg="add del mod">
          <ac:chgData name="Kenneth Andersson R" userId="7a42cd6b-c489-4b75-9fae-7ec40be363a2" providerId="ADAL" clId="{3C32E33E-7501-4ED9-A5EC-1BB3BC7D7A15}" dt="2020-04-14T11:01:35.312" v="101"/>
          <ac:picMkLst>
            <pc:docMk/>
            <pc:sldMk cId="1224798440" sldId="257"/>
            <ac:picMk id="10" creationId="{917DC12C-ACC4-477D-841E-BDE23C952025}"/>
          </ac:picMkLst>
        </pc:picChg>
        <pc:picChg chg="add del mod">
          <ac:chgData name="Kenneth Andersson R" userId="7a42cd6b-c489-4b75-9fae-7ec40be363a2" providerId="ADAL" clId="{3C32E33E-7501-4ED9-A5EC-1BB3BC7D7A15}" dt="2020-04-14T11:01:35.312" v="101"/>
          <ac:picMkLst>
            <pc:docMk/>
            <pc:sldMk cId="1224798440" sldId="257"/>
            <ac:picMk id="12" creationId="{0DB82048-C243-4EA0-82CC-874F01079B23}"/>
          </ac:picMkLst>
        </pc:picChg>
        <pc:picChg chg="add del mod">
          <ac:chgData name="Kenneth Andersson R" userId="7a42cd6b-c489-4b75-9fae-7ec40be363a2" providerId="ADAL" clId="{3C32E33E-7501-4ED9-A5EC-1BB3BC7D7A15}" dt="2020-04-14T11:01:35.312" v="101"/>
          <ac:picMkLst>
            <pc:docMk/>
            <pc:sldMk cId="1224798440" sldId="257"/>
            <ac:picMk id="14" creationId="{BEF4033C-AE1D-4E61-9058-BEFB1A468AB0}"/>
          </ac:picMkLst>
        </pc:picChg>
        <pc:picChg chg="add del mod">
          <ac:chgData name="Kenneth Andersson R" userId="7a42cd6b-c489-4b75-9fae-7ec40be363a2" providerId="ADAL" clId="{3C32E33E-7501-4ED9-A5EC-1BB3BC7D7A15}" dt="2020-04-14T11:01:35.312" v="101"/>
          <ac:picMkLst>
            <pc:docMk/>
            <pc:sldMk cId="1224798440" sldId="257"/>
            <ac:picMk id="16" creationId="{A0CEA697-EC04-4E2A-ADE9-9C1F72E77455}"/>
          </ac:picMkLst>
        </pc:picChg>
        <pc:picChg chg="add del mod">
          <ac:chgData name="Kenneth Andersson R" userId="7a42cd6b-c489-4b75-9fae-7ec40be363a2" providerId="ADAL" clId="{3C32E33E-7501-4ED9-A5EC-1BB3BC7D7A15}" dt="2020-04-14T11:01:35.312" v="101"/>
          <ac:picMkLst>
            <pc:docMk/>
            <pc:sldMk cId="1224798440" sldId="257"/>
            <ac:picMk id="18" creationId="{8FBCBDF1-E3D7-4B98-93A7-E6A24BCD55A6}"/>
          </ac:picMkLst>
        </pc:picChg>
        <pc:picChg chg="add del mod">
          <ac:chgData name="Kenneth Andersson R" userId="7a42cd6b-c489-4b75-9fae-7ec40be363a2" providerId="ADAL" clId="{3C32E33E-7501-4ED9-A5EC-1BB3BC7D7A15}" dt="2020-04-14T11:01:35.312" v="101"/>
          <ac:picMkLst>
            <pc:docMk/>
            <pc:sldMk cId="1224798440" sldId="257"/>
            <ac:picMk id="20" creationId="{14DCB1E2-9181-4B49-8AF0-6BE5454D8FC4}"/>
          </ac:picMkLst>
        </pc:picChg>
        <pc:picChg chg="add del mod">
          <ac:chgData name="Kenneth Andersson R" userId="7a42cd6b-c489-4b75-9fae-7ec40be363a2" providerId="ADAL" clId="{3C32E33E-7501-4ED9-A5EC-1BB3BC7D7A15}" dt="2020-04-14T11:01:35.312" v="101"/>
          <ac:picMkLst>
            <pc:docMk/>
            <pc:sldMk cId="1224798440" sldId="257"/>
            <ac:picMk id="22" creationId="{C360FDDC-E311-4DC1-82AC-03D171764CBB}"/>
          </ac:picMkLst>
        </pc:picChg>
        <pc:picChg chg="add del mod">
          <ac:chgData name="Kenneth Andersson R" userId="7a42cd6b-c489-4b75-9fae-7ec40be363a2" providerId="ADAL" clId="{3C32E33E-7501-4ED9-A5EC-1BB3BC7D7A15}" dt="2020-04-14T11:01:35.312" v="101"/>
          <ac:picMkLst>
            <pc:docMk/>
            <pc:sldMk cId="1224798440" sldId="257"/>
            <ac:picMk id="24" creationId="{A1FB412D-CD97-42AA-BE5D-7990ED6F9B75}"/>
          </ac:picMkLst>
        </pc:picChg>
        <pc:picChg chg="add del mod">
          <ac:chgData name="Kenneth Andersson R" userId="7a42cd6b-c489-4b75-9fae-7ec40be363a2" providerId="ADAL" clId="{3C32E33E-7501-4ED9-A5EC-1BB3BC7D7A15}" dt="2020-04-14T11:01:35.312" v="101"/>
          <ac:picMkLst>
            <pc:docMk/>
            <pc:sldMk cId="1224798440" sldId="257"/>
            <ac:picMk id="26" creationId="{34E3668D-87FC-4EA2-B389-67A84D6D9A55}"/>
          </ac:picMkLst>
        </pc:picChg>
        <pc:picChg chg="add del mod">
          <ac:chgData name="Kenneth Andersson R" userId="7a42cd6b-c489-4b75-9fae-7ec40be363a2" providerId="ADAL" clId="{3C32E33E-7501-4ED9-A5EC-1BB3BC7D7A15}" dt="2020-04-14T11:01:35.312" v="101"/>
          <ac:picMkLst>
            <pc:docMk/>
            <pc:sldMk cId="1224798440" sldId="257"/>
            <ac:picMk id="28" creationId="{613A4208-A746-4C11-A16F-A30EC8DF6CA5}"/>
          </ac:picMkLst>
        </pc:picChg>
        <pc:picChg chg="add del mod">
          <ac:chgData name="Kenneth Andersson R" userId="7a42cd6b-c489-4b75-9fae-7ec40be363a2" providerId="ADAL" clId="{3C32E33E-7501-4ED9-A5EC-1BB3BC7D7A15}" dt="2020-04-14T11:01:35.312" v="101"/>
          <ac:picMkLst>
            <pc:docMk/>
            <pc:sldMk cId="1224798440" sldId="257"/>
            <ac:picMk id="30" creationId="{F48E21B4-6389-406B-BE7B-4B94F06F8754}"/>
          </ac:picMkLst>
        </pc:picChg>
        <pc:picChg chg="add del mod">
          <ac:chgData name="Kenneth Andersson R" userId="7a42cd6b-c489-4b75-9fae-7ec40be363a2" providerId="ADAL" clId="{3C32E33E-7501-4ED9-A5EC-1BB3BC7D7A15}" dt="2020-04-14T11:01:35.312" v="101"/>
          <ac:picMkLst>
            <pc:docMk/>
            <pc:sldMk cId="1224798440" sldId="257"/>
            <ac:picMk id="32" creationId="{7CF0026B-C252-429E-AE0B-22E471E1C625}"/>
          </ac:picMkLst>
        </pc:picChg>
        <pc:picChg chg="add del mod">
          <ac:chgData name="Kenneth Andersson R" userId="7a42cd6b-c489-4b75-9fae-7ec40be363a2" providerId="ADAL" clId="{3C32E33E-7501-4ED9-A5EC-1BB3BC7D7A15}" dt="2020-04-14T11:13:53.975" v="324" actId="478"/>
          <ac:picMkLst>
            <pc:docMk/>
            <pc:sldMk cId="1224798440" sldId="257"/>
            <ac:picMk id="34" creationId="{EAB07D1A-5455-4B7A-BC6E-446B5364AAED}"/>
          </ac:picMkLst>
        </pc:picChg>
        <pc:picChg chg="add del mod">
          <ac:chgData name="Kenneth Andersson R" userId="7a42cd6b-c489-4b75-9fae-7ec40be363a2" providerId="ADAL" clId="{3C32E33E-7501-4ED9-A5EC-1BB3BC7D7A15}" dt="2020-04-14T11:02:39.988" v="109"/>
          <ac:picMkLst>
            <pc:docMk/>
            <pc:sldMk cId="1224798440" sldId="257"/>
            <ac:picMk id="36" creationId="{06FAAD1F-38C9-433D-ABAE-DC3DBE8F9E61}"/>
          </ac:picMkLst>
        </pc:picChg>
        <pc:picChg chg="add mod">
          <ac:chgData name="Kenneth Andersson R" userId="7a42cd6b-c489-4b75-9fae-7ec40be363a2" providerId="ADAL" clId="{3C32E33E-7501-4ED9-A5EC-1BB3BC7D7A15}" dt="2020-04-14T11:19:31.080" v="485" actId="1037"/>
          <ac:picMkLst>
            <pc:docMk/>
            <pc:sldMk cId="1224798440" sldId="257"/>
            <ac:picMk id="38" creationId="{8F2098FA-D8E9-48F6-A867-7D3AA7D5FAB5}"/>
          </ac:picMkLst>
        </pc:picChg>
      </pc:sldChg>
      <pc:sldChg chg="addSp delSp add del setBg delDesignElem">
        <pc:chgData name="Kenneth Andersson R" userId="7a42cd6b-c489-4b75-9fae-7ec40be363a2" providerId="ADAL" clId="{3C32E33E-7501-4ED9-A5EC-1BB3BC7D7A15}" dt="2020-04-14T11:03:07.976" v="114"/>
        <pc:sldMkLst>
          <pc:docMk/>
          <pc:sldMk cId="364755011" sldId="258"/>
        </pc:sldMkLst>
        <pc:spChg chg="add del">
          <ac:chgData name="Kenneth Andersson R" userId="7a42cd6b-c489-4b75-9fae-7ec40be363a2" providerId="ADAL" clId="{3C32E33E-7501-4ED9-A5EC-1BB3BC7D7A15}" dt="2020-04-14T11:03:07.268" v="113"/>
          <ac:spMkLst>
            <pc:docMk/>
            <pc:sldMk cId="364755011" sldId="258"/>
            <ac:spMk id="5" creationId="{785BB569-0139-4940-B14F-911DEA16838E}"/>
          </ac:spMkLst>
        </pc:spChg>
        <pc:spChg chg="add del">
          <ac:chgData name="Kenneth Andersson R" userId="7a42cd6b-c489-4b75-9fae-7ec40be363a2" providerId="ADAL" clId="{3C32E33E-7501-4ED9-A5EC-1BB3BC7D7A15}" dt="2020-04-14T11:03:07.976" v="114"/>
          <ac:spMkLst>
            <pc:docMk/>
            <pc:sldMk cId="364755011" sldId="258"/>
            <ac:spMk id="46" creationId="{A4AC5506-6312-4701-8D3C-40187889A947}"/>
          </ac:spMkLst>
        </pc:spChg>
      </pc:sldChg>
      <pc:sldChg chg="addSp delSp modSp add">
        <pc:chgData name="Kenneth Andersson R" userId="7a42cd6b-c489-4b75-9fae-7ec40be363a2" providerId="ADAL" clId="{3C32E33E-7501-4ED9-A5EC-1BB3BC7D7A15}" dt="2020-04-14T11:06:55.052" v="156" actId="20577"/>
        <pc:sldMkLst>
          <pc:docMk/>
          <pc:sldMk cId="748707338" sldId="258"/>
        </pc:sldMkLst>
        <pc:spChg chg="mod">
          <ac:chgData name="Kenneth Andersson R" userId="7a42cd6b-c489-4b75-9fae-7ec40be363a2" providerId="ADAL" clId="{3C32E33E-7501-4ED9-A5EC-1BB3BC7D7A15}" dt="2020-04-14T11:06:55.052" v="156" actId="20577"/>
          <ac:spMkLst>
            <pc:docMk/>
            <pc:sldMk cId="748707338" sldId="258"/>
            <ac:spMk id="2" creationId="{E0FF5AC6-0060-41A2-B767-C14E80F18CE4}"/>
          </ac:spMkLst>
        </pc:spChg>
        <pc:spChg chg="del">
          <ac:chgData name="Kenneth Andersson R" userId="7a42cd6b-c489-4b75-9fae-7ec40be363a2" providerId="ADAL" clId="{3C32E33E-7501-4ED9-A5EC-1BB3BC7D7A15}" dt="2020-04-14T11:03:37.583" v="119" actId="26606"/>
          <ac:spMkLst>
            <pc:docMk/>
            <pc:sldMk cId="748707338" sldId="258"/>
            <ac:spMk id="46" creationId="{A4AC5506-6312-4701-8D3C-40187889A947}"/>
          </ac:spMkLst>
        </pc:spChg>
        <pc:spChg chg="add">
          <ac:chgData name="Kenneth Andersson R" userId="7a42cd6b-c489-4b75-9fae-7ec40be363a2" providerId="ADAL" clId="{3C32E33E-7501-4ED9-A5EC-1BB3BC7D7A15}" dt="2020-04-14T11:03:37.583" v="119" actId="26606"/>
          <ac:spMkLst>
            <pc:docMk/>
            <pc:sldMk cId="748707338" sldId="258"/>
            <ac:spMk id="51" creationId="{A4AC5506-6312-4701-8D3C-40187889A947}"/>
          </ac:spMkLst>
        </pc:spChg>
        <pc:picChg chg="add mod">
          <ac:chgData name="Kenneth Andersson R" userId="7a42cd6b-c489-4b75-9fae-7ec40be363a2" providerId="ADAL" clId="{3C32E33E-7501-4ED9-A5EC-1BB3BC7D7A15}" dt="2020-04-14T11:03:38.733" v="121" actId="962"/>
          <ac:picMkLst>
            <pc:docMk/>
            <pc:sldMk cId="748707338" sldId="258"/>
            <ac:picMk id="4" creationId="{FB927EE5-15FF-4B57-845B-3B40FE7043FC}"/>
          </ac:picMkLst>
        </pc:picChg>
        <pc:picChg chg="del">
          <ac:chgData name="Kenneth Andersson R" userId="7a42cd6b-c489-4b75-9fae-7ec40be363a2" providerId="ADAL" clId="{3C32E33E-7501-4ED9-A5EC-1BB3BC7D7A15}" dt="2020-04-14T11:03:25.693" v="117" actId="478"/>
          <ac:picMkLst>
            <pc:docMk/>
            <pc:sldMk cId="748707338" sldId="258"/>
            <ac:picMk id="34" creationId="{EAB07D1A-5455-4B7A-BC6E-446B5364AAED}"/>
          </ac:picMkLst>
        </pc:picChg>
      </pc:sldChg>
      <pc:sldChg chg="addSp delSp modSp add">
        <pc:chgData name="Kenneth Andersson R" userId="7a42cd6b-c489-4b75-9fae-7ec40be363a2" providerId="ADAL" clId="{3C32E33E-7501-4ED9-A5EC-1BB3BC7D7A15}" dt="2020-04-14T11:07:02.351" v="163" actId="20577"/>
        <pc:sldMkLst>
          <pc:docMk/>
          <pc:sldMk cId="2637765640" sldId="259"/>
        </pc:sldMkLst>
        <pc:spChg chg="mod">
          <ac:chgData name="Kenneth Andersson R" userId="7a42cd6b-c489-4b75-9fae-7ec40be363a2" providerId="ADAL" clId="{3C32E33E-7501-4ED9-A5EC-1BB3BC7D7A15}" dt="2020-04-14T11:07:02.351" v="163" actId="20577"/>
          <ac:spMkLst>
            <pc:docMk/>
            <pc:sldMk cId="2637765640" sldId="259"/>
            <ac:spMk id="2" creationId="{E0FF5AC6-0060-41A2-B767-C14E80F18CE4}"/>
          </ac:spMkLst>
        </pc:spChg>
        <pc:spChg chg="del">
          <ac:chgData name="Kenneth Andersson R" userId="7a42cd6b-c489-4b75-9fae-7ec40be363a2" providerId="ADAL" clId="{3C32E33E-7501-4ED9-A5EC-1BB3BC7D7A15}" dt="2020-04-14T11:04:06.243" v="126" actId="26606"/>
          <ac:spMkLst>
            <pc:docMk/>
            <pc:sldMk cId="2637765640" sldId="259"/>
            <ac:spMk id="46" creationId="{A4AC5506-6312-4701-8D3C-40187889A947}"/>
          </ac:spMkLst>
        </pc:spChg>
        <pc:spChg chg="add">
          <ac:chgData name="Kenneth Andersson R" userId="7a42cd6b-c489-4b75-9fae-7ec40be363a2" providerId="ADAL" clId="{3C32E33E-7501-4ED9-A5EC-1BB3BC7D7A15}" dt="2020-04-14T11:04:06.243" v="126" actId="26606"/>
          <ac:spMkLst>
            <pc:docMk/>
            <pc:sldMk cId="2637765640" sldId="259"/>
            <ac:spMk id="51" creationId="{A4AC5506-6312-4701-8D3C-40187889A947}"/>
          </ac:spMkLst>
        </pc:spChg>
        <pc:picChg chg="add mod">
          <ac:chgData name="Kenneth Andersson R" userId="7a42cd6b-c489-4b75-9fae-7ec40be363a2" providerId="ADAL" clId="{3C32E33E-7501-4ED9-A5EC-1BB3BC7D7A15}" dt="2020-04-14T11:04:06.243" v="126" actId="26606"/>
          <ac:picMkLst>
            <pc:docMk/>
            <pc:sldMk cId="2637765640" sldId="259"/>
            <ac:picMk id="4" creationId="{4695FB34-84E1-47E7-83D6-FD52B4399A6B}"/>
          </ac:picMkLst>
        </pc:picChg>
        <pc:picChg chg="del">
          <ac:chgData name="Kenneth Andersson R" userId="7a42cd6b-c489-4b75-9fae-7ec40be363a2" providerId="ADAL" clId="{3C32E33E-7501-4ED9-A5EC-1BB3BC7D7A15}" dt="2020-04-14T11:03:56.353" v="122" actId="478"/>
          <ac:picMkLst>
            <pc:docMk/>
            <pc:sldMk cId="2637765640" sldId="259"/>
            <ac:picMk id="34" creationId="{EAB07D1A-5455-4B7A-BC6E-446B5364AAED}"/>
          </ac:picMkLst>
        </pc:picChg>
      </pc:sldChg>
      <pc:sldChg chg="addSp delSp modSp add">
        <pc:chgData name="Kenneth Andersson R" userId="7a42cd6b-c489-4b75-9fae-7ec40be363a2" providerId="ADAL" clId="{3C32E33E-7501-4ED9-A5EC-1BB3BC7D7A15}" dt="2020-04-14T11:07:09.004" v="170" actId="20577"/>
        <pc:sldMkLst>
          <pc:docMk/>
          <pc:sldMk cId="3196967702" sldId="260"/>
        </pc:sldMkLst>
        <pc:spChg chg="mod">
          <ac:chgData name="Kenneth Andersson R" userId="7a42cd6b-c489-4b75-9fae-7ec40be363a2" providerId="ADAL" clId="{3C32E33E-7501-4ED9-A5EC-1BB3BC7D7A15}" dt="2020-04-14T11:07:09.004" v="170" actId="20577"/>
          <ac:spMkLst>
            <pc:docMk/>
            <pc:sldMk cId="3196967702" sldId="260"/>
            <ac:spMk id="2" creationId="{E0FF5AC6-0060-41A2-B767-C14E80F18CE4}"/>
          </ac:spMkLst>
        </pc:spChg>
        <pc:spChg chg="del">
          <ac:chgData name="Kenneth Andersson R" userId="7a42cd6b-c489-4b75-9fae-7ec40be363a2" providerId="ADAL" clId="{3C32E33E-7501-4ED9-A5EC-1BB3BC7D7A15}" dt="2020-04-14T11:05:56.700" v="131" actId="26606"/>
          <ac:spMkLst>
            <pc:docMk/>
            <pc:sldMk cId="3196967702" sldId="260"/>
            <ac:spMk id="51" creationId="{A4AC5506-6312-4701-8D3C-40187889A947}"/>
          </ac:spMkLst>
        </pc:spChg>
        <pc:spChg chg="add">
          <ac:chgData name="Kenneth Andersson R" userId="7a42cd6b-c489-4b75-9fae-7ec40be363a2" providerId="ADAL" clId="{3C32E33E-7501-4ED9-A5EC-1BB3BC7D7A15}" dt="2020-04-14T11:05:56.700" v="131" actId="26606"/>
          <ac:spMkLst>
            <pc:docMk/>
            <pc:sldMk cId="3196967702" sldId="260"/>
            <ac:spMk id="56" creationId="{A4AC5506-6312-4701-8D3C-40187889A947}"/>
          </ac:spMkLst>
        </pc:spChg>
        <pc:picChg chg="del">
          <ac:chgData name="Kenneth Andersson R" userId="7a42cd6b-c489-4b75-9fae-7ec40be363a2" providerId="ADAL" clId="{3C32E33E-7501-4ED9-A5EC-1BB3BC7D7A15}" dt="2020-04-14T11:05:53.054" v="129" actId="478"/>
          <ac:picMkLst>
            <pc:docMk/>
            <pc:sldMk cId="3196967702" sldId="260"/>
            <ac:picMk id="4" creationId="{4695FB34-84E1-47E7-83D6-FD52B4399A6B}"/>
          </ac:picMkLst>
        </pc:picChg>
        <pc:picChg chg="add mod">
          <ac:chgData name="Kenneth Andersson R" userId="7a42cd6b-c489-4b75-9fae-7ec40be363a2" providerId="ADAL" clId="{3C32E33E-7501-4ED9-A5EC-1BB3BC7D7A15}" dt="2020-04-14T11:05:57.519" v="133" actId="962"/>
          <ac:picMkLst>
            <pc:docMk/>
            <pc:sldMk cId="3196967702" sldId="260"/>
            <ac:picMk id="5" creationId="{C91D0568-9B82-4248-9606-069CAF36163B}"/>
          </ac:picMkLst>
        </pc:picChg>
      </pc:sldChg>
      <pc:sldChg chg="addSp delSp modSp add">
        <pc:chgData name="Kenneth Andersson R" userId="7a42cd6b-c489-4b75-9fae-7ec40be363a2" providerId="ADAL" clId="{3C32E33E-7501-4ED9-A5EC-1BB3BC7D7A15}" dt="2020-04-14T11:07:26.847" v="177" actId="20577"/>
        <pc:sldMkLst>
          <pc:docMk/>
          <pc:sldMk cId="947665360" sldId="261"/>
        </pc:sldMkLst>
        <pc:spChg chg="mod">
          <ac:chgData name="Kenneth Andersson R" userId="7a42cd6b-c489-4b75-9fae-7ec40be363a2" providerId="ADAL" clId="{3C32E33E-7501-4ED9-A5EC-1BB3BC7D7A15}" dt="2020-04-14T11:07:26.847" v="177" actId="20577"/>
          <ac:spMkLst>
            <pc:docMk/>
            <pc:sldMk cId="947665360" sldId="261"/>
            <ac:spMk id="2" creationId="{E0FF5AC6-0060-41A2-B767-C14E80F18CE4}"/>
          </ac:spMkLst>
        </pc:spChg>
        <pc:spChg chg="del">
          <ac:chgData name="Kenneth Andersson R" userId="7a42cd6b-c489-4b75-9fae-7ec40be363a2" providerId="ADAL" clId="{3C32E33E-7501-4ED9-A5EC-1BB3BC7D7A15}" dt="2020-04-14T11:06:14.709" v="136" actId="26606"/>
          <ac:spMkLst>
            <pc:docMk/>
            <pc:sldMk cId="947665360" sldId="261"/>
            <ac:spMk id="51" creationId="{A4AC5506-6312-4701-8D3C-40187889A947}"/>
          </ac:spMkLst>
        </pc:spChg>
        <pc:spChg chg="add">
          <ac:chgData name="Kenneth Andersson R" userId="7a42cd6b-c489-4b75-9fae-7ec40be363a2" providerId="ADAL" clId="{3C32E33E-7501-4ED9-A5EC-1BB3BC7D7A15}" dt="2020-04-14T11:06:14.709" v="136" actId="26606"/>
          <ac:spMkLst>
            <pc:docMk/>
            <pc:sldMk cId="947665360" sldId="261"/>
            <ac:spMk id="56" creationId="{A4AC5506-6312-4701-8D3C-40187889A947}"/>
          </ac:spMkLst>
        </pc:spChg>
        <pc:picChg chg="del">
          <ac:chgData name="Kenneth Andersson R" userId="7a42cd6b-c489-4b75-9fae-7ec40be363a2" providerId="ADAL" clId="{3C32E33E-7501-4ED9-A5EC-1BB3BC7D7A15}" dt="2020-04-14T11:06:03.358" v="134" actId="478"/>
          <ac:picMkLst>
            <pc:docMk/>
            <pc:sldMk cId="947665360" sldId="261"/>
            <ac:picMk id="4" creationId="{4695FB34-84E1-47E7-83D6-FD52B4399A6B}"/>
          </ac:picMkLst>
        </pc:picChg>
        <pc:picChg chg="add mod">
          <ac:chgData name="Kenneth Andersson R" userId="7a42cd6b-c489-4b75-9fae-7ec40be363a2" providerId="ADAL" clId="{3C32E33E-7501-4ED9-A5EC-1BB3BC7D7A15}" dt="2020-04-14T11:06:16.536" v="138" actId="962"/>
          <ac:picMkLst>
            <pc:docMk/>
            <pc:sldMk cId="947665360" sldId="261"/>
            <ac:picMk id="5" creationId="{6A0CD198-8D8F-4B23-8AD7-A96BB862273D}"/>
          </ac:picMkLst>
        </pc:picChg>
      </pc:sldChg>
      <pc:sldChg chg="addSp delSp modSp add">
        <pc:chgData name="Kenneth Andersson R" userId="7a42cd6b-c489-4b75-9fae-7ec40be363a2" providerId="ADAL" clId="{3C32E33E-7501-4ED9-A5EC-1BB3BC7D7A15}" dt="2020-04-14T11:08:24.325" v="189" actId="20577"/>
        <pc:sldMkLst>
          <pc:docMk/>
          <pc:sldMk cId="2692327885" sldId="262"/>
        </pc:sldMkLst>
        <pc:spChg chg="mod">
          <ac:chgData name="Kenneth Andersson R" userId="7a42cd6b-c489-4b75-9fae-7ec40be363a2" providerId="ADAL" clId="{3C32E33E-7501-4ED9-A5EC-1BB3BC7D7A15}" dt="2020-04-14T11:08:24.325" v="189" actId="20577"/>
          <ac:spMkLst>
            <pc:docMk/>
            <pc:sldMk cId="2692327885" sldId="262"/>
            <ac:spMk id="2" creationId="{E0FF5AC6-0060-41A2-B767-C14E80F18CE4}"/>
          </ac:spMkLst>
        </pc:spChg>
        <pc:spChg chg="del">
          <ac:chgData name="Kenneth Andersson R" userId="7a42cd6b-c489-4b75-9fae-7ec40be363a2" providerId="ADAL" clId="{3C32E33E-7501-4ED9-A5EC-1BB3BC7D7A15}" dt="2020-04-14T11:08:17.327" v="180" actId="26606"/>
          <ac:spMkLst>
            <pc:docMk/>
            <pc:sldMk cId="2692327885" sldId="262"/>
            <ac:spMk id="56" creationId="{A4AC5506-6312-4701-8D3C-40187889A947}"/>
          </ac:spMkLst>
        </pc:spChg>
        <pc:spChg chg="add">
          <ac:chgData name="Kenneth Andersson R" userId="7a42cd6b-c489-4b75-9fae-7ec40be363a2" providerId="ADAL" clId="{3C32E33E-7501-4ED9-A5EC-1BB3BC7D7A15}" dt="2020-04-14T11:08:17.327" v="180" actId="26606"/>
          <ac:spMkLst>
            <pc:docMk/>
            <pc:sldMk cId="2692327885" sldId="262"/>
            <ac:spMk id="61" creationId="{A4AC5506-6312-4701-8D3C-40187889A947}"/>
          </ac:spMkLst>
        </pc:spChg>
        <pc:picChg chg="add mod">
          <ac:chgData name="Kenneth Andersson R" userId="7a42cd6b-c489-4b75-9fae-7ec40be363a2" providerId="ADAL" clId="{3C32E33E-7501-4ED9-A5EC-1BB3BC7D7A15}" dt="2020-04-14T11:08:17.659" v="182" actId="962"/>
          <ac:picMkLst>
            <pc:docMk/>
            <pc:sldMk cId="2692327885" sldId="262"/>
            <ac:picMk id="4" creationId="{390A997F-F0F6-48A7-AEB3-89655BA8218F}"/>
          </ac:picMkLst>
        </pc:picChg>
        <pc:picChg chg="del">
          <ac:chgData name="Kenneth Andersson R" userId="7a42cd6b-c489-4b75-9fae-7ec40be363a2" providerId="ADAL" clId="{3C32E33E-7501-4ED9-A5EC-1BB3BC7D7A15}" dt="2020-04-14T11:08:06.477" v="178" actId="478"/>
          <ac:picMkLst>
            <pc:docMk/>
            <pc:sldMk cId="2692327885" sldId="262"/>
            <ac:picMk id="5" creationId="{6A0CD198-8D8F-4B23-8AD7-A96BB862273D}"/>
          </ac:picMkLst>
        </pc:picChg>
      </pc:sldChg>
      <pc:sldChg chg="addSp delSp modSp add">
        <pc:chgData name="Kenneth Andersson R" userId="7a42cd6b-c489-4b75-9fae-7ec40be363a2" providerId="ADAL" clId="{3C32E33E-7501-4ED9-A5EC-1BB3BC7D7A15}" dt="2020-04-14T11:08:54.991" v="203" actId="20577"/>
        <pc:sldMkLst>
          <pc:docMk/>
          <pc:sldMk cId="904577195" sldId="263"/>
        </pc:sldMkLst>
        <pc:spChg chg="mod">
          <ac:chgData name="Kenneth Andersson R" userId="7a42cd6b-c489-4b75-9fae-7ec40be363a2" providerId="ADAL" clId="{3C32E33E-7501-4ED9-A5EC-1BB3BC7D7A15}" dt="2020-04-14T11:08:54.991" v="203" actId="20577"/>
          <ac:spMkLst>
            <pc:docMk/>
            <pc:sldMk cId="904577195" sldId="263"/>
            <ac:spMk id="2" creationId="{E0FF5AC6-0060-41A2-B767-C14E80F18CE4}"/>
          </ac:spMkLst>
        </pc:spChg>
        <pc:spChg chg="del">
          <ac:chgData name="Kenneth Andersson R" userId="7a42cd6b-c489-4b75-9fae-7ec40be363a2" providerId="ADAL" clId="{3C32E33E-7501-4ED9-A5EC-1BB3BC7D7A15}" dt="2020-04-14T11:08:46.895" v="194" actId="26606"/>
          <ac:spMkLst>
            <pc:docMk/>
            <pc:sldMk cId="904577195" sldId="263"/>
            <ac:spMk id="56" creationId="{A4AC5506-6312-4701-8D3C-40187889A947}"/>
          </ac:spMkLst>
        </pc:spChg>
        <pc:spChg chg="add">
          <ac:chgData name="Kenneth Andersson R" userId="7a42cd6b-c489-4b75-9fae-7ec40be363a2" providerId="ADAL" clId="{3C32E33E-7501-4ED9-A5EC-1BB3BC7D7A15}" dt="2020-04-14T11:08:46.895" v="194" actId="26606"/>
          <ac:spMkLst>
            <pc:docMk/>
            <pc:sldMk cId="904577195" sldId="263"/>
            <ac:spMk id="61" creationId="{A4AC5506-6312-4701-8D3C-40187889A947}"/>
          </ac:spMkLst>
        </pc:spChg>
        <pc:picChg chg="add mod">
          <ac:chgData name="Kenneth Andersson R" userId="7a42cd6b-c489-4b75-9fae-7ec40be363a2" providerId="ADAL" clId="{3C32E33E-7501-4ED9-A5EC-1BB3BC7D7A15}" dt="2020-04-14T11:08:46.895" v="194" actId="26606"/>
          <ac:picMkLst>
            <pc:docMk/>
            <pc:sldMk cId="904577195" sldId="263"/>
            <ac:picMk id="4" creationId="{8FFA8DE7-F35E-4615-BA1F-5111C4BBCAF9}"/>
          </ac:picMkLst>
        </pc:picChg>
        <pc:picChg chg="del">
          <ac:chgData name="Kenneth Andersson R" userId="7a42cd6b-c489-4b75-9fae-7ec40be363a2" providerId="ADAL" clId="{3C32E33E-7501-4ED9-A5EC-1BB3BC7D7A15}" dt="2020-04-14T11:08:35.213" v="190" actId="478"/>
          <ac:picMkLst>
            <pc:docMk/>
            <pc:sldMk cId="904577195" sldId="263"/>
            <ac:picMk id="5" creationId="{6A0CD198-8D8F-4B23-8AD7-A96BB862273D}"/>
          </ac:picMkLst>
        </pc:picChg>
      </pc:sldChg>
      <pc:sldChg chg="addSp delSp modSp add">
        <pc:chgData name="Kenneth Andersson R" userId="7a42cd6b-c489-4b75-9fae-7ec40be363a2" providerId="ADAL" clId="{3C32E33E-7501-4ED9-A5EC-1BB3BC7D7A15}" dt="2020-04-14T11:09:24.328" v="215" actId="20577"/>
        <pc:sldMkLst>
          <pc:docMk/>
          <pc:sldMk cId="521020022" sldId="264"/>
        </pc:sldMkLst>
        <pc:spChg chg="mod">
          <ac:chgData name="Kenneth Andersson R" userId="7a42cd6b-c489-4b75-9fae-7ec40be363a2" providerId="ADAL" clId="{3C32E33E-7501-4ED9-A5EC-1BB3BC7D7A15}" dt="2020-04-14T11:09:24.328" v="215" actId="20577"/>
          <ac:spMkLst>
            <pc:docMk/>
            <pc:sldMk cId="521020022" sldId="264"/>
            <ac:spMk id="2" creationId="{E0FF5AC6-0060-41A2-B767-C14E80F18CE4}"/>
          </ac:spMkLst>
        </pc:spChg>
        <pc:spChg chg="del">
          <ac:chgData name="Kenneth Andersson R" userId="7a42cd6b-c489-4b75-9fae-7ec40be363a2" providerId="ADAL" clId="{3C32E33E-7501-4ED9-A5EC-1BB3BC7D7A15}" dt="2020-04-14T11:09:17.256" v="208" actId="26606"/>
          <ac:spMkLst>
            <pc:docMk/>
            <pc:sldMk cId="521020022" sldId="264"/>
            <ac:spMk id="56" creationId="{A4AC5506-6312-4701-8D3C-40187889A947}"/>
          </ac:spMkLst>
        </pc:spChg>
        <pc:spChg chg="add">
          <ac:chgData name="Kenneth Andersson R" userId="7a42cd6b-c489-4b75-9fae-7ec40be363a2" providerId="ADAL" clId="{3C32E33E-7501-4ED9-A5EC-1BB3BC7D7A15}" dt="2020-04-14T11:09:17.256" v="208" actId="26606"/>
          <ac:spMkLst>
            <pc:docMk/>
            <pc:sldMk cId="521020022" sldId="264"/>
            <ac:spMk id="61" creationId="{A4AC5506-6312-4701-8D3C-40187889A947}"/>
          </ac:spMkLst>
        </pc:spChg>
        <pc:picChg chg="add mod">
          <ac:chgData name="Kenneth Andersson R" userId="7a42cd6b-c489-4b75-9fae-7ec40be363a2" providerId="ADAL" clId="{3C32E33E-7501-4ED9-A5EC-1BB3BC7D7A15}" dt="2020-04-14T11:09:17.256" v="208" actId="26606"/>
          <ac:picMkLst>
            <pc:docMk/>
            <pc:sldMk cId="521020022" sldId="264"/>
            <ac:picMk id="4" creationId="{A9BDC6A8-F09A-44EB-8A44-9F7CD1DD9A16}"/>
          </ac:picMkLst>
        </pc:picChg>
        <pc:picChg chg="del">
          <ac:chgData name="Kenneth Andersson R" userId="7a42cd6b-c489-4b75-9fae-7ec40be363a2" providerId="ADAL" clId="{3C32E33E-7501-4ED9-A5EC-1BB3BC7D7A15}" dt="2020-04-14T11:09:04.544" v="204" actId="478"/>
          <ac:picMkLst>
            <pc:docMk/>
            <pc:sldMk cId="521020022" sldId="264"/>
            <ac:picMk id="5" creationId="{6A0CD198-8D8F-4B23-8AD7-A96BB862273D}"/>
          </ac:picMkLst>
        </pc:picChg>
      </pc:sldChg>
      <pc:sldChg chg="addSp delSp modSp add">
        <pc:chgData name="Kenneth Andersson R" userId="7a42cd6b-c489-4b75-9fae-7ec40be363a2" providerId="ADAL" clId="{3C32E33E-7501-4ED9-A5EC-1BB3BC7D7A15}" dt="2020-04-14T11:10:12.704" v="232" actId="20577"/>
        <pc:sldMkLst>
          <pc:docMk/>
          <pc:sldMk cId="3672792208" sldId="265"/>
        </pc:sldMkLst>
        <pc:spChg chg="mod">
          <ac:chgData name="Kenneth Andersson R" userId="7a42cd6b-c489-4b75-9fae-7ec40be363a2" providerId="ADAL" clId="{3C32E33E-7501-4ED9-A5EC-1BB3BC7D7A15}" dt="2020-04-14T11:10:12.704" v="232" actId="20577"/>
          <ac:spMkLst>
            <pc:docMk/>
            <pc:sldMk cId="3672792208" sldId="265"/>
            <ac:spMk id="2" creationId="{E0FF5AC6-0060-41A2-B767-C14E80F18CE4}"/>
          </ac:spMkLst>
        </pc:spChg>
        <pc:spChg chg="del">
          <ac:chgData name="Kenneth Andersson R" userId="7a42cd6b-c489-4b75-9fae-7ec40be363a2" providerId="ADAL" clId="{3C32E33E-7501-4ED9-A5EC-1BB3BC7D7A15}" dt="2020-04-14T11:10:05.473" v="222" actId="26606"/>
          <ac:spMkLst>
            <pc:docMk/>
            <pc:sldMk cId="3672792208" sldId="265"/>
            <ac:spMk id="56" creationId="{A4AC5506-6312-4701-8D3C-40187889A947}"/>
          </ac:spMkLst>
        </pc:spChg>
        <pc:spChg chg="add">
          <ac:chgData name="Kenneth Andersson R" userId="7a42cd6b-c489-4b75-9fae-7ec40be363a2" providerId="ADAL" clId="{3C32E33E-7501-4ED9-A5EC-1BB3BC7D7A15}" dt="2020-04-14T11:10:05.473" v="222" actId="26606"/>
          <ac:spMkLst>
            <pc:docMk/>
            <pc:sldMk cId="3672792208" sldId="265"/>
            <ac:spMk id="61" creationId="{A4AC5506-6312-4701-8D3C-40187889A947}"/>
          </ac:spMkLst>
        </pc:spChg>
        <pc:picChg chg="add mod">
          <ac:chgData name="Kenneth Andersson R" userId="7a42cd6b-c489-4b75-9fae-7ec40be363a2" providerId="ADAL" clId="{3C32E33E-7501-4ED9-A5EC-1BB3BC7D7A15}" dt="2020-04-14T11:10:06.928" v="224" actId="962"/>
          <ac:picMkLst>
            <pc:docMk/>
            <pc:sldMk cId="3672792208" sldId="265"/>
            <ac:picMk id="4" creationId="{4B2DC37A-7A4D-40C4-882F-ABBD64B3B58A}"/>
          </ac:picMkLst>
        </pc:picChg>
        <pc:picChg chg="del">
          <ac:chgData name="Kenneth Andersson R" userId="7a42cd6b-c489-4b75-9fae-7ec40be363a2" providerId="ADAL" clId="{3C32E33E-7501-4ED9-A5EC-1BB3BC7D7A15}" dt="2020-04-14T11:09:49.957" v="220" actId="478"/>
          <ac:picMkLst>
            <pc:docMk/>
            <pc:sldMk cId="3672792208" sldId="265"/>
            <ac:picMk id="5" creationId="{6A0CD198-8D8F-4B23-8AD7-A96BB862273D}"/>
          </ac:picMkLst>
        </pc:picChg>
      </pc:sldChg>
      <pc:sldChg chg="addSp delSp modSp add">
        <pc:chgData name="Kenneth Andersson R" userId="7a42cd6b-c489-4b75-9fae-7ec40be363a2" providerId="ADAL" clId="{3C32E33E-7501-4ED9-A5EC-1BB3BC7D7A15}" dt="2020-04-14T11:10:42.538" v="245" actId="20577"/>
        <pc:sldMkLst>
          <pc:docMk/>
          <pc:sldMk cId="2721198132" sldId="266"/>
        </pc:sldMkLst>
        <pc:spChg chg="mod">
          <ac:chgData name="Kenneth Andersson R" userId="7a42cd6b-c489-4b75-9fae-7ec40be363a2" providerId="ADAL" clId="{3C32E33E-7501-4ED9-A5EC-1BB3BC7D7A15}" dt="2020-04-14T11:10:42.538" v="245" actId="20577"/>
          <ac:spMkLst>
            <pc:docMk/>
            <pc:sldMk cId="2721198132" sldId="266"/>
            <ac:spMk id="2" creationId="{E0FF5AC6-0060-41A2-B767-C14E80F18CE4}"/>
          </ac:spMkLst>
        </pc:spChg>
        <pc:spChg chg="del">
          <ac:chgData name="Kenneth Andersson R" userId="7a42cd6b-c489-4b75-9fae-7ec40be363a2" providerId="ADAL" clId="{3C32E33E-7501-4ED9-A5EC-1BB3BC7D7A15}" dt="2020-04-14T11:10:36.647" v="235" actId="26606"/>
          <ac:spMkLst>
            <pc:docMk/>
            <pc:sldMk cId="2721198132" sldId="266"/>
            <ac:spMk id="56" creationId="{A4AC5506-6312-4701-8D3C-40187889A947}"/>
          </ac:spMkLst>
        </pc:spChg>
        <pc:spChg chg="add">
          <ac:chgData name="Kenneth Andersson R" userId="7a42cd6b-c489-4b75-9fae-7ec40be363a2" providerId="ADAL" clId="{3C32E33E-7501-4ED9-A5EC-1BB3BC7D7A15}" dt="2020-04-14T11:10:36.647" v="235" actId="26606"/>
          <ac:spMkLst>
            <pc:docMk/>
            <pc:sldMk cId="2721198132" sldId="266"/>
            <ac:spMk id="61" creationId="{A4AC5506-6312-4701-8D3C-40187889A947}"/>
          </ac:spMkLst>
        </pc:spChg>
        <pc:picChg chg="add mod">
          <ac:chgData name="Kenneth Andersson R" userId="7a42cd6b-c489-4b75-9fae-7ec40be363a2" providerId="ADAL" clId="{3C32E33E-7501-4ED9-A5EC-1BB3BC7D7A15}" dt="2020-04-14T11:10:37.057" v="237" actId="962"/>
          <ac:picMkLst>
            <pc:docMk/>
            <pc:sldMk cId="2721198132" sldId="266"/>
            <ac:picMk id="4" creationId="{E4FE8763-20C0-460D-9F04-254B54A47974}"/>
          </ac:picMkLst>
        </pc:picChg>
        <pc:picChg chg="del">
          <ac:chgData name="Kenneth Andersson R" userId="7a42cd6b-c489-4b75-9fae-7ec40be363a2" providerId="ADAL" clId="{3C32E33E-7501-4ED9-A5EC-1BB3BC7D7A15}" dt="2020-04-14T11:10:26.408" v="233" actId="478"/>
          <ac:picMkLst>
            <pc:docMk/>
            <pc:sldMk cId="2721198132" sldId="266"/>
            <ac:picMk id="5" creationId="{6A0CD198-8D8F-4B23-8AD7-A96BB862273D}"/>
          </ac:picMkLst>
        </pc:picChg>
      </pc:sldChg>
      <pc:sldChg chg="addSp delSp modSp add">
        <pc:chgData name="Kenneth Andersson R" userId="7a42cd6b-c489-4b75-9fae-7ec40be363a2" providerId="ADAL" clId="{3C32E33E-7501-4ED9-A5EC-1BB3BC7D7A15}" dt="2020-04-14T11:11:05.845" v="258" actId="20577"/>
        <pc:sldMkLst>
          <pc:docMk/>
          <pc:sldMk cId="1574606640" sldId="267"/>
        </pc:sldMkLst>
        <pc:spChg chg="mod">
          <ac:chgData name="Kenneth Andersson R" userId="7a42cd6b-c489-4b75-9fae-7ec40be363a2" providerId="ADAL" clId="{3C32E33E-7501-4ED9-A5EC-1BB3BC7D7A15}" dt="2020-04-14T11:11:05.845" v="258" actId="20577"/>
          <ac:spMkLst>
            <pc:docMk/>
            <pc:sldMk cId="1574606640" sldId="267"/>
            <ac:spMk id="2" creationId="{E0FF5AC6-0060-41A2-B767-C14E80F18CE4}"/>
          </ac:spMkLst>
        </pc:spChg>
        <pc:spChg chg="del">
          <ac:chgData name="Kenneth Andersson R" userId="7a42cd6b-c489-4b75-9fae-7ec40be363a2" providerId="ADAL" clId="{3C32E33E-7501-4ED9-A5EC-1BB3BC7D7A15}" dt="2020-04-14T11:11:00.292" v="248" actId="26606"/>
          <ac:spMkLst>
            <pc:docMk/>
            <pc:sldMk cId="1574606640" sldId="267"/>
            <ac:spMk id="56" creationId="{A4AC5506-6312-4701-8D3C-40187889A947}"/>
          </ac:spMkLst>
        </pc:spChg>
        <pc:spChg chg="add">
          <ac:chgData name="Kenneth Andersson R" userId="7a42cd6b-c489-4b75-9fae-7ec40be363a2" providerId="ADAL" clId="{3C32E33E-7501-4ED9-A5EC-1BB3BC7D7A15}" dt="2020-04-14T11:11:00.292" v="248" actId="26606"/>
          <ac:spMkLst>
            <pc:docMk/>
            <pc:sldMk cId="1574606640" sldId="267"/>
            <ac:spMk id="61" creationId="{A4AC5506-6312-4701-8D3C-40187889A947}"/>
          </ac:spMkLst>
        </pc:spChg>
        <pc:picChg chg="add mod">
          <ac:chgData name="Kenneth Andersson R" userId="7a42cd6b-c489-4b75-9fae-7ec40be363a2" providerId="ADAL" clId="{3C32E33E-7501-4ED9-A5EC-1BB3BC7D7A15}" dt="2020-04-14T11:11:00.939" v="250" actId="962"/>
          <ac:picMkLst>
            <pc:docMk/>
            <pc:sldMk cId="1574606640" sldId="267"/>
            <ac:picMk id="4" creationId="{49AFA940-5DAA-4050-999A-7A3C487D454A}"/>
          </ac:picMkLst>
        </pc:picChg>
        <pc:picChg chg="del">
          <ac:chgData name="Kenneth Andersson R" userId="7a42cd6b-c489-4b75-9fae-7ec40be363a2" providerId="ADAL" clId="{3C32E33E-7501-4ED9-A5EC-1BB3BC7D7A15}" dt="2020-04-14T11:10:49.541" v="246" actId="478"/>
          <ac:picMkLst>
            <pc:docMk/>
            <pc:sldMk cId="1574606640" sldId="267"/>
            <ac:picMk id="5" creationId="{6A0CD198-8D8F-4B23-8AD7-A96BB862273D}"/>
          </ac:picMkLst>
        </pc:picChg>
      </pc:sldChg>
      <pc:sldChg chg="addSp delSp modSp add">
        <pc:chgData name="Kenneth Andersson R" userId="7a42cd6b-c489-4b75-9fae-7ec40be363a2" providerId="ADAL" clId="{3C32E33E-7501-4ED9-A5EC-1BB3BC7D7A15}" dt="2020-04-14T11:11:27.132" v="271" actId="20577"/>
        <pc:sldMkLst>
          <pc:docMk/>
          <pc:sldMk cId="2935346831" sldId="268"/>
        </pc:sldMkLst>
        <pc:spChg chg="mod">
          <ac:chgData name="Kenneth Andersson R" userId="7a42cd6b-c489-4b75-9fae-7ec40be363a2" providerId="ADAL" clId="{3C32E33E-7501-4ED9-A5EC-1BB3BC7D7A15}" dt="2020-04-14T11:11:27.132" v="271" actId="20577"/>
          <ac:spMkLst>
            <pc:docMk/>
            <pc:sldMk cId="2935346831" sldId="268"/>
            <ac:spMk id="2" creationId="{E0FF5AC6-0060-41A2-B767-C14E80F18CE4}"/>
          </ac:spMkLst>
        </pc:spChg>
        <pc:spChg chg="del">
          <ac:chgData name="Kenneth Andersson R" userId="7a42cd6b-c489-4b75-9fae-7ec40be363a2" providerId="ADAL" clId="{3C32E33E-7501-4ED9-A5EC-1BB3BC7D7A15}" dt="2020-04-14T11:11:21.208" v="261" actId="26606"/>
          <ac:spMkLst>
            <pc:docMk/>
            <pc:sldMk cId="2935346831" sldId="268"/>
            <ac:spMk id="56" creationId="{A4AC5506-6312-4701-8D3C-40187889A947}"/>
          </ac:spMkLst>
        </pc:spChg>
        <pc:spChg chg="add">
          <ac:chgData name="Kenneth Andersson R" userId="7a42cd6b-c489-4b75-9fae-7ec40be363a2" providerId="ADAL" clId="{3C32E33E-7501-4ED9-A5EC-1BB3BC7D7A15}" dt="2020-04-14T11:11:21.208" v="261" actId="26606"/>
          <ac:spMkLst>
            <pc:docMk/>
            <pc:sldMk cId="2935346831" sldId="268"/>
            <ac:spMk id="61" creationId="{A4AC5506-6312-4701-8D3C-40187889A947}"/>
          </ac:spMkLst>
        </pc:spChg>
        <pc:picChg chg="add mod">
          <ac:chgData name="Kenneth Andersson R" userId="7a42cd6b-c489-4b75-9fae-7ec40be363a2" providerId="ADAL" clId="{3C32E33E-7501-4ED9-A5EC-1BB3BC7D7A15}" dt="2020-04-14T11:11:21.626" v="263" actId="962"/>
          <ac:picMkLst>
            <pc:docMk/>
            <pc:sldMk cId="2935346831" sldId="268"/>
            <ac:picMk id="4" creationId="{2890B6B2-D89E-4F20-AEC6-4A640DBD8981}"/>
          </ac:picMkLst>
        </pc:picChg>
        <pc:picChg chg="del">
          <ac:chgData name="Kenneth Andersson R" userId="7a42cd6b-c489-4b75-9fae-7ec40be363a2" providerId="ADAL" clId="{3C32E33E-7501-4ED9-A5EC-1BB3BC7D7A15}" dt="2020-04-14T11:11:10.312" v="259" actId="478"/>
          <ac:picMkLst>
            <pc:docMk/>
            <pc:sldMk cId="2935346831" sldId="268"/>
            <ac:picMk id="5" creationId="{6A0CD198-8D8F-4B23-8AD7-A96BB862273D}"/>
          </ac:picMkLst>
        </pc:picChg>
      </pc:sldChg>
      <pc:sldChg chg="addSp delSp modSp add">
        <pc:chgData name="Kenneth Andersson R" userId="7a42cd6b-c489-4b75-9fae-7ec40be363a2" providerId="ADAL" clId="{3C32E33E-7501-4ED9-A5EC-1BB3BC7D7A15}" dt="2020-04-14T11:12:05.269" v="286" actId="20577"/>
        <pc:sldMkLst>
          <pc:docMk/>
          <pc:sldMk cId="2452313268" sldId="269"/>
        </pc:sldMkLst>
        <pc:spChg chg="mod">
          <ac:chgData name="Kenneth Andersson R" userId="7a42cd6b-c489-4b75-9fae-7ec40be363a2" providerId="ADAL" clId="{3C32E33E-7501-4ED9-A5EC-1BB3BC7D7A15}" dt="2020-04-14T11:12:05.269" v="286" actId="20577"/>
          <ac:spMkLst>
            <pc:docMk/>
            <pc:sldMk cId="2452313268" sldId="269"/>
            <ac:spMk id="2" creationId="{E0FF5AC6-0060-41A2-B767-C14E80F18CE4}"/>
          </ac:spMkLst>
        </pc:spChg>
        <pc:spChg chg="del">
          <ac:chgData name="Kenneth Andersson R" userId="7a42cd6b-c489-4b75-9fae-7ec40be363a2" providerId="ADAL" clId="{3C32E33E-7501-4ED9-A5EC-1BB3BC7D7A15}" dt="2020-04-14T11:11:57.668" v="276" actId="26606"/>
          <ac:spMkLst>
            <pc:docMk/>
            <pc:sldMk cId="2452313268" sldId="269"/>
            <ac:spMk id="56" creationId="{A4AC5506-6312-4701-8D3C-40187889A947}"/>
          </ac:spMkLst>
        </pc:spChg>
        <pc:spChg chg="add">
          <ac:chgData name="Kenneth Andersson R" userId="7a42cd6b-c489-4b75-9fae-7ec40be363a2" providerId="ADAL" clId="{3C32E33E-7501-4ED9-A5EC-1BB3BC7D7A15}" dt="2020-04-14T11:11:57.668" v="276" actId="26606"/>
          <ac:spMkLst>
            <pc:docMk/>
            <pc:sldMk cId="2452313268" sldId="269"/>
            <ac:spMk id="61" creationId="{A4AC5506-6312-4701-8D3C-40187889A947}"/>
          </ac:spMkLst>
        </pc:spChg>
        <pc:picChg chg="add mod">
          <ac:chgData name="Kenneth Andersson R" userId="7a42cd6b-c489-4b75-9fae-7ec40be363a2" providerId="ADAL" clId="{3C32E33E-7501-4ED9-A5EC-1BB3BC7D7A15}" dt="2020-04-14T11:11:58.236" v="278" actId="962"/>
          <ac:picMkLst>
            <pc:docMk/>
            <pc:sldMk cId="2452313268" sldId="269"/>
            <ac:picMk id="4" creationId="{A689F511-29E1-4C0D-8C72-5D9F0666D38F}"/>
          </ac:picMkLst>
        </pc:picChg>
        <pc:picChg chg="del">
          <ac:chgData name="Kenneth Andersson R" userId="7a42cd6b-c489-4b75-9fae-7ec40be363a2" providerId="ADAL" clId="{3C32E33E-7501-4ED9-A5EC-1BB3BC7D7A15}" dt="2020-04-14T11:11:45.356" v="274" actId="478"/>
          <ac:picMkLst>
            <pc:docMk/>
            <pc:sldMk cId="2452313268" sldId="269"/>
            <ac:picMk id="5" creationId="{6A0CD198-8D8F-4B23-8AD7-A96BB862273D}"/>
          </ac:picMkLst>
        </pc:picChg>
      </pc:sldChg>
      <pc:sldChg chg="addSp delSp modSp add">
        <pc:chgData name="Kenneth Andersson R" userId="7a42cd6b-c489-4b75-9fae-7ec40be363a2" providerId="ADAL" clId="{3C32E33E-7501-4ED9-A5EC-1BB3BC7D7A15}" dt="2020-04-14T11:12:29.935" v="299" actId="20577"/>
        <pc:sldMkLst>
          <pc:docMk/>
          <pc:sldMk cId="1576137391" sldId="270"/>
        </pc:sldMkLst>
        <pc:spChg chg="mod">
          <ac:chgData name="Kenneth Andersson R" userId="7a42cd6b-c489-4b75-9fae-7ec40be363a2" providerId="ADAL" clId="{3C32E33E-7501-4ED9-A5EC-1BB3BC7D7A15}" dt="2020-04-14T11:12:29.935" v="299" actId="20577"/>
          <ac:spMkLst>
            <pc:docMk/>
            <pc:sldMk cId="1576137391" sldId="270"/>
            <ac:spMk id="2" creationId="{E0FF5AC6-0060-41A2-B767-C14E80F18CE4}"/>
          </ac:spMkLst>
        </pc:spChg>
        <pc:spChg chg="del">
          <ac:chgData name="Kenneth Andersson R" userId="7a42cd6b-c489-4b75-9fae-7ec40be363a2" providerId="ADAL" clId="{3C32E33E-7501-4ED9-A5EC-1BB3BC7D7A15}" dt="2020-04-14T11:12:23.763" v="289" actId="26606"/>
          <ac:spMkLst>
            <pc:docMk/>
            <pc:sldMk cId="1576137391" sldId="270"/>
            <ac:spMk id="56" creationId="{A4AC5506-6312-4701-8D3C-40187889A947}"/>
          </ac:spMkLst>
        </pc:spChg>
        <pc:spChg chg="add">
          <ac:chgData name="Kenneth Andersson R" userId="7a42cd6b-c489-4b75-9fae-7ec40be363a2" providerId="ADAL" clId="{3C32E33E-7501-4ED9-A5EC-1BB3BC7D7A15}" dt="2020-04-14T11:12:23.763" v="289" actId="26606"/>
          <ac:spMkLst>
            <pc:docMk/>
            <pc:sldMk cId="1576137391" sldId="270"/>
            <ac:spMk id="61" creationId="{A4AC5506-6312-4701-8D3C-40187889A947}"/>
          </ac:spMkLst>
        </pc:spChg>
        <pc:picChg chg="add mod">
          <ac:chgData name="Kenneth Andersson R" userId="7a42cd6b-c489-4b75-9fae-7ec40be363a2" providerId="ADAL" clId="{3C32E33E-7501-4ED9-A5EC-1BB3BC7D7A15}" dt="2020-04-14T11:12:23.933" v="291" actId="962"/>
          <ac:picMkLst>
            <pc:docMk/>
            <pc:sldMk cId="1576137391" sldId="270"/>
            <ac:picMk id="4" creationId="{065BF42D-1589-431A-BBEF-E2AFAB7A2630}"/>
          </ac:picMkLst>
        </pc:picChg>
        <pc:picChg chg="del">
          <ac:chgData name="Kenneth Andersson R" userId="7a42cd6b-c489-4b75-9fae-7ec40be363a2" providerId="ADAL" clId="{3C32E33E-7501-4ED9-A5EC-1BB3BC7D7A15}" dt="2020-04-14T11:12:09.149" v="287" actId="478"/>
          <ac:picMkLst>
            <pc:docMk/>
            <pc:sldMk cId="1576137391" sldId="270"/>
            <ac:picMk id="5" creationId="{6A0CD198-8D8F-4B23-8AD7-A96BB862273D}"/>
          </ac:picMkLst>
        </pc:picChg>
      </pc:sldChg>
      <pc:sldChg chg="addSp delSp modSp add">
        <pc:chgData name="Kenneth Andersson R" userId="7a42cd6b-c489-4b75-9fae-7ec40be363a2" providerId="ADAL" clId="{3C32E33E-7501-4ED9-A5EC-1BB3BC7D7A15}" dt="2020-04-14T11:12:54.719" v="312" actId="20577"/>
        <pc:sldMkLst>
          <pc:docMk/>
          <pc:sldMk cId="3462985604" sldId="271"/>
        </pc:sldMkLst>
        <pc:spChg chg="mod">
          <ac:chgData name="Kenneth Andersson R" userId="7a42cd6b-c489-4b75-9fae-7ec40be363a2" providerId="ADAL" clId="{3C32E33E-7501-4ED9-A5EC-1BB3BC7D7A15}" dt="2020-04-14T11:12:54.719" v="312" actId="20577"/>
          <ac:spMkLst>
            <pc:docMk/>
            <pc:sldMk cId="3462985604" sldId="271"/>
            <ac:spMk id="2" creationId="{E0FF5AC6-0060-41A2-B767-C14E80F18CE4}"/>
          </ac:spMkLst>
        </pc:spChg>
        <pc:spChg chg="del">
          <ac:chgData name="Kenneth Andersson R" userId="7a42cd6b-c489-4b75-9fae-7ec40be363a2" providerId="ADAL" clId="{3C32E33E-7501-4ED9-A5EC-1BB3BC7D7A15}" dt="2020-04-14T11:12:48.388" v="304" actId="26606"/>
          <ac:spMkLst>
            <pc:docMk/>
            <pc:sldMk cId="3462985604" sldId="271"/>
            <ac:spMk id="56" creationId="{A4AC5506-6312-4701-8D3C-40187889A947}"/>
          </ac:spMkLst>
        </pc:spChg>
        <pc:spChg chg="add">
          <ac:chgData name="Kenneth Andersson R" userId="7a42cd6b-c489-4b75-9fae-7ec40be363a2" providerId="ADAL" clId="{3C32E33E-7501-4ED9-A5EC-1BB3BC7D7A15}" dt="2020-04-14T11:12:48.388" v="304" actId="26606"/>
          <ac:spMkLst>
            <pc:docMk/>
            <pc:sldMk cId="3462985604" sldId="271"/>
            <ac:spMk id="61" creationId="{A4AC5506-6312-4701-8D3C-40187889A947}"/>
          </ac:spMkLst>
        </pc:spChg>
        <pc:picChg chg="add mod">
          <ac:chgData name="Kenneth Andersson R" userId="7a42cd6b-c489-4b75-9fae-7ec40be363a2" providerId="ADAL" clId="{3C32E33E-7501-4ED9-A5EC-1BB3BC7D7A15}" dt="2020-04-14T11:12:48.388" v="304" actId="26606"/>
          <ac:picMkLst>
            <pc:docMk/>
            <pc:sldMk cId="3462985604" sldId="271"/>
            <ac:picMk id="4" creationId="{69D85FF8-DAAE-4B34-BA89-804CD0A5606F}"/>
          </ac:picMkLst>
        </pc:picChg>
        <pc:picChg chg="del">
          <ac:chgData name="Kenneth Andersson R" userId="7a42cd6b-c489-4b75-9fae-7ec40be363a2" providerId="ADAL" clId="{3C32E33E-7501-4ED9-A5EC-1BB3BC7D7A15}" dt="2020-04-14T11:12:34.405" v="300" actId="478"/>
          <ac:picMkLst>
            <pc:docMk/>
            <pc:sldMk cId="3462985604" sldId="271"/>
            <ac:picMk id="5" creationId="{6A0CD198-8D8F-4B23-8AD7-A96BB862273D}"/>
          </ac:picMkLst>
        </pc:picChg>
      </pc:sldChg>
      <pc:sldChg chg="add">
        <pc:chgData name="Kenneth Andersson R" userId="7a42cd6b-c489-4b75-9fae-7ec40be363a2" providerId="ADAL" clId="{3C32E33E-7501-4ED9-A5EC-1BB3BC7D7A15}" dt="2020-04-14T11:13:23.802" v="313"/>
        <pc:sldMkLst>
          <pc:docMk/>
          <pc:sldMk cId="2925931095" sldId="272"/>
        </pc:sldMkLst>
      </pc:sldChg>
      <pc:sldChg chg="delSp add del setBg delDesignElem">
        <pc:chgData name="Kenneth Andersson R" userId="7a42cd6b-c489-4b75-9fae-7ec40be363a2" providerId="ADAL" clId="{3C32E33E-7501-4ED9-A5EC-1BB3BC7D7A15}" dt="2020-04-14T11:16:31.667" v="401" actId="2696"/>
        <pc:sldMkLst>
          <pc:docMk/>
          <pc:sldMk cId="1141032168" sldId="273"/>
        </pc:sldMkLst>
        <pc:spChg chg="del">
          <ac:chgData name="Kenneth Andersson R" userId="7a42cd6b-c489-4b75-9fae-7ec40be363a2" providerId="ADAL" clId="{3C32E33E-7501-4ED9-A5EC-1BB3BC7D7A15}" dt="2020-04-14T11:16:13.546" v="400"/>
          <ac:spMkLst>
            <pc:docMk/>
            <pc:sldMk cId="1141032168" sldId="273"/>
            <ac:spMk id="46" creationId="{A4AC5506-6312-4701-8D3C-40187889A947}"/>
          </ac:spMkLst>
        </pc:spChg>
      </pc:sldChg>
      <pc:sldChg chg="addSp delSp modSp add">
        <pc:chgData name="Kenneth Andersson R" userId="7a42cd6b-c489-4b75-9fae-7ec40be363a2" providerId="ADAL" clId="{3C32E33E-7501-4ED9-A5EC-1BB3BC7D7A15}" dt="2020-04-14T11:18:41.142" v="461" actId="1035"/>
        <pc:sldMkLst>
          <pc:docMk/>
          <pc:sldMk cId="1232007308" sldId="273"/>
        </pc:sldMkLst>
        <pc:spChg chg="mod">
          <ac:chgData name="Kenneth Andersson R" userId="7a42cd6b-c489-4b75-9fae-7ec40be363a2" providerId="ADAL" clId="{3C32E33E-7501-4ED9-A5EC-1BB3BC7D7A15}" dt="2020-04-14T11:16:52.160" v="413" actId="20577"/>
          <ac:spMkLst>
            <pc:docMk/>
            <pc:sldMk cId="1232007308" sldId="273"/>
            <ac:spMk id="2" creationId="{E0FF5AC6-0060-41A2-B767-C14E80F18CE4}"/>
          </ac:spMkLst>
        </pc:spChg>
        <pc:spChg chg="del">
          <ac:chgData name="Kenneth Andersson R" userId="7a42cd6b-c489-4b75-9fae-7ec40be363a2" providerId="ADAL" clId="{3C32E33E-7501-4ED9-A5EC-1BB3BC7D7A15}" dt="2020-04-14T11:17:52.050" v="418" actId="26606"/>
          <ac:spMkLst>
            <pc:docMk/>
            <pc:sldMk cId="1232007308" sldId="273"/>
            <ac:spMk id="46" creationId="{A4AC5506-6312-4701-8D3C-40187889A947}"/>
          </ac:spMkLst>
        </pc:spChg>
        <pc:spChg chg="add">
          <ac:chgData name="Kenneth Andersson R" userId="7a42cd6b-c489-4b75-9fae-7ec40be363a2" providerId="ADAL" clId="{3C32E33E-7501-4ED9-A5EC-1BB3BC7D7A15}" dt="2020-04-14T11:17:52.050" v="418" actId="26606"/>
          <ac:spMkLst>
            <pc:docMk/>
            <pc:sldMk cId="1232007308" sldId="273"/>
            <ac:spMk id="51" creationId="{A4AC5506-6312-4701-8D3C-40187889A947}"/>
          </ac:spMkLst>
        </pc:spChg>
        <pc:picChg chg="add mod">
          <ac:chgData name="Kenneth Andersson R" userId="7a42cd6b-c489-4b75-9fae-7ec40be363a2" providerId="ADAL" clId="{3C32E33E-7501-4ED9-A5EC-1BB3BC7D7A15}" dt="2020-04-14T11:18:41.142" v="461" actId="1035"/>
          <ac:picMkLst>
            <pc:docMk/>
            <pc:sldMk cId="1232007308" sldId="273"/>
            <ac:picMk id="4" creationId="{41755525-2CC8-4511-80A9-25ACDB7D7CF2}"/>
          </ac:picMkLst>
        </pc:picChg>
        <pc:picChg chg="del">
          <ac:chgData name="Kenneth Andersson R" userId="7a42cd6b-c489-4b75-9fae-7ec40be363a2" providerId="ADAL" clId="{3C32E33E-7501-4ED9-A5EC-1BB3BC7D7A15}" dt="2020-04-14T11:16:38.707" v="403" actId="478"/>
          <ac:picMkLst>
            <pc:docMk/>
            <pc:sldMk cId="1232007308" sldId="273"/>
            <ac:picMk id="38" creationId="{8F2098FA-D8E9-48F6-A867-7D3AA7D5FAB5}"/>
          </ac:picMkLst>
        </pc:picChg>
      </pc:sldChg>
      <pc:sldChg chg="addSp modSp add">
        <pc:chgData name="Kenneth Andersson R" userId="7a42cd6b-c489-4b75-9fae-7ec40be363a2" providerId="ADAL" clId="{3C32E33E-7501-4ED9-A5EC-1BB3BC7D7A15}" dt="2020-04-14T11:27:53.574" v="595" actId="1036"/>
        <pc:sldMkLst>
          <pc:docMk/>
          <pc:sldMk cId="1547967562" sldId="274"/>
        </pc:sldMkLst>
        <pc:spChg chg="mod">
          <ac:chgData name="Kenneth Andersson R" userId="7a42cd6b-c489-4b75-9fae-7ec40be363a2" providerId="ADAL" clId="{3C32E33E-7501-4ED9-A5EC-1BB3BC7D7A15}" dt="2020-04-14T11:24:27.530" v="531" actId="20577"/>
          <ac:spMkLst>
            <pc:docMk/>
            <pc:sldMk cId="1547967562" sldId="274"/>
            <ac:spMk id="2" creationId="{355CB4A8-986E-46AB-B053-C0ACAD926E15}"/>
          </ac:spMkLst>
        </pc:spChg>
        <pc:spChg chg="add mod">
          <ac:chgData name="Kenneth Andersson R" userId="7a42cd6b-c489-4b75-9fae-7ec40be363a2" providerId="ADAL" clId="{3C32E33E-7501-4ED9-A5EC-1BB3BC7D7A15}" dt="2020-04-14T11:27:53.574" v="595" actId="1036"/>
          <ac:spMkLst>
            <pc:docMk/>
            <pc:sldMk cId="1547967562" sldId="274"/>
            <ac:spMk id="4" creationId="{A0C2D0E7-382A-4F64-BB5E-4B1A802729C2}"/>
          </ac:spMkLst>
        </pc:spChg>
        <pc:spChg chg="add mod">
          <ac:chgData name="Kenneth Andersson R" userId="7a42cd6b-c489-4b75-9fae-7ec40be363a2" providerId="ADAL" clId="{3C32E33E-7501-4ED9-A5EC-1BB3BC7D7A15}" dt="2020-04-14T11:27:53.574" v="595" actId="1036"/>
          <ac:spMkLst>
            <pc:docMk/>
            <pc:sldMk cId="1547967562" sldId="274"/>
            <ac:spMk id="6" creationId="{0004C0ED-6A00-47D8-9F22-39745742BC68}"/>
          </ac:spMkLst>
        </pc:spChg>
        <pc:graphicFrameChg chg="add mod">
          <ac:chgData name="Kenneth Andersson R" userId="7a42cd6b-c489-4b75-9fae-7ec40be363a2" providerId="ADAL" clId="{3C32E33E-7501-4ED9-A5EC-1BB3BC7D7A15}" dt="2020-04-14T11:27:53.574" v="595" actId="1036"/>
          <ac:graphicFrameMkLst>
            <pc:docMk/>
            <pc:sldMk cId="1547967562" sldId="274"/>
            <ac:graphicFrameMk id="3" creationId="{333F5AC4-CECF-4AE4-915F-413B4F280917}"/>
          </ac:graphicFrameMkLst>
        </pc:graphicFrameChg>
        <pc:graphicFrameChg chg="add mod">
          <ac:chgData name="Kenneth Andersson R" userId="7a42cd6b-c489-4b75-9fae-7ec40be363a2" providerId="ADAL" clId="{3C32E33E-7501-4ED9-A5EC-1BB3BC7D7A15}" dt="2020-04-14T11:27:53.574" v="595" actId="1036"/>
          <ac:graphicFrameMkLst>
            <pc:docMk/>
            <pc:sldMk cId="1547967562" sldId="274"/>
            <ac:graphicFrameMk id="5" creationId="{0E6DE59E-94A5-449C-A264-56AC7FE5D853}"/>
          </ac:graphicFrameMkLst>
        </pc:graphicFrameChg>
      </pc:sldChg>
      <pc:sldChg chg="add del">
        <pc:chgData name="Kenneth Andersson R" userId="7a42cd6b-c489-4b75-9fae-7ec40be363a2" providerId="ADAL" clId="{3C32E33E-7501-4ED9-A5EC-1BB3BC7D7A15}" dt="2020-04-14T11:29:45.194" v="620" actId="2696"/>
        <pc:sldMkLst>
          <pc:docMk/>
          <pc:sldMk cId="3936306953" sldId="275"/>
        </pc:sldMkLst>
      </pc:sldChg>
      <pc:sldChg chg="addSp modSp add ord">
        <pc:chgData name="Kenneth Andersson R" userId="7a42cd6b-c489-4b75-9fae-7ec40be363a2" providerId="ADAL" clId="{3C32E33E-7501-4ED9-A5EC-1BB3BC7D7A15}" dt="2020-04-14T11:33:43.286" v="672" actId="20577"/>
        <pc:sldMkLst>
          <pc:docMk/>
          <pc:sldMk cId="2371880930" sldId="276"/>
        </pc:sldMkLst>
        <pc:spChg chg="mod">
          <ac:chgData name="Kenneth Andersson R" userId="7a42cd6b-c489-4b75-9fae-7ec40be363a2" providerId="ADAL" clId="{3C32E33E-7501-4ED9-A5EC-1BB3BC7D7A15}" dt="2020-04-14T11:29:36.304" v="619" actId="20577"/>
          <ac:spMkLst>
            <pc:docMk/>
            <pc:sldMk cId="2371880930" sldId="276"/>
            <ac:spMk id="2" creationId="{79C98611-28E7-4B33-BD2E-39CBE50BA687}"/>
          </ac:spMkLst>
        </pc:spChg>
        <pc:spChg chg="add mod">
          <ac:chgData name="Kenneth Andersson R" userId="7a42cd6b-c489-4b75-9fae-7ec40be363a2" providerId="ADAL" clId="{3C32E33E-7501-4ED9-A5EC-1BB3BC7D7A15}" dt="2020-04-14T11:33:11.805" v="650" actId="20577"/>
          <ac:spMkLst>
            <pc:docMk/>
            <pc:sldMk cId="2371880930" sldId="276"/>
            <ac:spMk id="8" creationId="{39DB611B-08D3-4759-A689-7AF9BA0D44D4}"/>
          </ac:spMkLst>
        </pc:spChg>
        <pc:spChg chg="add mod">
          <ac:chgData name="Kenneth Andersson R" userId="7a42cd6b-c489-4b75-9fae-7ec40be363a2" providerId="ADAL" clId="{3C32E33E-7501-4ED9-A5EC-1BB3BC7D7A15}" dt="2020-04-14T11:33:43.286" v="672" actId="20577"/>
          <ac:spMkLst>
            <pc:docMk/>
            <pc:sldMk cId="2371880930" sldId="276"/>
            <ac:spMk id="9" creationId="{B9056980-21A6-4004-8087-A23FD624F594}"/>
          </ac:spMkLst>
        </pc:spChg>
        <pc:graphicFrameChg chg="add mod">
          <ac:chgData name="Kenneth Andersson R" userId="7a42cd6b-c489-4b75-9fae-7ec40be363a2" providerId="ADAL" clId="{3C32E33E-7501-4ED9-A5EC-1BB3BC7D7A15}" dt="2020-04-14T11:33:03.817" v="639" actId="1076"/>
          <ac:graphicFrameMkLst>
            <pc:docMk/>
            <pc:sldMk cId="2371880930" sldId="276"/>
            <ac:graphicFrameMk id="3" creationId="{EE891045-A652-4D52-86E3-2D4A39734819}"/>
          </ac:graphicFrameMkLst>
        </pc:graphicFrameChg>
        <pc:graphicFrameChg chg="add mod">
          <ac:chgData name="Kenneth Andersson R" userId="7a42cd6b-c489-4b75-9fae-7ec40be363a2" providerId="ADAL" clId="{3C32E33E-7501-4ED9-A5EC-1BB3BC7D7A15}" dt="2020-04-14T11:31:37.152" v="633" actId="1076"/>
          <ac:graphicFrameMkLst>
            <pc:docMk/>
            <pc:sldMk cId="2371880930" sldId="276"/>
            <ac:graphicFrameMk id="4" creationId="{EBA7E21F-01A4-4BFC-B11C-49E7F43062CF}"/>
          </ac:graphicFrameMkLst>
        </pc:graphicFrameChg>
        <pc:graphicFrameChg chg="add mod">
          <ac:chgData name="Kenneth Andersson R" userId="7a42cd6b-c489-4b75-9fae-7ec40be363a2" providerId="ADAL" clId="{3C32E33E-7501-4ED9-A5EC-1BB3BC7D7A15}" dt="2020-04-14T11:31:46.643" v="634" actId="1076"/>
          <ac:graphicFrameMkLst>
            <pc:docMk/>
            <pc:sldMk cId="2371880930" sldId="276"/>
            <ac:graphicFrameMk id="5" creationId="{8090279F-0CC3-4F07-B8B7-8F9329C845CC}"/>
          </ac:graphicFrameMkLst>
        </pc:graphicFrameChg>
        <pc:graphicFrameChg chg="add mod">
          <ac:chgData name="Kenneth Andersson R" userId="7a42cd6b-c489-4b75-9fae-7ec40be363a2" providerId="ADAL" clId="{3C32E33E-7501-4ED9-A5EC-1BB3BC7D7A15}" dt="2020-04-14T11:32:34.199" v="636" actId="1076"/>
          <ac:graphicFrameMkLst>
            <pc:docMk/>
            <pc:sldMk cId="2371880930" sldId="276"/>
            <ac:graphicFrameMk id="6" creationId="{BD4244F1-BCE0-483E-AB12-CDD1ACFAE851}"/>
          </ac:graphicFrameMkLst>
        </pc:graphicFrameChg>
        <pc:graphicFrameChg chg="add mod">
          <ac:chgData name="Kenneth Andersson R" userId="7a42cd6b-c489-4b75-9fae-7ec40be363a2" providerId="ADAL" clId="{3C32E33E-7501-4ED9-A5EC-1BB3BC7D7A15}" dt="2020-04-14T11:32:52.514" v="638" actId="1076"/>
          <ac:graphicFrameMkLst>
            <pc:docMk/>
            <pc:sldMk cId="2371880930" sldId="276"/>
            <ac:graphicFrameMk id="7" creationId="{32B3A05B-3A77-4356-89E8-637CEC391DDA}"/>
          </ac:graphicFrameMkLst>
        </pc:graphicFrameChg>
      </pc:sldChg>
      <pc:sldChg chg="addSp modSp add">
        <pc:chgData name="Kenneth Andersson R" userId="7a42cd6b-c489-4b75-9fae-7ec40be363a2" providerId="ADAL" clId="{3C32E33E-7501-4ED9-A5EC-1BB3BC7D7A15}" dt="2020-04-14T11:37:36.024" v="690"/>
        <pc:sldMkLst>
          <pc:docMk/>
          <pc:sldMk cId="2885617602" sldId="277"/>
        </pc:sldMkLst>
        <pc:spChg chg="mod">
          <ac:chgData name="Kenneth Andersson R" userId="7a42cd6b-c489-4b75-9fae-7ec40be363a2" providerId="ADAL" clId="{3C32E33E-7501-4ED9-A5EC-1BB3BC7D7A15}" dt="2020-04-14T11:36:10.823" v="684" actId="20577"/>
          <ac:spMkLst>
            <pc:docMk/>
            <pc:sldMk cId="2885617602" sldId="277"/>
            <ac:spMk id="2" creationId="{F3DC1531-E94C-4273-9568-C46AB23D690C}"/>
          </ac:spMkLst>
        </pc:spChg>
        <pc:spChg chg="add mod">
          <ac:chgData name="Kenneth Andersson R" userId="7a42cd6b-c489-4b75-9fae-7ec40be363a2" providerId="ADAL" clId="{3C32E33E-7501-4ED9-A5EC-1BB3BC7D7A15}" dt="2020-04-14T11:37:36.024" v="690"/>
          <ac:spMkLst>
            <pc:docMk/>
            <pc:sldMk cId="2885617602" sldId="277"/>
            <ac:spMk id="3" creationId="{330F1382-AE7F-4238-97F4-CAB3A99A0A04}"/>
          </ac:spMkLst>
        </pc:spChg>
      </pc:sldChg>
      <pc:sldChg chg="modSp add">
        <pc:chgData name="Kenneth Andersson R" userId="7a42cd6b-c489-4b75-9fae-7ec40be363a2" providerId="ADAL" clId="{3C32E33E-7501-4ED9-A5EC-1BB3BC7D7A15}" dt="2020-04-14T11:39:16.969" v="706" actId="20577"/>
        <pc:sldMkLst>
          <pc:docMk/>
          <pc:sldMk cId="344236225" sldId="278"/>
        </pc:sldMkLst>
        <pc:spChg chg="mod">
          <ac:chgData name="Kenneth Andersson R" userId="7a42cd6b-c489-4b75-9fae-7ec40be363a2" providerId="ADAL" clId="{3C32E33E-7501-4ED9-A5EC-1BB3BC7D7A15}" dt="2020-04-14T11:38:29.603" v="698" actId="20577"/>
          <ac:spMkLst>
            <pc:docMk/>
            <pc:sldMk cId="344236225" sldId="278"/>
            <ac:spMk id="2" creationId="{F3DC1531-E94C-4273-9568-C46AB23D690C}"/>
          </ac:spMkLst>
        </pc:spChg>
        <pc:spChg chg="mod">
          <ac:chgData name="Kenneth Andersson R" userId="7a42cd6b-c489-4b75-9fae-7ec40be363a2" providerId="ADAL" clId="{3C32E33E-7501-4ED9-A5EC-1BB3BC7D7A15}" dt="2020-04-14T11:39:16.969" v="706" actId="20577"/>
          <ac:spMkLst>
            <pc:docMk/>
            <pc:sldMk cId="344236225" sldId="278"/>
            <ac:spMk id="3" creationId="{330F1382-AE7F-4238-97F4-CAB3A99A0A0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0389F-F503-400B-8080-C60824F3C6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E8AE0F03-BEEE-4CBB-AE51-D5FE15FCD1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179F4D0B-7FA9-43AE-A268-4C963155D4F1}"/>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5" name="Footer Placeholder 4">
            <a:extLst>
              <a:ext uri="{FF2B5EF4-FFF2-40B4-BE49-F238E27FC236}">
                <a16:creationId xmlns:a16="http://schemas.microsoft.com/office/drawing/2014/main" id="{3C9F97D4-47E0-43BA-BA5D-D599BE40336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D68ED4D-0FAC-4429-8E90-593B48B10E62}"/>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52505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7656B-A844-496E-A940-87198CD7284C}"/>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16A2896E-C74A-4236-8A88-5356896B7B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E9983C8D-FA87-4D99-8DAF-8F98152E4E12}"/>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5" name="Footer Placeholder 4">
            <a:extLst>
              <a:ext uri="{FF2B5EF4-FFF2-40B4-BE49-F238E27FC236}">
                <a16:creationId xmlns:a16="http://schemas.microsoft.com/office/drawing/2014/main" id="{E6055212-E487-4C4F-8136-EDBC34C1B6A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79AF595-B589-4E28-BE8A-DC6C91AB4E2D}"/>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137423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C42B25-B2F3-41C7-B07C-044DBCBEC68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72A0B316-2B13-45D0-BCF0-A561EBEAF6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C0A4358-984D-4343-AD19-60CF6EFA6558}"/>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5" name="Footer Placeholder 4">
            <a:extLst>
              <a:ext uri="{FF2B5EF4-FFF2-40B4-BE49-F238E27FC236}">
                <a16:creationId xmlns:a16="http://schemas.microsoft.com/office/drawing/2014/main" id="{F6ED141C-2193-425A-9C93-B7C222F8B31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9476776-68D4-4100-A9F6-1D4248457A3E}"/>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103377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2732A-2093-45EA-8003-D0D369659515}"/>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C7604404-03E4-49B4-A82B-432D5239CE2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2AE90B9A-F809-49BA-92BA-CCC144F5DC72}"/>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5" name="Footer Placeholder 4">
            <a:extLst>
              <a:ext uri="{FF2B5EF4-FFF2-40B4-BE49-F238E27FC236}">
                <a16:creationId xmlns:a16="http://schemas.microsoft.com/office/drawing/2014/main" id="{25F1AB2C-8120-4646-B4A0-8156D0C4EA9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D62D2B6F-B087-4E3C-B61E-6F6A39B8ED66}"/>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16558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93C7F-0A0F-499A-B106-1F459926F4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6D19FA24-9F9E-4456-BE68-AE4C625869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1EDB63-B19E-4DC3-9450-33E3709AB052}"/>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5" name="Footer Placeholder 4">
            <a:extLst>
              <a:ext uri="{FF2B5EF4-FFF2-40B4-BE49-F238E27FC236}">
                <a16:creationId xmlns:a16="http://schemas.microsoft.com/office/drawing/2014/main" id="{5E5F9D92-319F-4FA8-9004-F49A01CB12E3}"/>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A64C300B-8FA6-4B2A-872E-7650F74752A8}"/>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853411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AE9AF-C07A-469F-8D04-27941E958775}"/>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A051A566-D8ED-4BBC-B39A-F0158F56990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8AFF0EA8-EC13-4FE1-A4C0-56E1F90E5EC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32CB0C49-4071-4BDB-B65A-4356C6F7C936}"/>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6" name="Footer Placeholder 5">
            <a:extLst>
              <a:ext uri="{FF2B5EF4-FFF2-40B4-BE49-F238E27FC236}">
                <a16:creationId xmlns:a16="http://schemas.microsoft.com/office/drawing/2014/main" id="{34CFDFE1-34BC-4F12-8D62-6AFE649F809E}"/>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CEF83E7E-1842-4EF1-8750-249ED255C453}"/>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078504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7A40D-2FB2-4269-8822-A2E989900DC2}"/>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B01E79AC-43EB-4C6A-A4A0-3A5DE2905C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9EA30A-F3CA-4090-BCE7-F1A38B0EE6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4D1E81CD-EC6C-48D1-8D59-EAFB42A3EA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67DB7E-DB2B-4ECF-8BB0-EBF3AC267B1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F2300B11-5868-46A5-8B21-D26630D61008}"/>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8" name="Footer Placeholder 7">
            <a:extLst>
              <a:ext uri="{FF2B5EF4-FFF2-40B4-BE49-F238E27FC236}">
                <a16:creationId xmlns:a16="http://schemas.microsoft.com/office/drawing/2014/main" id="{3E90F920-AB5D-44FA-9C87-B6AFF066EFA1}"/>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56DB2337-E7BD-42D5-8E5F-41DC09537A45}"/>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2237637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8B697-1AEA-4AAD-A174-108B7E49EC1D}"/>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23795B41-85CB-473D-8408-B1F6B43C8A98}"/>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4" name="Footer Placeholder 3">
            <a:extLst>
              <a:ext uri="{FF2B5EF4-FFF2-40B4-BE49-F238E27FC236}">
                <a16:creationId xmlns:a16="http://schemas.microsoft.com/office/drawing/2014/main" id="{1FDA6488-753F-40CD-95E7-FB59EF0D94DB}"/>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9DB19771-DF27-4B1D-B823-31B6D4F1D025}"/>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035075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12053A-7F24-4406-9ABD-1018DD7643F0}"/>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3" name="Footer Placeholder 2">
            <a:extLst>
              <a:ext uri="{FF2B5EF4-FFF2-40B4-BE49-F238E27FC236}">
                <a16:creationId xmlns:a16="http://schemas.microsoft.com/office/drawing/2014/main" id="{B89FBFA5-BDA0-4449-B4D6-A20E0CE15133}"/>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3A45434F-DF39-4CE5-AB5F-7BB94490CCDB}"/>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2996516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79BC8-B488-436F-86C6-0CC7591AD0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A1251116-38EE-4046-A6A9-8848240CE7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949747C7-84CF-47F1-9B90-9EFCAE6D68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3D96A5-7617-414A-ADA8-DF24FA41DDC5}"/>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6" name="Footer Placeholder 5">
            <a:extLst>
              <a:ext uri="{FF2B5EF4-FFF2-40B4-BE49-F238E27FC236}">
                <a16:creationId xmlns:a16="http://schemas.microsoft.com/office/drawing/2014/main" id="{3345E6DF-C762-43D4-A3AE-394BE3585E5B}"/>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E4458977-151C-47DC-B0BE-42E6EC2009DC}"/>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3091000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DA659-A87C-4DA7-8347-EFF975EC67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754ACB0E-59DD-49CC-A098-3614A1B081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566FAE6F-DFAE-41A6-A2E0-2036088E05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26AB7C-EA3C-4283-A62C-37B82AAF13B5}"/>
              </a:ext>
            </a:extLst>
          </p:cNvPr>
          <p:cNvSpPr>
            <a:spLocks noGrp="1"/>
          </p:cNvSpPr>
          <p:nvPr>
            <p:ph type="dt" sz="half" idx="10"/>
          </p:nvPr>
        </p:nvSpPr>
        <p:spPr/>
        <p:txBody>
          <a:bodyPr/>
          <a:lstStyle/>
          <a:p>
            <a:fld id="{A9118171-75C5-440C-A3A6-009AD4B036C9}" type="datetimeFigureOut">
              <a:rPr lang="sv-SE" smtClean="0"/>
              <a:t>2020-04-16</a:t>
            </a:fld>
            <a:endParaRPr lang="sv-SE"/>
          </a:p>
        </p:txBody>
      </p:sp>
      <p:sp>
        <p:nvSpPr>
          <p:cNvPr id="6" name="Footer Placeholder 5">
            <a:extLst>
              <a:ext uri="{FF2B5EF4-FFF2-40B4-BE49-F238E27FC236}">
                <a16:creationId xmlns:a16="http://schemas.microsoft.com/office/drawing/2014/main" id="{E83351E0-8EB1-41E0-A3D7-80E4D28184FB}"/>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156C259D-CBF4-4D30-B079-EEF3188C8309}"/>
              </a:ext>
            </a:extLst>
          </p:cNvPr>
          <p:cNvSpPr>
            <a:spLocks noGrp="1"/>
          </p:cNvSpPr>
          <p:nvPr>
            <p:ph type="sldNum" sz="quarter" idx="12"/>
          </p:nvPr>
        </p:nvSpPr>
        <p:spPr/>
        <p:txBody>
          <a:bodyPr/>
          <a:lstStyle/>
          <a:p>
            <a:fld id="{20EDF93B-7024-4C1A-804D-3A7F0D514E4C}" type="slidenum">
              <a:rPr lang="sv-SE" smtClean="0"/>
              <a:t>‹#›</a:t>
            </a:fld>
            <a:endParaRPr lang="sv-SE"/>
          </a:p>
        </p:txBody>
      </p:sp>
    </p:spTree>
    <p:extLst>
      <p:ext uri="{BB962C8B-B14F-4D97-AF65-F5344CB8AC3E}">
        <p14:creationId xmlns:p14="http://schemas.microsoft.com/office/powerpoint/2010/main" val="2138363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D38783-B094-4A7C-BE0B-AA4E057250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C2C3C9C1-EB9F-4139-8AEE-0CA606F9A5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08B965BA-CFE8-447C-8305-941A0AE323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118171-75C5-440C-A3A6-009AD4B036C9}" type="datetimeFigureOut">
              <a:rPr lang="sv-SE" smtClean="0"/>
              <a:t>2020-04-16</a:t>
            </a:fld>
            <a:endParaRPr lang="sv-SE"/>
          </a:p>
        </p:txBody>
      </p:sp>
      <p:sp>
        <p:nvSpPr>
          <p:cNvPr id="5" name="Footer Placeholder 4">
            <a:extLst>
              <a:ext uri="{FF2B5EF4-FFF2-40B4-BE49-F238E27FC236}">
                <a16:creationId xmlns:a16="http://schemas.microsoft.com/office/drawing/2014/main" id="{112D7089-C0C9-4B5D-8601-C29EDD7A71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7A35B6DC-A2B4-44EE-81A5-77E070F79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EDF93B-7024-4C1A-804D-3A7F0D514E4C}" type="slidenum">
              <a:rPr lang="sv-SE" smtClean="0"/>
              <a:t>‹#›</a:t>
            </a:fld>
            <a:endParaRPr lang="sv-SE"/>
          </a:p>
        </p:txBody>
      </p:sp>
    </p:spTree>
    <p:extLst>
      <p:ext uri="{BB962C8B-B14F-4D97-AF65-F5344CB8AC3E}">
        <p14:creationId xmlns:p14="http://schemas.microsoft.com/office/powerpoint/2010/main" val="3080054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8AA5BC-4F7A-4226-8F99-6D824B226A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0" name="Straight Connector 9">
            <a:extLst>
              <a:ext uri="{FF2B5EF4-FFF2-40B4-BE49-F238E27FC236}">
                <a16:creationId xmlns:a16="http://schemas.microsoft.com/office/drawing/2014/main" id="{911DBBF1-3229-4BD9-B3D1-B4CA571E743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843625"/>
            <a:ext cx="12188824"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BC87C3E-1040-4EE4-9BDB-9537F7A1B3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6" y="968282"/>
            <a:ext cx="12188824" cy="4946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D3F2C4-1946-4280-9949-60176440EFD9}"/>
              </a:ext>
            </a:extLst>
          </p:cNvPr>
          <p:cNvSpPr>
            <a:spLocks noGrp="1"/>
          </p:cNvSpPr>
          <p:nvPr>
            <p:ph type="ctrTitle"/>
          </p:nvPr>
        </p:nvSpPr>
        <p:spPr>
          <a:xfrm>
            <a:off x="795338" y="1566473"/>
            <a:ext cx="10601325" cy="2166723"/>
          </a:xfrm>
        </p:spPr>
        <p:txBody>
          <a:bodyPr>
            <a:normAutofit/>
          </a:bodyPr>
          <a:lstStyle/>
          <a:p>
            <a:r>
              <a:rPr lang="sv-SE" sz="5600" dirty="0"/>
              <a:t>JVET-R0292</a:t>
            </a:r>
            <a:br>
              <a:rPr lang="sv-SE" sz="5600" dirty="0"/>
            </a:br>
            <a:r>
              <a:rPr lang="en-CA" sz="5600" b="1" dirty="0"/>
              <a:t>Fixes for 4-tap interpolation filtering</a:t>
            </a:r>
            <a:endParaRPr lang="sv-SE" sz="5600" dirty="0"/>
          </a:p>
        </p:txBody>
      </p:sp>
      <p:sp>
        <p:nvSpPr>
          <p:cNvPr id="3" name="Subtitle 2">
            <a:extLst>
              <a:ext uri="{FF2B5EF4-FFF2-40B4-BE49-F238E27FC236}">
                <a16:creationId xmlns:a16="http://schemas.microsoft.com/office/drawing/2014/main" id="{57AAC5CB-43DC-44DF-B9BC-19C93B410AAF}"/>
              </a:ext>
            </a:extLst>
          </p:cNvPr>
          <p:cNvSpPr>
            <a:spLocks noGrp="1"/>
          </p:cNvSpPr>
          <p:nvPr>
            <p:ph type="subTitle" idx="1"/>
          </p:nvPr>
        </p:nvSpPr>
        <p:spPr>
          <a:xfrm>
            <a:off x="795338" y="4092320"/>
            <a:ext cx="10601325" cy="1144884"/>
          </a:xfrm>
        </p:spPr>
        <p:txBody>
          <a:bodyPr>
            <a:normAutofit/>
          </a:bodyPr>
          <a:lstStyle/>
          <a:p>
            <a:r>
              <a:rPr lang="en-CA" sz="1900"/>
              <a:t>K. Andersson, R. </a:t>
            </a:r>
            <a:r>
              <a:rPr lang="en-CA" sz="1900" err="1"/>
              <a:t>Ruoyang</a:t>
            </a:r>
            <a:r>
              <a:rPr lang="en-CA" sz="1900"/>
              <a:t>, Z. Zhang, J. Ström</a:t>
            </a:r>
          </a:p>
          <a:p>
            <a:endParaRPr lang="en-CA" sz="1900"/>
          </a:p>
          <a:p>
            <a:r>
              <a:rPr lang="en-CA" sz="1900"/>
              <a:t>Ericsson</a:t>
            </a:r>
            <a:endParaRPr lang="sv-SE" sz="1900"/>
          </a:p>
        </p:txBody>
      </p:sp>
      <p:cxnSp>
        <p:nvCxnSpPr>
          <p:cNvPr id="14" name="Straight Connector 13">
            <a:extLst>
              <a:ext uri="{FF2B5EF4-FFF2-40B4-BE49-F238E27FC236}">
                <a16:creationId xmlns:a16="http://schemas.microsoft.com/office/drawing/2014/main" id="{42CDBECE-872A-4C73-9DC1-BB4E805E2C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3894594"/>
            <a:ext cx="27432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5CD5A0B-CDD7-427C-AA42-2EECFDFA18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6028863"/>
            <a:ext cx="12188824"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174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(6/32)</a:t>
            </a:r>
          </a:p>
        </p:txBody>
      </p:sp>
      <p:pic>
        <p:nvPicPr>
          <p:cNvPr id="4" name="Picture 3" descr="A close up of a map&#10;&#10;Description automatically generated">
            <a:extLst>
              <a:ext uri="{FF2B5EF4-FFF2-40B4-BE49-F238E27FC236}">
                <a16:creationId xmlns:a16="http://schemas.microsoft.com/office/drawing/2014/main" id="{390A997F-F0F6-48A7-AEB3-89655BA821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692327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(7/32)</a:t>
            </a:r>
          </a:p>
        </p:txBody>
      </p:sp>
      <p:pic>
        <p:nvPicPr>
          <p:cNvPr id="4" name="Picture 3" descr="A close up of a map&#10;&#10;Description automatically generated">
            <a:extLst>
              <a:ext uri="{FF2B5EF4-FFF2-40B4-BE49-F238E27FC236}">
                <a16:creationId xmlns:a16="http://schemas.microsoft.com/office/drawing/2014/main" id="{8FFA8DE7-F35E-4615-BA1F-5111C4BBCA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904577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 name="Rectangle 6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(8/32)</a:t>
            </a:r>
          </a:p>
        </p:txBody>
      </p:sp>
      <p:pic>
        <p:nvPicPr>
          <p:cNvPr id="5" name="Picture 4" descr="A close up of a map&#10;&#10;Description automatically generated">
            <a:extLst>
              <a:ext uri="{FF2B5EF4-FFF2-40B4-BE49-F238E27FC236}">
                <a16:creationId xmlns:a16="http://schemas.microsoft.com/office/drawing/2014/main" id="{8F55560E-0777-4DD4-98D1-67C202A16F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544956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(9/32)</a:t>
            </a:r>
          </a:p>
        </p:txBody>
      </p:sp>
      <p:pic>
        <p:nvPicPr>
          <p:cNvPr id="4" name="Picture 3" descr="A close up of a map&#10;&#10;Description automatically generated">
            <a:extLst>
              <a:ext uri="{FF2B5EF4-FFF2-40B4-BE49-F238E27FC236}">
                <a16:creationId xmlns:a16="http://schemas.microsoft.com/office/drawing/2014/main" id="{A9BDC6A8-F09A-44EB-8A44-9F7CD1DD9A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521020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(10/32)</a:t>
            </a:r>
          </a:p>
        </p:txBody>
      </p:sp>
      <p:pic>
        <p:nvPicPr>
          <p:cNvPr id="4" name="Picture 3" descr="A close up of a map&#10;&#10;Description automatically generated">
            <a:extLst>
              <a:ext uri="{FF2B5EF4-FFF2-40B4-BE49-F238E27FC236}">
                <a16:creationId xmlns:a16="http://schemas.microsoft.com/office/drawing/2014/main" id="{4B2DC37A-7A4D-40C4-882F-ABBD64B3B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3672792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(11/32)</a:t>
            </a:r>
          </a:p>
        </p:txBody>
      </p:sp>
      <p:pic>
        <p:nvPicPr>
          <p:cNvPr id="4" name="Picture 3" descr="A close up of a map&#10;&#10;Description automatically generated">
            <a:extLst>
              <a:ext uri="{FF2B5EF4-FFF2-40B4-BE49-F238E27FC236}">
                <a16:creationId xmlns:a16="http://schemas.microsoft.com/office/drawing/2014/main" id="{E4FE8763-20C0-460D-9F04-254B54A479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721198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(12/32)</a:t>
            </a:r>
          </a:p>
        </p:txBody>
      </p:sp>
      <p:pic>
        <p:nvPicPr>
          <p:cNvPr id="4" name="Picture 3" descr="A close up of a map&#10;&#10;Description automatically generated">
            <a:extLst>
              <a:ext uri="{FF2B5EF4-FFF2-40B4-BE49-F238E27FC236}">
                <a16:creationId xmlns:a16="http://schemas.microsoft.com/office/drawing/2014/main" id="{49AFA940-5DAA-4050-999A-7A3C487D45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1574606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(13/32)</a:t>
            </a:r>
          </a:p>
        </p:txBody>
      </p:sp>
      <p:pic>
        <p:nvPicPr>
          <p:cNvPr id="4" name="Picture 3" descr="A close up of a map&#10;&#10;Description automatically generated">
            <a:extLst>
              <a:ext uri="{FF2B5EF4-FFF2-40B4-BE49-F238E27FC236}">
                <a16:creationId xmlns:a16="http://schemas.microsoft.com/office/drawing/2014/main" id="{2890B6B2-D89E-4F20-AEC6-4A640DBD89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935346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(14/32)</a:t>
            </a:r>
          </a:p>
        </p:txBody>
      </p:sp>
      <p:pic>
        <p:nvPicPr>
          <p:cNvPr id="4" name="Picture 3" descr="A close up of a map&#10;&#10;Description automatically generated">
            <a:extLst>
              <a:ext uri="{FF2B5EF4-FFF2-40B4-BE49-F238E27FC236}">
                <a16:creationId xmlns:a16="http://schemas.microsoft.com/office/drawing/2014/main" id="{A689F511-29E1-4C0D-8C72-5D9F0666D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452313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(15/32)</a:t>
            </a:r>
          </a:p>
        </p:txBody>
      </p:sp>
      <p:pic>
        <p:nvPicPr>
          <p:cNvPr id="4" name="Picture 3" descr="A close up of a map&#10;&#10;Description automatically generated">
            <a:extLst>
              <a:ext uri="{FF2B5EF4-FFF2-40B4-BE49-F238E27FC236}">
                <a16:creationId xmlns:a16="http://schemas.microsoft.com/office/drawing/2014/main" id="{065BF42D-1589-431A-BBEF-E2AFAB7A26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1576137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C1531-E94C-4273-9568-C46AB23D690C}"/>
              </a:ext>
            </a:extLst>
          </p:cNvPr>
          <p:cNvSpPr>
            <a:spLocks noGrp="1"/>
          </p:cNvSpPr>
          <p:nvPr>
            <p:ph type="title"/>
          </p:nvPr>
        </p:nvSpPr>
        <p:spPr/>
        <p:txBody>
          <a:bodyPr/>
          <a:lstStyle/>
          <a:p>
            <a:r>
              <a:rPr lang="sv-SE" dirty="0"/>
              <a:t>Summary</a:t>
            </a:r>
          </a:p>
        </p:txBody>
      </p:sp>
      <p:sp>
        <p:nvSpPr>
          <p:cNvPr id="3" name="Content Placeholder 2">
            <a:extLst>
              <a:ext uri="{FF2B5EF4-FFF2-40B4-BE49-F238E27FC236}">
                <a16:creationId xmlns:a16="http://schemas.microsoft.com/office/drawing/2014/main" id="{330F1382-AE7F-4238-97F4-CAB3A99A0A04}"/>
              </a:ext>
            </a:extLst>
          </p:cNvPr>
          <p:cNvSpPr>
            <a:spLocks noGrp="1"/>
          </p:cNvSpPr>
          <p:nvPr>
            <p:ph idx="1"/>
          </p:nvPr>
        </p:nvSpPr>
        <p:spPr/>
        <p:txBody>
          <a:bodyPr>
            <a:normAutofit/>
          </a:bodyPr>
          <a:lstStyle/>
          <a:p>
            <a:r>
              <a:rPr lang="en-US" dirty="0"/>
              <a:t>It is asserted that the current 4-tap interpolation filters which are used both for intra angular prediction and chroma motion compensation have significant phase misalignments compared to the ideal phases of the interpolation filters. </a:t>
            </a:r>
          </a:p>
          <a:p>
            <a:r>
              <a:rPr lang="en-US"/>
              <a:t>For </a:t>
            </a:r>
            <a:r>
              <a:rPr lang="en-US" dirty="0"/>
              <a:t>ten of the interpolation filters the phase misalignments are as large as the expected phase differences between two interpolation filters of adjacent fractional positions</a:t>
            </a:r>
            <a:r>
              <a:rPr lang="en-US"/>
              <a:t>. </a:t>
            </a:r>
          </a:p>
          <a:p>
            <a:r>
              <a:rPr lang="en-US"/>
              <a:t>This </a:t>
            </a:r>
            <a:r>
              <a:rPr lang="en-US" dirty="0"/>
              <a:t>contribution proposes 4-tap interpolation filters that fixes the phase misalignments of the current 4-tap interpolation filters.</a:t>
            </a:r>
          </a:p>
          <a:p>
            <a:endParaRPr lang="en-US" dirty="0"/>
          </a:p>
        </p:txBody>
      </p:sp>
    </p:spTree>
    <p:extLst>
      <p:ext uri="{BB962C8B-B14F-4D97-AF65-F5344CB8AC3E}">
        <p14:creationId xmlns:p14="http://schemas.microsoft.com/office/powerpoint/2010/main" val="344236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(16/32)</a:t>
            </a:r>
          </a:p>
        </p:txBody>
      </p:sp>
      <p:pic>
        <p:nvPicPr>
          <p:cNvPr id="4" name="Picture 3" descr="A close up of a map&#10;&#10;Description automatically generated">
            <a:extLst>
              <a:ext uri="{FF2B5EF4-FFF2-40B4-BE49-F238E27FC236}">
                <a16:creationId xmlns:a16="http://schemas.microsoft.com/office/drawing/2014/main" id="{69D85FF8-DAAE-4B34-BA89-804CD0A560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3462985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A26D59-269B-47B1-AD98-09224834F1E2}"/>
              </a:ext>
            </a:extLst>
          </p:cNvPr>
          <p:cNvSpPr>
            <a:spLocks noGrp="1"/>
          </p:cNvSpPr>
          <p:nvPr>
            <p:ph type="title"/>
          </p:nvPr>
        </p:nvSpPr>
        <p:spPr/>
        <p:txBody>
          <a:bodyPr/>
          <a:lstStyle/>
          <a:p>
            <a:r>
              <a:rPr lang="sv-SE" dirty="0"/>
              <a:t>Further analysis of vvc and proposed filters</a:t>
            </a:r>
          </a:p>
        </p:txBody>
      </p:sp>
      <p:graphicFrame>
        <p:nvGraphicFramePr>
          <p:cNvPr id="5" name="Table 5">
            <a:extLst>
              <a:ext uri="{FF2B5EF4-FFF2-40B4-BE49-F238E27FC236}">
                <a16:creationId xmlns:a16="http://schemas.microsoft.com/office/drawing/2014/main" id="{18632155-C521-4794-91D1-48837DBF93DB}"/>
              </a:ext>
            </a:extLst>
          </p:cNvPr>
          <p:cNvGraphicFramePr>
            <a:graphicFrameLocks noGrp="1"/>
          </p:cNvGraphicFramePr>
          <p:nvPr>
            <p:ph idx="1"/>
            <p:extLst>
              <p:ext uri="{D42A27DB-BD31-4B8C-83A1-F6EECF244321}">
                <p14:modId xmlns:p14="http://schemas.microsoft.com/office/powerpoint/2010/main" val="3986049238"/>
              </p:ext>
            </p:extLst>
          </p:nvPr>
        </p:nvGraphicFramePr>
        <p:xfrm>
          <a:off x="310719" y="1935326"/>
          <a:ext cx="11185096" cy="1163320"/>
        </p:xfrm>
        <a:graphic>
          <a:graphicData uri="http://schemas.openxmlformats.org/drawingml/2006/table">
            <a:tbl>
              <a:tblPr firstRow="1" bandRow="1">
                <a:tableStyleId>{5C22544A-7EE6-4342-B048-85BDC9FD1C3A}</a:tableStyleId>
              </a:tblPr>
              <a:tblGrid>
                <a:gridCol w="1288418">
                  <a:extLst>
                    <a:ext uri="{9D8B030D-6E8A-4147-A177-3AD203B41FA5}">
                      <a16:colId xmlns:a16="http://schemas.microsoft.com/office/drawing/2014/main" val="3036237384"/>
                    </a:ext>
                  </a:extLst>
                </a:gridCol>
                <a:gridCol w="595898">
                  <a:extLst>
                    <a:ext uri="{9D8B030D-6E8A-4147-A177-3AD203B41FA5}">
                      <a16:colId xmlns:a16="http://schemas.microsoft.com/office/drawing/2014/main" val="998444339"/>
                    </a:ext>
                  </a:extLst>
                </a:gridCol>
                <a:gridCol w="620052">
                  <a:extLst>
                    <a:ext uri="{9D8B030D-6E8A-4147-A177-3AD203B41FA5}">
                      <a16:colId xmlns:a16="http://schemas.microsoft.com/office/drawing/2014/main" val="34544480"/>
                    </a:ext>
                  </a:extLst>
                </a:gridCol>
                <a:gridCol w="620052">
                  <a:extLst>
                    <a:ext uri="{9D8B030D-6E8A-4147-A177-3AD203B41FA5}">
                      <a16:colId xmlns:a16="http://schemas.microsoft.com/office/drawing/2014/main" val="4060260618"/>
                    </a:ext>
                  </a:extLst>
                </a:gridCol>
                <a:gridCol w="620052">
                  <a:extLst>
                    <a:ext uri="{9D8B030D-6E8A-4147-A177-3AD203B41FA5}">
                      <a16:colId xmlns:a16="http://schemas.microsoft.com/office/drawing/2014/main" val="1481345582"/>
                    </a:ext>
                  </a:extLst>
                </a:gridCol>
                <a:gridCol w="620052">
                  <a:extLst>
                    <a:ext uri="{9D8B030D-6E8A-4147-A177-3AD203B41FA5}">
                      <a16:colId xmlns:a16="http://schemas.microsoft.com/office/drawing/2014/main" val="2292244908"/>
                    </a:ext>
                  </a:extLst>
                </a:gridCol>
                <a:gridCol w="620052">
                  <a:extLst>
                    <a:ext uri="{9D8B030D-6E8A-4147-A177-3AD203B41FA5}">
                      <a16:colId xmlns:a16="http://schemas.microsoft.com/office/drawing/2014/main" val="400062326"/>
                    </a:ext>
                  </a:extLst>
                </a:gridCol>
                <a:gridCol w="620052">
                  <a:extLst>
                    <a:ext uri="{9D8B030D-6E8A-4147-A177-3AD203B41FA5}">
                      <a16:colId xmlns:a16="http://schemas.microsoft.com/office/drawing/2014/main" val="3333619110"/>
                    </a:ext>
                  </a:extLst>
                </a:gridCol>
                <a:gridCol w="620052">
                  <a:extLst>
                    <a:ext uri="{9D8B030D-6E8A-4147-A177-3AD203B41FA5}">
                      <a16:colId xmlns:a16="http://schemas.microsoft.com/office/drawing/2014/main" val="2009571325"/>
                    </a:ext>
                  </a:extLst>
                </a:gridCol>
                <a:gridCol w="620052">
                  <a:extLst>
                    <a:ext uri="{9D8B030D-6E8A-4147-A177-3AD203B41FA5}">
                      <a16:colId xmlns:a16="http://schemas.microsoft.com/office/drawing/2014/main" val="1517622080"/>
                    </a:ext>
                  </a:extLst>
                </a:gridCol>
                <a:gridCol w="620052">
                  <a:extLst>
                    <a:ext uri="{9D8B030D-6E8A-4147-A177-3AD203B41FA5}">
                      <a16:colId xmlns:a16="http://schemas.microsoft.com/office/drawing/2014/main" val="2385462615"/>
                    </a:ext>
                  </a:extLst>
                </a:gridCol>
                <a:gridCol w="620052">
                  <a:extLst>
                    <a:ext uri="{9D8B030D-6E8A-4147-A177-3AD203B41FA5}">
                      <a16:colId xmlns:a16="http://schemas.microsoft.com/office/drawing/2014/main" val="2415111991"/>
                    </a:ext>
                  </a:extLst>
                </a:gridCol>
                <a:gridCol w="620052">
                  <a:extLst>
                    <a:ext uri="{9D8B030D-6E8A-4147-A177-3AD203B41FA5}">
                      <a16:colId xmlns:a16="http://schemas.microsoft.com/office/drawing/2014/main" val="3292708506"/>
                    </a:ext>
                  </a:extLst>
                </a:gridCol>
                <a:gridCol w="620052">
                  <a:extLst>
                    <a:ext uri="{9D8B030D-6E8A-4147-A177-3AD203B41FA5}">
                      <a16:colId xmlns:a16="http://schemas.microsoft.com/office/drawing/2014/main" val="2477393535"/>
                    </a:ext>
                  </a:extLst>
                </a:gridCol>
                <a:gridCol w="620052">
                  <a:extLst>
                    <a:ext uri="{9D8B030D-6E8A-4147-A177-3AD203B41FA5}">
                      <a16:colId xmlns:a16="http://schemas.microsoft.com/office/drawing/2014/main" val="767265545"/>
                    </a:ext>
                  </a:extLst>
                </a:gridCol>
                <a:gridCol w="620052">
                  <a:extLst>
                    <a:ext uri="{9D8B030D-6E8A-4147-A177-3AD203B41FA5}">
                      <a16:colId xmlns:a16="http://schemas.microsoft.com/office/drawing/2014/main" val="1291746073"/>
                    </a:ext>
                  </a:extLst>
                </a:gridCol>
                <a:gridCol w="620052">
                  <a:extLst>
                    <a:ext uri="{9D8B030D-6E8A-4147-A177-3AD203B41FA5}">
                      <a16:colId xmlns:a16="http://schemas.microsoft.com/office/drawing/2014/main" val="445006905"/>
                    </a:ext>
                  </a:extLst>
                </a:gridCol>
              </a:tblGrid>
              <a:tr h="370840">
                <a:tc>
                  <a:txBody>
                    <a:bodyPr/>
                    <a:lstStyle/>
                    <a:p>
                      <a:r>
                        <a:rPr lang="sv-SE" dirty="0"/>
                        <a:t>subpel</a:t>
                      </a:r>
                    </a:p>
                  </a:txBody>
                  <a:tcPr/>
                </a:tc>
                <a:tc>
                  <a:txBody>
                    <a:bodyPr/>
                    <a:lstStyle/>
                    <a:p>
                      <a:r>
                        <a:rPr lang="sv-SE" dirty="0"/>
                        <a:t>1</a:t>
                      </a:r>
                    </a:p>
                  </a:txBody>
                  <a:tcPr/>
                </a:tc>
                <a:tc>
                  <a:txBody>
                    <a:bodyPr/>
                    <a:lstStyle/>
                    <a:p>
                      <a:r>
                        <a:rPr lang="sv-SE" dirty="0"/>
                        <a:t>2</a:t>
                      </a:r>
                    </a:p>
                  </a:txBody>
                  <a:tcPr/>
                </a:tc>
                <a:tc>
                  <a:txBody>
                    <a:bodyPr/>
                    <a:lstStyle/>
                    <a:p>
                      <a:r>
                        <a:rPr lang="sv-SE"/>
                        <a:t>3</a:t>
                      </a:r>
                      <a:endParaRPr lang="sv-SE" dirty="0"/>
                    </a:p>
                  </a:txBody>
                  <a:tcPr/>
                </a:tc>
                <a:tc>
                  <a:txBody>
                    <a:bodyPr/>
                    <a:lstStyle/>
                    <a:p>
                      <a:r>
                        <a:rPr lang="sv-SE"/>
                        <a:t>4</a:t>
                      </a:r>
                      <a:endParaRPr lang="sv-SE" dirty="0"/>
                    </a:p>
                  </a:txBody>
                  <a:tcPr/>
                </a:tc>
                <a:tc>
                  <a:txBody>
                    <a:bodyPr/>
                    <a:lstStyle/>
                    <a:p>
                      <a:r>
                        <a:rPr lang="sv-SE"/>
                        <a:t>5</a:t>
                      </a:r>
                      <a:endParaRPr lang="sv-SE" dirty="0"/>
                    </a:p>
                  </a:txBody>
                  <a:tcPr/>
                </a:tc>
                <a:tc>
                  <a:txBody>
                    <a:bodyPr/>
                    <a:lstStyle/>
                    <a:p>
                      <a:r>
                        <a:rPr lang="sv-SE"/>
                        <a:t>6</a:t>
                      </a:r>
                      <a:endParaRPr lang="sv-SE" dirty="0"/>
                    </a:p>
                  </a:txBody>
                  <a:tcPr/>
                </a:tc>
                <a:tc>
                  <a:txBody>
                    <a:bodyPr/>
                    <a:lstStyle/>
                    <a:p>
                      <a:r>
                        <a:rPr lang="sv-SE"/>
                        <a:t>7</a:t>
                      </a:r>
                      <a:endParaRPr lang="sv-SE" dirty="0"/>
                    </a:p>
                  </a:txBody>
                  <a:tcPr/>
                </a:tc>
                <a:tc>
                  <a:txBody>
                    <a:bodyPr/>
                    <a:lstStyle/>
                    <a:p>
                      <a:r>
                        <a:rPr lang="sv-SE"/>
                        <a:t>8</a:t>
                      </a:r>
                      <a:endParaRPr lang="sv-SE" dirty="0"/>
                    </a:p>
                  </a:txBody>
                  <a:tcPr/>
                </a:tc>
                <a:tc>
                  <a:txBody>
                    <a:bodyPr/>
                    <a:lstStyle/>
                    <a:p>
                      <a:r>
                        <a:rPr lang="sv-SE"/>
                        <a:t>9</a:t>
                      </a:r>
                      <a:endParaRPr lang="sv-SE" dirty="0"/>
                    </a:p>
                  </a:txBody>
                  <a:tcPr/>
                </a:tc>
                <a:tc>
                  <a:txBody>
                    <a:bodyPr/>
                    <a:lstStyle/>
                    <a:p>
                      <a:r>
                        <a:rPr lang="sv-SE"/>
                        <a:t>10</a:t>
                      </a:r>
                      <a:endParaRPr lang="sv-SE" dirty="0"/>
                    </a:p>
                  </a:txBody>
                  <a:tcPr/>
                </a:tc>
                <a:tc>
                  <a:txBody>
                    <a:bodyPr/>
                    <a:lstStyle/>
                    <a:p>
                      <a:r>
                        <a:rPr lang="sv-SE"/>
                        <a:t>11</a:t>
                      </a:r>
                      <a:endParaRPr lang="sv-SE" dirty="0"/>
                    </a:p>
                  </a:txBody>
                  <a:tcPr/>
                </a:tc>
                <a:tc>
                  <a:txBody>
                    <a:bodyPr/>
                    <a:lstStyle/>
                    <a:p>
                      <a:r>
                        <a:rPr lang="sv-SE"/>
                        <a:t>12</a:t>
                      </a:r>
                      <a:endParaRPr lang="sv-SE" dirty="0"/>
                    </a:p>
                  </a:txBody>
                  <a:tcPr/>
                </a:tc>
                <a:tc>
                  <a:txBody>
                    <a:bodyPr/>
                    <a:lstStyle/>
                    <a:p>
                      <a:r>
                        <a:rPr lang="sv-SE"/>
                        <a:t>13</a:t>
                      </a:r>
                      <a:endParaRPr lang="sv-SE" dirty="0"/>
                    </a:p>
                  </a:txBody>
                  <a:tcPr/>
                </a:tc>
                <a:tc>
                  <a:txBody>
                    <a:bodyPr/>
                    <a:lstStyle/>
                    <a:p>
                      <a:r>
                        <a:rPr lang="sv-SE"/>
                        <a:t>14</a:t>
                      </a:r>
                      <a:endParaRPr lang="sv-SE" dirty="0"/>
                    </a:p>
                  </a:txBody>
                  <a:tcPr/>
                </a:tc>
                <a:tc>
                  <a:txBody>
                    <a:bodyPr/>
                    <a:lstStyle/>
                    <a:p>
                      <a:r>
                        <a:rPr lang="sv-SE"/>
                        <a:t>15</a:t>
                      </a:r>
                      <a:endParaRPr lang="sv-SE" dirty="0"/>
                    </a:p>
                  </a:txBody>
                  <a:tcPr/>
                </a:tc>
                <a:tc>
                  <a:txBody>
                    <a:bodyPr/>
                    <a:lstStyle/>
                    <a:p>
                      <a:r>
                        <a:rPr lang="sv-SE"/>
                        <a:t>16</a:t>
                      </a:r>
                      <a:endParaRPr lang="sv-SE" dirty="0"/>
                    </a:p>
                  </a:txBody>
                  <a:tcPr/>
                </a:tc>
                <a:extLst>
                  <a:ext uri="{0D108BD9-81ED-4DB2-BD59-A6C34878D82A}">
                    <a16:rowId xmlns:a16="http://schemas.microsoft.com/office/drawing/2014/main" val="2733805551"/>
                  </a:ext>
                </a:extLst>
              </a:tr>
              <a:tr h="370840">
                <a:tc>
                  <a:txBody>
                    <a:bodyPr/>
                    <a:lstStyle/>
                    <a:p>
                      <a:r>
                        <a:rPr lang="sv-SE" sz="1000" dirty="0"/>
                        <a:t>VVC </a:t>
                      </a:r>
                    </a:p>
                    <a:p>
                      <a:r>
                        <a:rPr lang="sv-SE" sz="1000" dirty="0"/>
                        <a:t>Mean energy </a:t>
                      </a:r>
                    </a:p>
                  </a:txBody>
                  <a:tcPr/>
                </a:tc>
                <a:tc>
                  <a:txBody>
                    <a:bodyPr/>
                    <a:lstStyle/>
                    <a:p>
                      <a:pPr algn="ctr" fontAlgn="b"/>
                      <a:r>
                        <a:rPr lang="sv-SE" sz="1000" b="0" i="0" u="none" strike="noStrike" dirty="0">
                          <a:solidFill>
                            <a:srgbClr val="000000"/>
                          </a:solidFill>
                          <a:effectLst/>
                          <a:latin typeface="Calibri" panose="020F0502020204030204" pitchFamily="34" charset="0"/>
                        </a:rPr>
                        <a:t>0.97</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0.94</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0.89</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0.85</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0.83</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0.82</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0.80</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0.78</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0.77</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0.77</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0.74</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0.72</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0.69</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0.66</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0.65</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0.64</a:t>
                      </a:r>
                    </a:p>
                  </a:txBody>
                  <a:tcPr marL="9525" marR="9525" marT="9525" marB="0" anchor="b"/>
                </a:tc>
                <a:extLst>
                  <a:ext uri="{0D108BD9-81ED-4DB2-BD59-A6C34878D82A}">
                    <a16:rowId xmlns:a16="http://schemas.microsoft.com/office/drawing/2014/main" val="2238483739"/>
                  </a:ext>
                </a:extLst>
              </a:tr>
              <a:tr h="370840">
                <a:tc>
                  <a:txBody>
                    <a:bodyPr/>
                    <a:lstStyle/>
                    <a:p>
                      <a:r>
                        <a:rPr lang="sv-SE" sz="1000" dirty="0"/>
                        <a:t>Proposed </a:t>
                      </a:r>
                    </a:p>
                    <a:p>
                      <a:r>
                        <a:rPr lang="sv-SE" sz="1000" dirty="0"/>
                        <a:t>Mean energy </a:t>
                      </a:r>
                    </a:p>
                  </a:txBody>
                  <a:tcPr/>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0.91</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0.92</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0.86</a:t>
                      </a:r>
                    </a:p>
                  </a:txBody>
                  <a:tcPr marL="9525" marR="9525" marT="9525" marB="0" anchor="b"/>
                </a:tc>
                <a:tc>
                  <a:txBody>
                    <a:bodyPr/>
                    <a:lstStyle/>
                    <a:p>
                      <a:pPr algn="ctr" fontAlgn="b"/>
                      <a:r>
                        <a:rPr lang="sv-SE" sz="1000" b="0" i="0" u="none" strike="noStrike" dirty="0">
                          <a:solidFill>
                            <a:srgbClr val="000000"/>
                          </a:solidFill>
                          <a:effectLst/>
                          <a:latin typeface="Calibri" panose="020F0502020204030204" pitchFamily="34" charset="0"/>
                        </a:rPr>
                        <a:t>0.85</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0.80</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0.80</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0.76</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0.73</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0.74</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0.71</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0.69</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0.71</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0.66</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0.65</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0.64</a:t>
                      </a:r>
                    </a:p>
                  </a:txBody>
                  <a:tcPr marL="9525" marR="9525" marT="9525" marB="0" anchor="b"/>
                </a:tc>
                <a:tc>
                  <a:txBody>
                    <a:bodyPr/>
                    <a:lstStyle/>
                    <a:p>
                      <a:pPr algn="ctr" fontAlgn="b"/>
                      <a:r>
                        <a:rPr lang="sv-SE" sz="1000" b="0" i="0" u="none" strike="noStrike" dirty="0">
                          <a:solidFill>
                            <a:srgbClr val="000000"/>
                          </a:solidFill>
                          <a:effectLst/>
                          <a:highlight>
                            <a:srgbClr val="FFFF00"/>
                          </a:highlight>
                          <a:latin typeface="Calibri" panose="020F0502020204030204" pitchFamily="34" charset="0"/>
                        </a:rPr>
                        <a:t>0.68</a:t>
                      </a:r>
                    </a:p>
                  </a:txBody>
                  <a:tcPr marL="9525" marR="9525" marT="9525" marB="0" anchor="b"/>
                </a:tc>
                <a:extLst>
                  <a:ext uri="{0D108BD9-81ED-4DB2-BD59-A6C34878D82A}">
                    <a16:rowId xmlns:a16="http://schemas.microsoft.com/office/drawing/2014/main" val="1835668490"/>
                  </a:ext>
                </a:extLst>
              </a:tr>
            </a:tbl>
          </a:graphicData>
        </a:graphic>
      </p:graphicFrame>
      <p:sp>
        <p:nvSpPr>
          <p:cNvPr id="4" name="Content Placeholder 2">
            <a:extLst>
              <a:ext uri="{FF2B5EF4-FFF2-40B4-BE49-F238E27FC236}">
                <a16:creationId xmlns:a16="http://schemas.microsoft.com/office/drawing/2014/main" id="{A68AD492-1E74-42FD-B82C-6A9F54BF30E3}"/>
              </a:ext>
            </a:extLst>
          </p:cNvPr>
          <p:cNvSpPr txBox="1">
            <a:spLocks/>
          </p:cNvSpPr>
          <p:nvPr/>
        </p:nvSpPr>
        <p:spPr>
          <a:xfrm>
            <a:off x="447583" y="3370340"/>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dirty="0"/>
              <a:t>Average of mean energy for all filters is similar for proposal and VVC:</a:t>
            </a:r>
          </a:p>
          <a:p>
            <a:pPr lvl="1"/>
            <a:r>
              <a:rPr lang="sv-SE" dirty="0"/>
              <a:t>Average of mean energy VVC: 0.78</a:t>
            </a:r>
          </a:p>
          <a:p>
            <a:pPr lvl="1"/>
            <a:r>
              <a:rPr lang="sv-SE" dirty="0"/>
              <a:t>Average of mean energy Proposal: 0.76</a:t>
            </a:r>
          </a:p>
          <a:p>
            <a:pPr lvl="1"/>
            <a:endParaRPr lang="sv-SE" dirty="0"/>
          </a:p>
          <a:p>
            <a:r>
              <a:rPr lang="sv-SE" dirty="0"/>
              <a:t>Variation of mean energy is less for proposal than for VVC:</a:t>
            </a:r>
          </a:p>
          <a:p>
            <a:pPr lvl="1"/>
            <a:r>
              <a:rPr lang="sv-SE" dirty="0"/>
              <a:t>Variation in mean energy = max mean energy  - min mean energy</a:t>
            </a:r>
          </a:p>
          <a:p>
            <a:pPr lvl="1"/>
            <a:r>
              <a:rPr lang="sv-SE" dirty="0"/>
              <a:t>Variation in mean energy VVC: 0.97-0.64=0.33</a:t>
            </a:r>
          </a:p>
          <a:p>
            <a:pPr lvl="1"/>
            <a:r>
              <a:rPr lang="sv-SE" dirty="0"/>
              <a:t>Variation in mean energy Proposed: 0.92-0.64=0.28</a:t>
            </a:r>
          </a:p>
          <a:p>
            <a:endParaRPr lang="sv-SE" dirty="0"/>
          </a:p>
          <a:p>
            <a:endParaRPr lang="sv-SE" dirty="0"/>
          </a:p>
        </p:txBody>
      </p:sp>
    </p:spTree>
    <p:extLst>
      <p:ext uri="{BB962C8B-B14F-4D97-AF65-F5344CB8AC3E}">
        <p14:creationId xmlns:p14="http://schemas.microsoft.com/office/powerpoint/2010/main" val="10587189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98611-28E7-4B33-BD2E-39CBE50BA687}"/>
              </a:ext>
            </a:extLst>
          </p:cNvPr>
          <p:cNvSpPr>
            <a:spLocks noGrp="1"/>
          </p:cNvSpPr>
          <p:nvPr>
            <p:ph type="title"/>
          </p:nvPr>
        </p:nvSpPr>
        <p:spPr/>
        <p:txBody>
          <a:bodyPr/>
          <a:lstStyle/>
          <a:p>
            <a:r>
              <a:rPr lang="sv-SE" dirty="0"/>
              <a:t>Objective performance</a:t>
            </a:r>
            <a:br>
              <a:rPr lang="sv-SE" dirty="0"/>
            </a:br>
            <a:endParaRPr lang="sv-SE" dirty="0"/>
          </a:p>
        </p:txBody>
      </p:sp>
      <p:graphicFrame>
        <p:nvGraphicFramePr>
          <p:cNvPr id="3" name="Table 2">
            <a:extLst>
              <a:ext uri="{FF2B5EF4-FFF2-40B4-BE49-F238E27FC236}">
                <a16:creationId xmlns:a16="http://schemas.microsoft.com/office/drawing/2014/main" id="{EE891045-A652-4D52-86E3-2D4A39734819}"/>
              </a:ext>
            </a:extLst>
          </p:cNvPr>
          <p:cNvGraphicFramePr>
            <a:graphicFrameLocks noGrp="1"/>
          </p:cNvGraphicFramePr>
          <p:nvPr>
            <p:extLst>
              <p:ext uri="{D42A27DB-BD31-4B8C-83A1-F6EECF244321}">
                <p14:modId xmlns:p14="http://schemas.microsoft.com/office/powerpoint/2010/main" val="893951274"/>
              </p:ext>
            </p:extLst>
          </p:nvPr>
        </p:nvGraphicFramePr>
        <p:xfrm>
          <a:off x="3051110" y="1140379"/>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2256139709"/>
                    </a:ext>
                  </a:extLst>
                </a:gridCol>
                <a:gridCol w="883285">
                  <a:extLst>
                    <a:ext uri="{9D8B030D-6E8A-4147-A177-3AD203B41FA5}">
                      <a16:colId xmlns:a16="http://schemas.microsoft.com/office/drawing/2014/main" val="2212468708"/>
                    </a:ext>
                  </a:extLst>
                </a:gridCol>
                <a:gridCol w="883285">
                  <a:extLst>
                    <a:ext uri="{9D8B030D-6E8A-4147-A177-3AD203B41FA5}">
                      <a16:colId xmlns:a16="http://schemas.microsoft.com/office/drawing/2014/main" val="3359243926"/>
                    </a:ext>
                  </a:extLst>
                </a:gridCol>
                <a:gridCol w="883285">
                  <a:extLst>
                    <a:ext uri="{9D8B030D-6E8A-4147-A177-3AD203B41FA5}">
                      <a16:colId xmlns:a16="http://schemas.microsoft.com/office/drawing/2014/main" val="3334216541"/>
                    </a:ext>
                  </a:extLst>
                </a:gridCol>
                <a:gridCol w="737235">
                  <a:extLst>
                    <a:ext uri="{9D8B030D-6E8A-4147-A177-3AD203B41FA5}">
                      <a16:colId xmlns:a16="http://schemas.microsoft.com/office/drawing/2014/main" val="280684341"/>
                    </a:ext>
                  </a:extLst>
                </a:gridCol>
                <a:gridCol w="737235">
                  <a:extLst>
                    <a:ext uri="{9D8B030D-6E8A-4147-A177-3AD203B41FA5}">
                      <a16:colId xmlns:a16="http://schemas.microsoft.com/office/drawing/2014/main" val="2124589023"/>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All intra</a:t>
                      </a:r>
                      <a:endParaRPr lang="sv-SE" sz="1100" dirty="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Over VTM-8.0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285529020"/>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U</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05508114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0,07%</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86923033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-0,01%</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84366158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-0,02%</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6390915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-0,06%</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296319950"/>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-0,12%</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74533628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-0,03%</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32947297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-0,14%</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277426763"/>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-0,01%</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-0,01%</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100%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878102886"/>
                  </a:ext>
                </a:extLst>
              </a:tr>
            </a:tbl>
          </a:graphicData>
        </a:graphic>
      </p:graphicFrame>
      <p:graphicFrame>
        <p:nvGraphicFramePr>
          <p:cNvPr id="4" name="Table 3">
            <a:extLst>
              <a:ext uri="{FF2B5EF4-FFF2-40B4-BE49-F238E27FC236}">
                <a16:creationId xmlns:a16="http://schemas.microsoft.com/office/drawing/2014/main" id="{EBA7E21F-01A4-4BFC-B11C-49E7F43062CF}"/>
              </a:ext>
            </a:extLst>
          </p:cNvPr>
          <p:cNvGraphicFramePr>
            <a:graphicFrameLocks noGrp="1"/>
          </p:cNvGraphicFramePr>
          <p:nvPr>
            <p:extLst>
              <p:ext uri="{D42A27DB-BD31-4B8C-83A1-F6EECF244321}">
                <p14:modId xmlns:p14="http://schemas.microsoft.com/office/powerpoint/2010/main" val="1749353109"/>
              </p:ext>
            </p:extLst>
          </p:nvPr>
        </p:nvGraphicFramePr>
        <p:xfrm>
          <a:off x="-3" y="3088917"/>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1778736867"/>
                    </a:ext>
                  </a:extLst>
                </a:gridCol>
                <a:gridCol w="883285">
                  <a:extLst>
                    <a:ext uri="{9D8B030D-6E8A-4147-A177-3AD203B41FA5}">
                      <a16:colId xmlns:a16="http://schemas.microsoft.com/office/drawing/2014/main" val="3707894320"/>
                    </a:ext>
                  </a:extLst>
                </a:gridCol>
                <a:gridCol w="883285">
                  <a:extLst>
                    <a:ext uri="{9D8B030D-6E8A-4147-A177-3AD203B41FA5}">
                      <a16:colId xmlns:a16="http://schemas.microsoft.com/office/drawing/2014/main" val="2163357858"/>
                    </a:ext>
                  </a:extLst>
                </a:gridCol>
                <a:gridCol w="883285">
                  <a:extLst>
                    <a:ext uri="{9D8B030D-6E8A-4147-A177-3AD203B41FA5}">
                      <a16:colId xmlns:a16="http://schemas.microsoft.com/office/drawing/2014/main" val="3927449063"/>
                    </a:ext>
                  </a:extLst>
                </a:gridCol>
                <a:gridCol w="737235">
                  <a:extLst>
                    <a:ext uri="{9D8B030D-6E8A-4147-A177-3AD203B41FA5}">
                      <a16:colId xmlns:a16="http://schemas.microsoft.com/office/drawing/2014/main" val="2479427682"/>
                    </a:ext>
                  </a:extLst>
                </a:gridCol>
                <a:gridCol w="737235">
                  <a:extLst>
                    <a:ext uri="{9D8B030D-6E8A-4147-A177-3AD203B41FA5}">
                      <a16:colId xmlns:a16="http://schemas.microsoft.com/office/drawing/2014/main" val="718387478"/>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Random access</a:t>
                      </a:r>
                      <a:endParaRPr lang="sv-SE" sz="1100" dirty="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Over VTM-8.0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672103614"/>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588596950"/>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61618738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11983435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28804700"/>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64102585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02080367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26285437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351956047"/>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98%</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3212439"/>
                  </a:ext>
                </a:extLst>
              </a:tr>
            </a:tbl>
          </a:graphicData>
        </a:graphic>
      </p:graphicFrame>
      <p:graphicFrame>
        <p:nvGraphicFramePr>
          <p:cNvPr id="5" name="Table 4">
            <a:extLst>
              <a:ext uri="{FF2B5EF4-FFF2-40B4-BE49-F238E27FC236}">
                <a16:creationId xmlns:a16="http://schemas.microsoft.com/office/drawing/2014/main" id="{8090279F-0CC3-4F07-B8B7-8F9329C845CC}"/>
              </a:ext>
            </a:extLst>
          </p:cNvPr>
          <p:cNvGraphicFramePr>
            <a:graphicFrameLocks noGrp="1"/>
          </p:cNvGraphicFramePr>
          <p:nvPr>
            <p:extLst>
              <p:ext uri="{D42A27DB-BD31-4B8C-83A1-F6EECF244321}">
                <p14:modId xmlns:p14="http://schemas.microsoft.com/office/powerpoint/2010/main" val="2422123318"/>
              </p:ext>
            </p:extLst>
          </p:nvPr>
        </p:nvGraphicFramePr>
        <p:xfrm>
          <a:off x="-4" y="5037455"/>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1769970472"/>
                    </a:ext>
                  </a:extLst>
                </a:gridCol>
                <a:gridCol w="883285">
                  <a:extLst>
                    <a:ext uri="{9D8B030D-6E8A-4147-A177-3AD203B41FA5}">
                      <a16:colId xmlns:a16="http://schemas.microsoft.com/office/drawing/2014/main" val="1043742475"/>
                    </a:ext>
                  </a:extLst>
                </a:gridCol>
                <a:gridCol w="883285">
                  <a:extLst>
                    <a:ext uri="{9D8B030D-6E8A-4147-A177-3AD203B41FA5}">
                      <a16:colId xmlns:a16="http://schemas.microsoft.com/office/drawing/2014/main" val="1627104924"/>
                    </a:ext>
                  </a:extLst>
                </a:gridCol>
                <a:gridCol w="883285">
                  <a:extLst>
                    <a:ext uri="{9D8B030D-6E8A-4147-A177-3AD203B41FA5}">
                      <a16:colId xmlns:a16="http://schemas.microsoft.com/office/drawing/2014/main" val="616896457"/>
                    </a:ext>
                  </a:extLst>
                </a:gridCol>
                <a:gridCol w="737235">
                  <a:extLst>
                    <a:ext uri="{9D8B030D-6E8A-4147-A177-3AD203B41FA5}">
                      <a16:colId xmlns:a16="http://schemas.microsoft.com/office/drawing/2014/main" val="2850994985"/>
                    </a:ext>
                  </a:extLst>
                </a:gridCol>
                <a:gridCol w="737235">
                  <a:extLst>
                    <a:ext uri="{9D8B030D-6E8A-4147-A177-3AD203B41FA5}">
                      <a16:colId xmlns:a16="http://schemas.microsoft.com/office/drawing/2014/main" val="1329125628"/>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Low-delay B</a:t>
                      </a:r>
                      <a:endParaRPr lang="sv-SE" sz="1100" dirty="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Over VTM-8.0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723164070"/>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265758417"/>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02328372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50160100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70705315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-0,45%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198319343"/>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10278688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57710761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04674908"/>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-0,65%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100%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455413529"/>
                  </a:ext>
                </a:extLst>
              </a:tr>
            </a:tbl>
          </a:graphicData>
        </a:graphic>
      </p:graphicFrame>
      <p:graphicFrame>
        <p:nvGraphicFramePr>
          <p:cNvPr id="6" name="Table 5">
            <a:extLst>
              <a:ext uri="{FF2B5EF4-FFF2-40B4-BE49-F238E27FC236}">
                <a16:creationId xmlns:a16="http://schemas.microsoft.com/office/drawing/2014/main" id="{BD4244F1-BCE0-483E-AB12-CDD1ACFAE851}"/>
              </a:ext>
            </a:extLst>
          </p:cNvPr>
          <p:cNvGraphicFramePr>
            <a:graphicFrameLocks noGrp="1"/>
          </p:cNvGraphicFramePr>
          <p:nvPr>
            <p:extLst>
              <p:ext uri="{D42A27DB-BD31-4B8C-83A1-F6EECF244321}">
                <p14:modId xmlns:p14="http://schemas.microsoft.com/office/powerpoint/2010/main" val="4061699583"/>
              </p:ext>
            </p:extLst>
          </p:nvPr>
        </p:nvGraphicFramePr>
        <p:xfrm>
          <a:off x="6096000" y="3098732"/>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2278778694"/>
                    </a:ext>
                  </a:extLst>
                </a:gridCol>
                <a:gridCol w="883285">
                  <a:extLst>
                    <a:ext uri="{9D8B030D-6E8A-4147-A177-3AD203B41FA5}">
                      <a16:colId xmlns:a16="http://schemas.microsoft.com/office/drawing/2014/main" val="2168730791"/>
                    </a:ext>
                  </a:extLst>
                </a:gridCol>
                <a:gridCol w="883285">
                  <a:extLst>
                    <a:ext uri="{9D8B030D-6E8A-4147-A177-3AD203B41FA5}">
                      <a16:colId xmlns:a16="http://schemas.microsoft.com/office/drawing/2014/main" val="473610251"/>
                    </a:ext>
                  </a:extLst>
                </a:gridCol>
                <a:gridCol w="883285">
                  <a:extLst>
                    <a:ext uri="{9D8B030D-6E8A-4147-A177-3AD203B41FA5}">
                      <a16:colId xmlns:a16="http://schemas.microsoft.com/office/drawing/2014/main" val="3037112472"/>
                    </a:ext>
                  </a:extLst>
                </a:gridCol>
                <a:gridCol w="737235">
                  <a:extLst>
                    <a:ext uri="{9D8B030D-6E8A-4147-A177-3AD203B41FA5}">
                      <a16:colId xmlns:a16="http://schemas.microsoft.com/office/drawing/2014/main" val="181987388"/>
                    </a:ext>
                  </a:extLst>
                </a:gridCol>
                <a:gridCol w="737235">
                  <a:extLst>
                    <a:ext uri="{9D8B030D-6E8A-4147-A177-3AD203B41FA5}">
                      <a16:colId xmlns:a16="http://schemas.microsoft.com/office/drawing/2014/main" val="3877150897"/>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Random access</a:t>
                      </a:r>
                      <a:endParaRPr lang="sv-SE" sz="1100" dirty="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dirty="0">
                          <a:effectLst/>
                        </a:rPr>
                        <a:t>Over VTM-8.0 </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723229050"/>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Y</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U</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V</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EncT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DecT</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00653612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97700568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60483654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70427380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938409791"/>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232734609"/>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036432630"/>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-0,24%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20304978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101%</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128293755"/>
                  </a:ext>
                </a:extLst>
              </a:tr>
            </a:tbl>
          </a:graphicData>
        </a:graphic>
      </p:graphicFrame>
      <p:graphicFrame>
        <p:nvGraphicFramePr>
          <p:cNvPr id="7" name="Table 6">
            <a:extLst>
              <a:ext uri="{FF2B5EF4-FFF2-40B4-BE49-F238E27FC236}">
                <a16:creationId xmlns:a16="http://schemas.microsoft.com/office/drawing/2014/main" id="{32B3A05B-3A77-4356-89E8-637CEC391DDA}"/>
              </a:ext>
            </a:extLst>
          </p:cNvPr>
          <p:cNvGraphicFramePr>
            <a:graphicFrameLocks noGrp="1"/>
          </p:cNvGraphicFramePr>
          <p:nvPr>
            <p:extLst>
              <p:ext uri="{D42A27DB-BD31-4B8C-83A1-F6EECF244321}">
                <p14:modId xmlns:p14="http://schemas.microsoft.com/office/powerpoint/2010/main" val="2910168763"/>
              </p:ext>
            </p:extLst>
          </p:nvPr>
        </p:nvGraphicFramePr>
        <p:xfrm>
          <a:off x="6095999" y="5037454"/>
          <a:ext cx="5165725" cy="182054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1746757255"/>
                    </a:ext>
                  </a:extLst>
                </a:gridCol>
                <a:gridCol w="883285">
                  <a:extLst>
                    <a:ext uri="{9D8B030D-6E8A-4147-A177-3AD203B41FA5}">
                      <a16:colId xmlns:a16="http://schemas.microsoft.com/office/drawing/2014/main" val="865035020"/>
                    </a:ext>
                  </a:extLst>
                </a:gridCol>
                <a:gridCol w="883285">
                  <a:extLst>
                    <a:ext uri="{9D8B030D-6E8A-4147-A177-3AD203B41FA5}">
                      <a16:colId xmlns:a16="http://schemas.microsoft.com/office/drawing/2014/main" val="1130974554"/>
                    </a:ext>
                  </a:extLst>
                </a:gridCol>
                <a:gridCol w="883285">
                  <a:extLst>
                    <a:ext uri="{9D8B030D-6E8A-4147-A177-3AD203B41FA5}">
                      <a16:colId xmlns:a16="http://schemas.microsoft.com/office/drawing/2014/main" val="2649036800"/>
                    </a:ext>
                  </a:extLst>
                </a:gridCol>
                <a:gridCol w="737235">
                  <a:extLst>
                    <a:ext uri="{9D8B030D-6E8A-4147-A177-3AD203B41FA5}">
                      <a16:colId xmlns:a16="http://schemas.microsoft.com/office/drawing/2014/main" val="880668351"/>
                    </a:ext>
                  </a:extLst>
                </a:gridCol>
                <a:gridCol w="737235">
                  <a:extLst>
                    <a:ext uri="{9D8B030D-6E8A-4147-A177-3AD203B41FA5}">
                      <a16:colId xmlns:a16="http://schemas.microsoft.com/office/drawing/2014/main" val="345757284"/>
                    </a:ext>
                  </a:extLst>
                </a:gridCol>
              </a:tblGrid>
              <a:tr h="161925">
                <a:tc>
                  <a:txBody>
                    <a:bodyPr/>
                    <a:lstStyle/>
                    <a:p>
                      <a:endParaRPr lang="sv-SE" sz="1000">
                        <a:effectLst/>
                        <a:latin typeface="Times New Roman" panose="02020603050405020304" pitchFamily="18" charset="0"/>
                      </a:endParaRPr>
                    </a:p>
                  </a:txBody>
                  <a:tcPr marL="44450" marR="4445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Low-delay B</a:t>
                      </a:r>
                      <a:endParaRPr lang="sv-SE" sz="1100">
                        <a:effectLst/>
                      </a:endParaRPr>
                    </a:p>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 VTM-8.0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689040225"/>
                  </a:ext>
                </a:extLst>
              </a:tr>
              <a:tr h="161925">
                <a:tc>
                  <a:txBody>
                    <a:bodyPr/>
                    <a:lstStyle/>
                    <a:p>
                      <a:endParaRPr lang="sv-SE" sz="1000">
                        <a:effectLst/>
                        <a:latin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740546217"/>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86965139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A2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 </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24676172"/>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B</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114%</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5432917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C</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772236396"/>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E</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4167049945"/>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Overall</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-0,06%</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0,01%</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-0,09%</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813167854"/>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D</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-0,05%</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92%</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98%</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477051263"/>
                  </a:ext>
                </a:extLst>
              </a:tr>
              <a:tr h="161925">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sv-SE" sz="900">
                          <a:effectLst/>
                        </a:rPr>
                        <a:t>Class F</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0,10%</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-0,37%</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a:effectLst/>
                        </a:rPr>
                        <a:t>103%</a:t>
                      </a:r>
                      <a:endParaRPr lang="sv-SE" sz="11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828040" algn="l"/>
                        </a:tabLst>
                      </a:pPr>
                      <a:r>
                        <a:rPr lang="en-US" sz="900" dirty="0">
                          <a:effectLst/>
                        </a:rPr>
                        <a:t>100%</a:t>
                      </a:r>
                      <a:endParaRPr lang="sv-SE" sz="11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960444134"/>
                  </a:ext>
                </a:extLst>
              </a:tr>
            </a:tbl>
          </a:graphicData>
        </a:graphic>
      </p:graphicFrame>
      <p:sp>
        <p:nvSpPr>
          <p:cNvPr id="8" name="TextBox 7">
            <a:extLst>
              <a:ext uri="{FF2B5EF4-FFF2-40B4-BE49-F238E27FC236}">
                <a16:creationId xmlns:a16="http://schemas.microsoft.com/office/drawing/2014/main" id="{39DB611B-08D3-4759-A689-7AF9BA0D44D4}"/>
              </a:ext>
            </a:extLst>
          </p:cNvPr>
          <p:cNvSpPr txBox="1"/>
          <p:nvPr/>
        </p:nvSpPr>
        <p:spPr>
          <a:xfrm>
            <a:off x="8892073" y="2687216"/>
            <a:ext cx="1078693" cy="369332"/>
          </a:xfrm>
          <a:prstGeom prst="rect">
            <a:avLst/>
          </a:prstGeom>
          <a:noFill/>
        </p:spPr>
        <p:txBody>
          <a:bodyPr wrap="none" rtlCol="0">
            <a:spAutoFit/>
          </a:bodyPr>
          <a:lstStyle/>
          <a:p>
            <a:r>
              <a:rPr lang="sv-SE" dirty="0"/>
              <a:t>Intra only</a:t>
            </a:r>
          </a:p>
        </p:txBody>
      </p:sp>
      <p:sp>
        <p:nvSpPr>
          <p:cNvPr id="9" name="TextBox 8">
            <a:extLst>
              <a:ext uri="{FF2B5EF4-FFF2-40B4-BE49-F238E27FC236}">
                <a16:creationId xmlns:a16="http://schemas.microsoft.com/office/drawing/2014/main" id="{B9056980-21A6-4004-8087-A23FD624F594}"/>
              </a:ext>
            </a:extLst>
          </p:cNvPr>
          <p:cNvSpPr txBox="1"/>
          <p:nvPr/>
        </p:nvSpPr>
        <p:spPr>
          <a:xfrm>
            <a:off x="544285" y="2655589"/>
            <a:ext cx="2021451" cy="369332"/>
          </a:xfrm>
          <a:prstGeom prst="rect">
            <a:avLst/>
          </a:prstGeom>
          <a:noFill/>
        </p:spPr>
        <p:txBody>
          <a:bodyPr wrap="none" rtlCol="0">
            <a:spAutoFit/>
          </a:bodyPr>
          <a:lstStyle/>
          <a:p>
            <a:r>
              <a:rPr lang="sv-SE" dirty="0"/>
              <a:t>Both intra and inter</a:t>
            </a:r>
          </a:p>
        </p:txBody>
      </p:sp>
    </p:spTree>
    <p:extLst>
      <p:ext uri="{BB962C8B-B14F-4D97-AF65-F5344CB8AC3E}">
        <p14:creationId xmlns:p14="http://schemas.microsoft.com/office/powerpoint/2010/main" val="2371880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CB4A8-986E-46AB-B053-C0ACAD926E15}"/>
              </a:ext>
            </a:extLst>
          </p:cNvPr>
          <p:cNvSpPr>
            <a:spLocks noGrp="1"/>
          </p:cNvSpPr>
          <p:nvPr>
            <p:ph type="title"/>
          </p:nvPr>
        </p:nvSpPr>
        <p:spPr/>
        <p:txBody>
          <a:bodyPr/>
          <a:lstStyle/>
          <a:p>
            <a:r>
              <a:rPr lang="sv-SE" dirty="0"/>
              <a:t>Proposed modifications to VVC</a:t>
            </a:r>
          </a:p>
        </p:txBody>
      </p:sp>
      <p:graphicFrame>
        <p:nvGraphicFramePr>
          <p:cNvPr id="3" name="Table 2">
            <a:extLst>
              <a:ext uri="{FF2B5EF4-FFF2-40B4-BE49-F238E27FC236}">
                <a16:creationId xmlns:a16="http://schemas.microsoft.com/office/drawing/2014/main" id="{333F5AC4-CECF-4AE4-915F-413B4F280917}"/>
              </a:ext>
            </a:extLst>
          </p:cNvPr>
          <p:cNvGraphicFramePr>
            <a:graphicFrameLocks noGrp="1"/>
          </p:cNvGraphicFramePr>
          <p:nvPr>
            <p:extLst>
              <p:ext uri="{D42A27DB-BD31-4B8C-83A1-F6EECF244321}">
                <p14:modId xmlns:p14="http://schemas.microsoft.com/office/powerpoint/2010/main" val="1576100382"/>
              </p:ext>
            </p:extLst>
          </p:nvPr>
        </p:nvGraphicFramePr>
        <p:xfrm>
          <a:off x="838200" y="2399005"/>
          <a:ext cx="4303913" cy="4351325"/>
        </p:xfrm>
        <a:graphic>
          <a:graphicData uri="http://schemas.openxmlformats.org/drawingml/2006/table">
            <a:tbl>
              <a:tblPr firstRow="1" firstCol="1" bandRow="1">
                <a:tableStyleId>{5C22544A-7EE6-4342-B048-85BDC9FD1C3A}</a:tableStyleId>
              </a:tblPr>
              <a:tblGrid>
                <a:gridCol w="505651">
                  <a:extLst>
                    <a:ext uri="{9D8B030D-6E8A-4147-A177-3AD203B41FA5}">
                      <a16:colId xmlns:a16="http://schemas.microsoft.com/office/drawing/2014/main" val="1195315055"/>
                    </a:ext>
                  </a:extLst>
                </a:gridCol>
                <a:gridCol w="505651">
                  <a:extLst>
                    <a:ext uri="{9D8B030D-6E8A-4147-A177-3AD203B41FA5}">
                      <a16:colId xmlns:a16="http://schemas.microsoft.com/office/drawing/2014/main" val="858679393"/>
                    </a:ext>
                  </a:extLst>
                </a:gridCol>
                <a:gridCol w="470373">
                  <a:extLst>
                    <a:ext uri="{9D8B030D-6E8A-4147-A177-3AD203B41FA5}">
                      <a16:colId xmlns:a16="http://schemas.microsoft.com/office/drawing/2014/main" val="804786162"/>
                    </a:ext>
                  </a:extLst>
                </a:gridCol>
                <a:gridCol w="470373">
                  <a:extLst>
                    <a:ext uri="{9D8B030D-6E8A-4147-A177-3AD203B41FA5}">
                      <a16:colId xmlns:a16="http://schemas.microsoft.com/office/drawing/2014/main" val="4057149925"/>
                    </a:ext>
                  </a:extLst>
                </a:gridCol>
                <a:gridCol w="470373">
                  <a:extLst>
                    <a:ext uri="{9D8B030D-6E8A-4147-A177-3AD203B41FA5}">
                      <a16:colId xmlns:a16="http://schemas.microsoft.com/office/drawing/2014/main" val="2675339114"/>
                    </a:ext>
                  </a:extLst>
                </a:gridCol>
                <a:gridCol w="470373">
                  <a:extLst>
                    <a:ext uri="{9D8B030D-6E8A-4147-A177-3AD203B41FA5}">
                      <a16:colId xmlns:a16="http://schemas.microsoft.com/office/drawing/2014/main" val="2336816080"/>
                    </a:ext>
                  </a:extLst>
                </a:gridCol>
                <a:gridCol w="470373">
                  <a:extLst>
                    <a:ext uri="{9D8B030D-6E8A-4147-A177-3AD203B41FA5}">
                      <a16:colId xmlns:a16="http://schemas.microsoft.com/office/drawing/2014/main" val="3191135157"/>
                    </a:ext>
                  </a:extLst>
                </a:gridCol>
                <a:gridCol w="470373">
                  <a:extLst>
                    <a:ext uri="{9D8B030D-6E8A-4147-A177-3AD203B41FA5}">
                      <a16:colId xmlns:a16="http://schemas.microsoft.com/office/drawing/2014/main" val="1223841116"/>
                    </a:ext>
                  </a:extLst>
                </a:gridCol>
                <a:gridCol w="470373">
                  <a:extLst>
                    <a:ext uri="{9D8B030D-6E8A-4147-A177-3AD203B41FA5}">
                      <a16:colId xmlns:a16="http://schemas.microsoft.com/office/drawing/2014/main" val="2982085166"/>
                    </a:ext>
                  </a:extLst>
                </a:gridCol>
              </a:tblGrid>
              <a:tr h="125975">
                <a:tc rowSpan="2">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Fractional sample position p</a:t>
                      </a:r>
                      <a:endParaRPr lang="sv-SE" sz="900">
                        <a:effectLst/>
                        <a:latin typeface="Times New Roman" panose="02020603050405020304" pitchFamily="18" charset="0"/>
                        <a:ea typeface="Times New Roman" panose="02020603050405020304" pitchFamily="18" charset="0"/>
                      </a:endParaRPr>
                    </a:p>
                  </a:txBody>
                  <a:tcPr marL="0" marR="0" marT="0" marB="0" anchor="ctr"/>
                </a:tc>
                <a:tc gridSpan="4">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fC interpolation filter coefficients</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hMerge="1">
                  <a:txBody>
                    <a:bodyPr/>
                    <a:lstStyle/>
                    <a:p>
                      <a:endParaRPr lang="sv-SE"/>
                    </a:p>
                  </a:txBody>
                  <a:tcPr/>
                </a:tc>
                <a:tc hMerge="1">
                  <a:txBody>
                    <a:bodyPr/>
                    <a:lstStyle/>
                    <a:p>
                      <a:endParaRPr lang="sv-SE"/>
                    </a:p>
                  </a:txBody>
                  <a:tcPr/>
                </a:tc>
                <a:tc hMerge="1">
                  <a:txBody>
                    <a:bodyPr/>
                    <a:lstStyle/>
                    <a:p>
                      <a:endParaRPr lang="sv-SE"/>
                    </a:p>
                  </a:txBody>
                  <a:tcPr/>
                </a:tc>
                <a:tc gridSpan="4">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interpolation filter coefficients</a:t>
                      </a:r>
                      <a:endParaRPr lang="sv-SE" sz="90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79558820"/>
                  </a:ext>
                </a:extLst>
              </a:tr>
              <a:tr h="194150">
                <a:tc vMerge="1">
                  <a:txBody>
                    <a:bodyPr/>
                    <a:lstStyle/>
                    <a:p>
                      <a:endParaRPr lang="sv-SE"/>
                    </a:p>
                  </a:txBody>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][ 0 ]</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][ 1 ]</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][ 2 ]</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][ 3 ]</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p ][ 0 ]</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p ][ 1 ]</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p ][ 2 ]</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fG[ p ][ 3 ]</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225640218"/>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64</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78070680"/>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0</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67234119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280988192"/>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263599579"/>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528931928"/>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057743192"/>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404113965"/>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088514355"/>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970246112"/>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383357114"/>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48</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676248966"/>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69747158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37195746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176015552"/>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110802045"/>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38</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20213355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74769595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38</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681136867"/>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629089556"/>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835212120"/>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523862901"/>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927391734"/>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48</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79272967"/>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59539200"/>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858939369"/>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864891899"/>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344593157"/>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56</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256406705"/>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58</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52289671"/>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7</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59</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428722763"/>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725852441"/>
                  </a:ext>
                </a:extLst>
              </a:tr>
              <a:tr h="125975">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4446" marR="4446" marT="4446"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0</a:t>
                      </a:r>
                      <a:endParaRPr lang="sv-SE" sz="900">
                        <a:effectLst/>
                        <a:latin typeface="Times New Roman" panose="02020603050405020304" pitchFamily="18" charset="0"/>
                        <a:ea typeface="Times New Roman" panose="02020603050405020304" pitchFamily="18" charset="0"/>
                      </a:endParaRPr>
                    </a:p>
                  </a:txBody>
                  <a:tcPr marL="4446" marR="4446" marT="4446"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0" marR="0" marT="0" marB="0" anchor="ct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dirty="0">
                          <a:effectLst/>
                        </a:rPr>
                        <a:t>15</a:t>
                      </a:r>
                      <a:endParaRPr lang="sv-SE" sz="9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654752981"/>
                  </a:ext>
                </a:extLst>
              </a:tr>
            </a:tbl>
          </a:graphicData>
        </a:graphic>
      </p:graphicFrame>
      <p:sp>
        <p:nvSpPr>
          <p:cNvPr id="4" name="TextBox 3">
            <a:extLst>
              <a:ext uri="{FF2B5EF4-FFF2-40B4-BE49-F238E27FC236}">
                <a16:creationId xmlns:a16="http://schemas.microsoft.com/office/drawing/2014/main" id="{A0C2D0E7-382A-4F64-BB5E-4B1A802729C2}"/>
              </a:ext>
            </a:extLst>
          </p:cNvPr>
          <p:cNvSpPr txBox="1"/>
          <p:nvPr/>
        </p:nvSpPr>
        <p:spPr>
          <a:xfrm>
            <a:off x="838200" y="1752674"/>
            <a:ext cx="4536498" cy="646331"/>
          </a:xfrm>
          <a:prstGeom prst="rect">
            <a:avLst/>
          </a:prstGeom>
          <a:noFill/>
        </p:spPr>
        <p:txBody>
          <a:bodyPr wrap="none" rtlCol="0">
            <a:spAutoFit/>
          </a:bodyPr>
          <a:lstStyle/>
          <a:p>
            <a:pPr hangingPunct="0"/>
            <a:r>
              <a:rPr lang="en-CA" dirty="0"/>
              <a:t>Table 25 – Specification of interpolation filter </a:t>
            </a:r>
          </a:p>
          <a:p>
            <a:pPr hangingPunct="0"/>
            <a:r>
              <a:rPr lang="en-CA" dirty="0"/>
              <a:t>coefficients </a:t>
            </a:r>
            <a:r>
              <a:rPr lang="en-CA" dirty="0" err="1"/>
              <a:t>fC</a:t>
            </a:r>
            <a:r>
              <a:rPr lang="en-CA" dirty="0"/>
              <a:t> and </a:t>
            </a:r>
            <a:r>
              <a:rPr lang="en-CA" dirty="0" err="1"/>
              <a:t>fG</a:t>
            </a:r>
            <a:endParaRPr lang="sv-SE" dirty="0"/>
          </a:p>
        </p:txBody>
      </p:sp>
      <p:graphicFrame>
        <p:nvGraphicFramePr>
          <p:cNvPr id="5" name="Table 4">
            <a:extLst>
              <a:ext uri="{FF2B5EF4-FFF2-40B4-BE49-F238E27FC236}">
                <a16:creationId xmlns:a16="http://schemas.microsoft.com/office/drawing/2014/main" id="{0E6DE59E-94A5-449C-A264-56AC7FE5D853}"/>
              </a:ext>
            </a:extLst>
          </p:cNvPr>
          <p:cNvGraphicFramePr>
            <a:graphicFrameLocks noGrp="1"/>
          </p:cNvGraphicFramePr>
          <p:nvPr>
            <p:extLst>
              <p:ext uri="{D42A27DB-BD31-4B8C-83A1-F6EECF244321}">
                <p14:modId xmlns:p14="http://schemas.microsoft.com/office/powerpoint/2010/main" val="1698770058"/>
              </p:ext>
            </p:extLst>
          </p:nvPr>
        </p:nvGraphicFramePr>
        <p:xfrm>
          <a:off x="6965403" y="2399005"/>
          <a:ext cx="2478629" cy="4351331"/>
        </p:xfrm>
        <a:graphic>
          <a:graphicData uri="http://schemas.openxmlformats.org/drawingml/2006/table">
            <a:tbl>
              <a:tblPr firstRow="1" firstCol="1" bandRow="1">
                <a:tableStyleId>{5C22544A-7EE6-4342-B048-85BDC9FD1C3A}</a:tableStyleId>
              </a:tblPr>
              <a:tblGrid>
                <a:gridCol w="517384">
                  <a:extLst>
                    <a:ext uri="{9D8B030D-6E8A-4147-A177-3AD203B41FA5}">
                      <a16:colId xmlns:a16="http://schemas.microsoft.com/office/drawing/2014/main" val="3523562308"/>
                    </a:ext>
                  </a:extLst>
                </a:gridCol>
                <a:gridCol w="517384">
                  <a:extLst>
                    <a:ext uri="{9D8B030D-6E8A-4147-A177-3AD203B41FA5}">
                      <a16:colId xmlns:a16="http://schemas.microsoft.com/office/drawing/2014/main" val="3656052676"/>
                    </a:ext>
                  </a:extLst>
                </a:gridCol>
                <a:gridCol w="481287">
                  <a:extLst>
                    <a:ext uri="{9D8B030D-6E8A-4147-A177-3AD203B41FA5}">
                      <a16:colId xmlns:a16="http://schemas.microsoft.com/office/drawing/2014/main" val="2857355387"/>
                    </a:ext>
                  </a:extLst>
                </a:gridCol>
                <a:gridCol w="481287">
                  <a:extLst>
                    <a:ext uri="{9D8B030D-6E8A-4147-A177-3AD203B41FA5}">
                      <a16:colId xmlns:a16="http://schemas.microsoft.com/office/drawing/2014/main" val="367073414"/>
                    </a:ext>
                  </a:extLst>
                </a:gridCol>
                <a:gridCol w="481287">
                  <a:extLst>
                    <a:ext uri="{9D8B030D-6E8A-4147-A177-3AD203B41FA5}">
                      <a16:colId xmlns:a16="http://schemas.microsoft.com/office/drawing/2014/main" val="4151714957"/>
                    </a:ext>
                  </a:extLst>
                </a:gridCol>
              </a:tblGrid>
              <a:tr h="129731">
                <a:tc rowSpan="2">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Fractional sample position p</a:t>
                      </a:r>
                      <a:endParaRPr lang="sv-SE" sz="900">
                        <a:effectLst/>
                        <a:latin typeface="Times New Roman" panose="02020603050405020304" pitchFamily="18" charset="0"/>
                        <a:ea typeface="Times New Roman" panose="02020603050405020304" pitchFamily="18" charset="0"/>
                      </a:endParaRPr>
                    </a:p>
                  </a:txBody>
                  <a:tcPr marL="0" marR="0" marT="0" marB="0" anchor="ctr"/>
                </a:tc>
                <a:tc gridSpan="4">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interpolation filter coefficients</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633548712"/>
                  </a:ext>
                </a:extLst>
              </a:tr>
              <a:tr h="199939">
                <a:tc vMerge="1">
                  <a:txBody>
                    <a:bodyPr/>
                    <a:lstStyle/>
                    <a:p>
                      <a:endParaRPr lang="sv-SE"/>
                    </a:p>
                  </a:txBody>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][ 0 ]</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][ 1 ]</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][ 2 ]</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f</a:t>
                      </a:r>
                      <a:r>
                        <a:rPr lang="en-CA" sz="700" baseline="-25000">
                          <a:effectLst/>
                        </a:rPr>
                        <a:t>C</a:t>
                      </a:r>
                      <a:r>
                        <a:rPr lang="en-CA" sz="700">
                          <a:effectLst/>
                        </a:rPr>
                        <a:t>[ p ][ 3 ]</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21120044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65891971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876435822"/>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37197104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00435924"/>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595658711"/>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309123581"/>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298711039"/>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76670813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616698542"/>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550244787"/>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552783205"/>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777685109"/>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682325737"/>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628850418"/>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15493390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564749682"/>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838472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523189659"/>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4021318494"/>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632433479"/>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594177168"/>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535697372"/>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966671593"/>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050693044"/>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16301818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-3</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846991037"/>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56</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394162894"/>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10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58</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293468786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29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7</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59</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799859370"/>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30</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5</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1716634045"/>
                  </a:ext>
                </a:extLst>
              </a:tr>
              <a:tr h="129731">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rPr>
                        <a:t>31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4</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a:effectLst/>
                          <a:highlight>
                            <a:srgbClr val="FFFF00"/>
                          </a:highlight>
                        </a:rPr>
                        <a:t>61</a:t>
                      </a:r>
                      <a:endParaRPr lang="sv-SE" sz="900">
                        <a:effectLst/>
                        <a:latin typeface="Times New Roman" panose="02020603050405020304" pitchFamily="18" charset="0"/>
                        <a:ea typeface="Times New Roman" panose="02020603050405020304" pitchFamily="18" charset="0"/>
                      </a:endParaRPr>
                    </a:p>
                  </a:txBody>
                  <a:tcPr marL="4579" marR="4579" marT="4579" marB="0" anchor="b"/>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700" dirty="0">
                          <a:effectLst/>
                          <a:highlight>
                            <a:srgbClr val="FFFF00"/>
                          </a:highlight>
                        </a:rPr>
                        <a:t>0</a:t>
                      </a:r>
                      <a:endParaRPr lang="sv-SE" sz="900" dirty="0">
                        <a:effectLst/>
                        <a:latin typeface="Times New Roman" panose="02020603050405020304" pitchFamily="18" charset="0"/>
                        <a:ea typeface="Times New Roman" panose="02020603050405020304" pitchFamily="18" charset="0"/>
                      </a:endParaRPr>
                    </a:p>
                  </a:txBody>
                  <a:tcPr marL="4579" marR="4579" marT="4579" marB="0" anchor="b"/>
                </a:tc>
                <a:extLst>
                  <a:ext uri="{0D108BD9-81ED-4DB2-BD59-A6C34878D82A}">
                    <a16:rowId xmlns:a16="http://schemas.microsoft.com/office/drawing/2014/main" val="3594563485"/>
                  </a:ext>
                </a:extLst>
              </a:tr>
            </a:tbl>
          </a:graphicData>
        </a:graphic>
      </p:graphicFrame>
      <p:sp>
        <p:nvSpPr>
          <p:cNvPr id="6" name="TextBox 5">
            <a:extLst>
              <a:ext uri="{FF2B5EF4-FFF2-40B4-BE49-F238E27FC236}">
                <a16:creationId xmlns:a16="http://schemas.microsoft.com/office/drawing/2014/main" id="{0004C0ED-6A00-47D8-9F22-39745742BC68}"/>
              </a:ext>
            </a:extLst>
          </p:cNvPr>
          <p:cNvSpPr txBox="1"/>
          <p:nvPr/>
        </p:nvSpPr>
        <p:spPr>
          <a:xfrm>
            <a:off x="6817304" y="1514471"/>
            <a:ext cx="5317866" cy="923330"/>
          </a:xfrm>
          <a:prstGeom prst="rect">
            <a:avLst/>
          </a:prstGeom>
          <a:noFill/>
        </p:spPr>
        <p:txBody>
          <a:bodyPr wrap="none" rtlCol="0">
            <a:spAutoFit/>
          </a:bodyPr>
          <a:lstStyle/>
          <a:p>
            <a:r>
              <a:rPr lang="en-CA" dirty="0"/>
              <a:t>Table 33 – Specification of the chroma interpolation </a:t>
            </a:r>
          </a:p>
          <a:p>
            <a:r>
              <a:rPr lang="en-CA" dirty="0"/>
              <a:t>filter coefficients </a:t>
            </a:r>
            <a:r>
              <a:rPr lang="en-CA" dirty="0" err="1"/>
              <a:t>f</a:t>
            </a:r>
            <a:r>
              <a:rPr lang="en-CA" baseline="-25000" dirty="0" err="1"/>
              <a:t>C</a:t>
            </a:r>
            <a:r>
              <a:rPr lang="en-CA" dirty="0"/>
              <a:t>[ p ] for each 1/32 fractional sample</a:t>
            </a:r>
          </a:p>
          <a:p>
            <a:r>
              <a:rPr lang="en-CA" dirty="0"/>
              <a:t> position p</a:t>
            </a:r>
            <a:endParaRPr lang="sv-SE" dirty="0"/>
          </a:p>
        </p:txBody>
      </p:sp>
    </p:spTree>
    <p:extLst>
      <p:ext uri="{BB962C8B-B14F-4D97-AF65-F5344CB8AC3E}">
        <p14:creationId xmlns:p14="http://schemas.microsoft.com/office/powerpoint/2010/main" val="1547967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C1531-E94C-4273-9568-C46AB23D690C}"/>
              </a:ext>
            </a:extLst>
          </p:cNvPr>
          <p:cNvSpPr>
            <a:spLocks noGrp="1"/>
          </p:cNvSpPr>
          <p:nvPr>
            <p:ph type="title"/>
          </p:nvPr>
        </p:nvSpPr>
        <p:spPr/>
        <p:txBody>
          <a:bodyPr/>
          <a:lstStyle/>
          <a:p>
            <a:r>
              <a:rPr lang="sv-SE" dirty="0"/>
              <a:t>Conclusions</a:t>
            </a:r>
          </a:p>
        </p:txBody>
      </p:sp>
      <p:sp>
        <p:nvSpPr>
          <p:cNvPr id="3" name="Content Placeholder 2">
            <a:extLst>
              <a:ext uri="{FF2B5EF4-FFF2-40B4-BE49-F238E27FC236}">
                <a16:creationId xmlns:a16="http://schemas.microsoft.com/office/drawing/2014/main" id="{330F1382-AE7F-4238-97F4-CAB3A99A0A04}"/>
              </a:ext>
            </a:extLst>
          </p:cNvPr>
          <p:cNvSpPr>
            <a:spLocks noGrp="1"/>
          </p:cNvSpPr>
          <p:nvPr>
            <p:ph idx="1"/>
          </p:nvPr>
        </p:nvSpPr>
        <p:spPr/>
        <p:txBody>
          <a:bodyPr>
            <a:normAutofit fontScale="92500" lnSpcReduction="10000"/>
          </a:bodyPr>
          <a:lstStyle/>
          <a:p>
            <a:r>
              <a:rPr lang="en-US" dirty="0"/>
              <a:t>It has been shown that the phase delay responses of the current 4-tap interpolation filters have significant deviations from the ideal phase delay responses and that some of the filters also have the same phase delay at low frequency which is clearly incorrect.</a:t>
            </a:r>
          </a:p>
          <a:p>
            <a:endParaRPr lang="en-US" dirty="0"/>
          </a:p>
          <a:p>
            <a:r>
              <a:rPr lang="en-CA" dirty="0"/>
              <a:t>We propose to adopt the fixes of filter coefficients for the 4-tap interpolation filters used for intra angular prediction and chroma motion compensation to VVC specification and software such that VVC has 4-tap interpolation filters with proper interpolation properties.</a:t>
            </a:r>
          </a:p>
          <a:p>
            <a:endParaRPr lang="en-CA" dirty="0"/>
          </a:p>
          <a:p>
            <a:r>
              <a:rPr lang="en-CA" dirty="0"/>
              <a:t>Thanks to HHI for cross-checking</a:t>
            </a:r>
            <a:endParaRPr lang="sv-SE" dirty="0"/>
          </a:p>
        </p:txBody>
      </p:sp>
    </p:spTree>
    <p:extLst>
      <p:ext uri="{BB962C8B-B14F-4D97-AF65-F5344CB8AC3E}">
        <p14:creationId xmlns:p14="http://schemas.microsoft.com/office/powerpoint/2010/main" val="2885617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VVC 4-tap filters</a:t>
            </a:r>
          </a:p>
        </p:txBody>
      </p:sp>
      <p:pic>
        <p:nvPicPr>
          <p:cNvPr id="38" name="Picture 37" descr="A close up of a map&#10;&#10;Description automatically generated">
            <a:extLst>
              <a:ext uri="{FF2B5EF4-FFF2-40B4-BE49-F238E27FC236}">
                <a16:creationId xmlns:a16="http://schemas.microsoft.com/office/drawing/2014/main" id="{8F2098FA-D8E9-48F6-A867-7D3AA7D5FA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703" y="1384356"/>
            <a:ext cx="10971428" cy="5502857"/>
          </a:xfrm>
          <a:prstGeom prst="rect">
            <a:avLst/>
          </a:prstGeom>
        </p:spPr>
      </p:pic>
    </p:spTree>
    <p:extLst>
      <p:ext uri="{BB962C8B-B14F-4D97-AF65-F5344CB8AC3E}">
        <p14:creationId xmlns:p14="http://schemas.microsoft.com/office/powerpoint/2010/main" val="1224798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Proposed 4-tap filters</a:t>
            </a:r>
          </a:p>
        </p:txBody>
      </p:sp>
      <p:pic>
        <p:nvPicPr>
          <p:cNvPr id="4" name="Picture 3" descr="A close up of a map&#10;&#10;Description automatically generated">
            <a:extLst>
              <a:ext uri="{FF2B5EF4-FFF2-40B4-BE49-F238E27FC236}">
                <a16:creationId xmlns:a16="http://schemas.microsoft.com/office/drawing/2014/main" id="{41755525-2CC8-4511-80A9-25ACDB7D7C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909" y="1393867"/>
            <a:ext cx="10971428" cy="5502857"/>
          </a:xfrm>
          <a:prstGeom prst="rect">
            <a:avLst/>
          </a:prstGeom>
        </p:spPr>
      </p:pic>
    </p:spTree>
    <p:extLst>
      <p:ext uri="{BB962C8B-B14F-4D97-AF65-F5344CB8AC3E}">
        <p14:creationId xmlns:p14="http://schemas.microsoft.com/office/powerpoint/2010/main" val="1232007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(1/32)</a:t>
            </a:r>
          </a:p>
        </p:txBody>
      </p:sp>
      <p:pic>
        <p:nvPicPr>
          <p:cNvPr id="34" name="Picture 33" descr="A close up of a map&#10;&#10;Description automatically generated">
            <a:extLst>
              <a:ext uri="{FF2B5EF4-FFF2-40B4-BE49-F238E27FC236}">
                <a16:creationId xmlns:a16="http://schemas.microsoft.com/office/drawing/2014/main" id="{EAB07D1A-5455-4B7A-BC6E-446B5364AA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925931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(2/32)</a:t>
            </a:r>
          </a:p>
        </p:txBody>
      </p:sp>
      <p:pic>
        <p:nvPicPr>
          <p:cNvPr id="4" name="Picture 3" descr="A close up of text on a white background&#10;&#10;Description automatically generated">
            <a:extLst>
              <a:ext uri="{FF2B5EF4-FFF2-40B4-BE49-F238E27FC236}">
                <a16:creationId xmlns:a16="http://schemas.microsoft.com/office/drawing/2014/main" id="{FB927EE5-15FF-4B57-845B-3B40FE7043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748707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(3/32)</a:t>
            </a:r>
          </a:p>
        </p:txBody>
      </p:sp>
      <p:pic>
        <p:nvPicPr>
          <p:cNvPr id="4" name="Picture 3" descr="A close up of a map&#10;&#10;Description automatically generated">
            <a:extLst>
              <a:ext uri="{FF2B5EF4-FFF2-40B4-BE49-F238E27FC236}">
                <a16:creationId xmlns:a16="http://schemas.microsoft.com/office/drawing/2014/main" id="{4695FB34-84E1-47E7-83D6-FD52B4399A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2637765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(4/32)</a:t>
            </a:r>
          </a:p>
        </p:txBody>
      </p:sp>
      <p:pic>
        <p:nvPicPr>
          <p:cNvPr id="5" name="Picture 4" descr="A picture containing screenshot&#10;&#10;Description automatically generated">
            <a:extLst>
              <a:ext uri="{FF2B5EF4-FFF2-40B4-BE49-F238E27FC236}">
                <a16:creationId xmlns:a16="http://schemas.microsoft.com/office/drawing/2014/main" id="{C91D0568-9B82-4248-9606-069CAF3616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3196967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FF5AC6-0060-41A2-B767-C14E80F18CE4}"/>
              </a:ext>
            </a:extLst>
          </p:cNvPr>
          <p:cNvSpPr>
            <a:spLocks noGrp="1"/>
          </p:cNvSpPr>
          <p:nvPr>
            <p:ph type="title"/>
          </p:nvPr>
        </p:nvSpPr>
        <p:spPr>
          <a:xfrm>
            <a:off x="556532" y="643467"/>
            <a:ext cx="11210925" cy="744836"/>
          </a:xfrm>
          <a:prstGeom prst="ellipse">
            <a:avLst/>
          </a:prstGeom>
        </p:spPr>
        <p:txBody>
          <a:bodyPr>
            <a:normAutofit/>
          </a:bodyPr>
          <a:lstStyle/>
          <a:p>
            <a:pPr algn="ctr"/>
            <a:r>
              <a:rPr lang="sv-SE" sz="3000" dirty="0">
                <a:solidFill>
                  <a:schemeClr val="bg1"/>
                </a:solidFill>
              </a:rPr>
              <a:t>Individual filter responses 4-tap filters (5/32)</a:t>
            </a:r>
          </a:p>
        </p:txBody>
      </p:sp>
      <p:pic>
        <p:nvPicPr>
          <p:cNvPr id="5" name="Picture 4" descr="A close up of a map&#10;&#10;Description automatically generated">
            <a:extLst>
              <a:ext uri="{FF2B5EF4-FFF2-40B4-BE49-F238E27FC236}">
                <a16:creationId xmlns:a16="http://schemas.microsoft.com/office/drawing/2014/main" id="{6A0CD198-8D8F-4B23-8AD7-A96BB86227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662" y="1675227"/>
            <a:ext cx="8744676" cy="4394199"/>
          </a:xfrm>
          <a:prstGeom prst="rect">
            <a:avLst/>
          </a:prstGeom>
        </p:spPr>
      </p:pic>
    </p:spTree>
    <p:extLst>
      <p:ext uri="{BB962C8B-B14F-4D97-AF65-F5344CB8AC3E}">
        <p14:creationId xmlns:p14="http://schemas.microsoft.com/office/powerpoint/2010/main" val="9476653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TotalTime>
  <Words>1602</Words>
  <Application>Microsoft Office PowerPoint</Application>
  <PresentationFormat>Widescreen</PresentationFormat>
  <Paragraphs>838</Paragraphs>
  <Slides>24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Calibri Light</vt:lpstr>
      <vt:lpstr>Times New Roman</vt:lpstr>
      <vt:lpstr>Office Theme</vt:lpstr>
      <vt:lpstr>JVET-R0292 Fixes for 4-tap interpolation filtering</vt:lpstr>
      <vt:lpstr>Summary</vt:lpstr>
      <vt:lpstr>VVC 4-tap filters</vt:lpstr>
      <vt:lpstr>Proposed 4-tap filters</vt:lpstr>
      <vt:lpstr>Individual filter responses 4-tap filters (1/32)</vt:lpstr>
      <vt:lpstr>Individual filter responses 4-tap filters (2/32)</vt:lpstr>
      <vt:lpstr>Individual filter responses 4-tap filters (3/32)</vt:lpstr>
      <vt:lpstr>Individual filter responses 4-tap filters (4/32)</vt:lpstr>
      <vt:lpstr>Individual filter responses 4-tap filters (5/32)</vt:lpstr>
      <vt:lpstr>Individual filter responses 4-tap filters (6/32)</vt:lpstr>
      <vt:lpstr>Individual filter responses 4-tap filters (7/32)</vt:lpstr>
      <vt:lpstr>Individual filter responses 4-tap filters (8/32)</vt:lpstr>
      <vt:lpstr>Individual filter responses 4-tap filters (9/32)</vt:lpstr>
      <vt:lpstr>Individual filter responses 4-tap filters (10/32)</vt:lpstr>
      <vt:lpstr>Individual filter responses 4-tap filters (11/32)</vt:lpstr>
      <vt:lpstr>Individual filter responses 4-tap filters (12/32)</vt:lpstr>
      <vt:lpstr>Individual filter responses 4-tap filters (13/32)</vt:lpstr>
      <vt:lpstr>Individual filter responses 4-tap filters (14/32)</vt:lpstr>
      <vt:lpstr>Individual filter responses 4-tap filters (15/32)</vt:lpstr>
      <vt:lpstr>Individual filter responses 4-tap filters (16/32)</vt:lpstr>
      <vt:lpstr>Further analysis of vvc and proposed filters</vt:lpstr>
      <vt:lpstr>Objective performance </vt:lpstr>
      <vt:lpstr>Proposed modifications to VVC</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JVET-R0292 Fixes for 4-tap interpolation filtering</dc:title>
  <dc:creator>Kenneth R Andersson</dc:creator>
  <cp:lastModifiedBy>Kenneth R Andersson</cp:lastModifiedBy>
  <cp:revision>1</cp:revision>
  <dcterms:created xsi:type="dcterms:W3CDTF">2020-04-14T14:57:59Z</dcterms:created>
  <dcterms:modified xsi:type="dcterms:W3CDTF">2020-04-16T14:52:37Z</dcterms:modified>
</cp:coreProperties>
</file>