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92" r:id="rId4"/>
    <p:sldId id="294" r:id="rId5"/>
    <p:sldId id="295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9" autoAdjust="0"/>
    <p:restoredTop sz="93775" autoAdjust="0"/>
  </p:normalViewPr>
  <p:slideViewPr>
    <p:cSldViewPr snapToGrid="0">
      <p:cViewPr varScale="1">
        <p:scale>
          <a:sx n="84" d="100"/>
          <a:sy n="84" d="100"/>
        </p:scale>
        <p:origin x="84" y="50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0549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2020-04-13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AHG16: Cleanup of intra reference sample filter selection </a:t>
            </a:r>
            <a:br>
              <a:rPr lang="en-CA" altLang="ko-KR" dirty="0" smtClean="0"/>
            </a:br>
            <a:r>
              <a:rPr lang="en-US" altLang="ko-KR" dirty="0" smtClean="0"/>
              <a:t>(JVET-R0280)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  Jin </a:t>
            </a:r>
            <a:r>
              <a:rPr lang="en-US" altLang="ko-KR" sz="1600" dirty="0" err="1" smtClean="0"/>
              <a:t>Heo</a:t>
            </a:r>
            <a:r>
              <a:rPr lang="en-US" altLang="ko-KR" sz="1600" dirty="0" smtClean="0"/>
              <a:t>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Jang, </a:t>
            </a:r>
            <a:r>
              <a:rPr lang="en-US" altLang="ko-KR" sz="1600" dirty="0" err="1" smtClean="0"/>
              <a:t>Jangwon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Choi,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Nam, </a:t>
            </a:r>
            <a:r>
              <a:rPr lang="en-US" altLang="ko-KR" sz="1600" dirty="0" err="1" smtClean="0"/>
              <a:t>Moonmo</a:t>
            </a:r>
            <a:r>
              <a:rPr lang="en-US" altLang="ko-KR" sz="1600" dirty="0" smtClean="0"/>
              <a:t> Koo, </a:t>
            </a:r>
          </a:p>
          <a:p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Lim, and Seung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Reference sample filter and interpolation filter are determined based on the intra mode checking process</a:t>
            </a:r>
          </a:p>
          <a:p>
            <a:pPr lvl="1"/>
            <a:r>
              <a:rPr lang="en-US" altLang="ko-KR" dirty="0" smtClean="0"/>
              <a:t>Basically these two filtering processes do the same function for the intra mode with integer slope</a:t>
            </a:r>
          </a:p>
          <a:p>
            <a:pPr lvl="2"/>
            <a:r>
              <a:rPr lang="en-US" altLang="ko-KR" dirty="0" smtClean="0"/>
              <a:t>3-tap reference sample filter coefficient: [1 2 1]/4</a:t>
            </a:r>
          </a:p>
          <a:p>
            <a:pPr lvl="2"/>
            <a:r>
              <a:rPr lang="en-US" altLang="ko-KR" dirty="0" smtClean="0"/>
              <a:t>4-tap smoothing filter coefficient: [16 32 16 0]/64</a:t>
            </a:r>
          </a:p>
          <a:p>
            <a:pPr lvl="1"/>
            <a:r>
              <a:rPr lang="en-US" altLang="ko-KR" dirty="0"/>
              <a:t>3-tap reference sample filter can be replaced by 4-tap </a:t>
            </a:r>
            <a:r>
              <a:rPr lang="en-US" altLang="ko-KR" dirty="0" smtClean="0"/>
              <a:t>smoothing filter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Remove the intra mode checking process and replace reference sample filtering process with smoothing interpolation filtering process</a:t>
            </a:r>
          </a:p>
          <a:p>
            <a:pPr lvl="2"/>
            <a:r>
              <a:rPr lang="en-US" altLang="ko-KR" dirty="0" smtClean="0"/>
              <a:t>For clean-up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 (BD-rate) with VTM-8.0 anchor</a:t>
            </a:r>
          </a:p>
          <a:p>
            <a:pPr lvl="1"/>
            <a:r>
              <a:rPr lang="en-US" altLang="ko-KR" dirty="0" smtClean="0"/>
              <a:t>0.00% (AI), 0.00% (RA), and -0.05% (LD)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Remove the intra mode checking process</a:t>
            </a:r>
          </a:p>
          <a:p>
            <a:r>
              <a:rPr lang="en-US" altLang="ko-KR" dirty="0" smtClean="0"/>
              <a:t>Replace the reference sample filtering process with the smoothing interpolation filtering process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9" y="1894822"/>
            <a:ext cx="9778571" cy="417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4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AI, RA, and 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8" y="1373857"/>
            <a:ext cx="4811966" cy="17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438" y="1373857"/>
            <a:ext cx="4813200" cy="17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그림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4" y="3633215"/>
            <a:ext cx="4813200" cy="172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5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remove intra mode checking </a:t>
            </a:r>
            <a:r>
              <a:rPr lang="en-US" altLang="ko-KR" smtClean="0"/>
              <a:t>process used for </a:t>
            </a:r>
            <a:r>
              <a:rPr lang="en-US" altLang="ko-KR" dirty="0" smtClean="0"/>
              <a:t>intra reference sample filter decision.</a:t>
            </a:r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 smtClean="0"/>
              <a:t>0.00</a:t>
            </a:r>
            <a:r>
              <a:rPr lang="en-US" altLang="ko-KR" dirty="0"/>
              <a:t>% (AI), 0.00% (RA), and -</a:t>
            </a:r>
            <a:r>
              <a:rPr lang="en-US" altLang="ko-KR" dirty="0" smtClean="0"/>
              <a:t>0.05% </a:t>
            </a:r>
            <a:r>
              <a:rPr lang="en-US" altLang="ko-KR" dirty="0"/>
              <a:t>(LD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13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6941</TotalTime>
  <Words>218</Words>
  <Application>Microsoft Office PowerPoint</Application>
  <PresentationFormat>A4 용지(210x297mm)</PresentationFormat>
  <Paragraphs>33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AHG16: Cleanup of intra reference sample filter selection  (JVET-R0280)</vt:lpstr>
      <vt:lpstr>Summary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허진/책임연구원/차세대표준(연)AMT팀(jin78.heo@lge.com)</cp:lastModifiedBy>
  <cp:revision>263</cp:revision>
  <dcterms:created xsi:type="dcterms:W3CDTF">2016-10-06T06:23:02Z</dcterms:created>
  <dcterms:modified xsi:type="dcterms:W3CDTF">2020-04-13T05:25:40Z</dcterms:modified>
</cp:coreProperties>
</file>