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34" r:id="rId2"/>
    <p:sldId id="328" r:id="rId3"/>
    <p:sldId id="378" r:id="rId4"/>
    <p:sldId id="379" r:id="rId5"/>
    <p:sldId id="387" r:id="rId6"/>
    <p:sldId id="382" r:id="rId7"/>
    <p:sldId id="383" r:id="rId8"/>
    <p:sldId id="384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57" d="100"/>
          <a:sy n="57" d="100"/>
        </p:scale>
        <p:origin x="1002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2020/4/9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2020/4/9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4818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0039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49184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22328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28135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197033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9968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JVET-R0259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US" b="1" dirty="0" smtClean="0"/>
              <a:t>AHG7</a:t>
            </a:r>
            <a:r>
              <a:rPr lang="en-US" b="1" dirty="0"/>
              <a:t>: On CCALF filtering of </a:t>
            </a:r>
            <a:r>
              <a:rPr lang="en-US" b="1" dirty="0" err="1"/>
              <a:t>chroma</a:t>
            </a:r>
            <a:r>
              <a:rPr lang="en-US" b="1" dirty="0"/>
              <a:t> sample location type-2 content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2020/4/9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1354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989" y="1728132"/>
            <a:ext cx="6400800" cy="319620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956345" y="1635853"/>
            <a:ext cx="388226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As shown in </a:t>
            </a:r>
            <a:r>
              <a:rPr lang="en-US" dirty="0" smtClean="0"/>
              <a:t>Figure, </a:t>
            </a:r>
            <a:r>
              <a:rPr lang="en-US" dirty="0"/>
              <a:t>for type-2 content, the current CCALF filter is not symmetric, which may not achieve optimal coding </a:t>
            </a:r>
            <a:r>
              <a:rPr lang="en-US" dirty="0" smtClean="0"/>
              <a:t>performance.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56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6003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filters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478" y="2226356"/>
            <a:ext cx="3556932" cy="1799712"/>
          </a:xfrm>
          <a:prstGeom prst="rect">
            <a:avLst/>
          </a:prstGeom>
          <a:noFill/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358" y="2155969"/>
            <a:ext cx="3552705" cy="1844932"/>
          </a:xfrm>
          <a:prstGeom prst="rect">
            <a:avLst/>
          </a:prstGeom>
          <a:noFill/>
        </p:spPr>
      </p:pic>
      <p:pic>
        <p:nvPicPr>
          <p:cNvPr id="9" name="Picture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966" y="2121766"/>
            <a:ext cx="3345091" cy="1904302"/>
          </a:xfrm>
          <a:prstGeom prst="rect">
            <a:avLst/>
          </a:prstGeom>
          <a:noFill/>
        </p:spPr>
      </p:pic>
      <p:cxnSp>
        <p:nvCxnSpPr>
          <p:cNvPr id="3" name="Straight Connector 2"/>
          <p:cNvCxnSpPr/>
          <p:nvPr/>
        </p:nvCxnSpPr>
        <p:spPr>
          <a:xfrm>
            <a:off x="4303552" y="2078670"/>
            <a:ext cx="1" cy="2194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8381014" y="2147582"/>
            <a:ext cx="0" cy="22478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61807" y="410690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tap 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192067" y="4106900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 tap 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9478546" y="4026068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tap 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37977" y="1222297"/>
            <a:ext cx="28905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Three filters are proposed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3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98689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9626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420988"/>
              </p:ext>
            </p:extLst>
          </p:nvPr>
        </p:nvGraphicFramePr>
        <p:xfrm>
          <a:off x="4936958" y="1032677"/>
          <a:ext cx="5977923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989">
                  <a:extLst>
                    <a:ext uri="{9D8B030D-6E8A-4147-A177-3AD203B41FA5}">
                      <a16:colId xmlns:a16="http://schemas.microsoft.com/office/drawing/2014/main" val="3575733395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008957111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480476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3593786266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93756604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2020335827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7181780"/>
                    </a:ext>
                  </a:extLst>
                </a:gridCol>
              </a:tblGrid>
              <a:tr h="278295">
                <a:tc gridSpan="7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All Intra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254713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Filters</a:t>
                      </a:r>
                      <a:endParaRPr 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Type-2 (HDR H2)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Type-1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dirty="0" smtClean="0"/>
                        <a:t>SDR)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34489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81605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46792545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80254411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01522184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03976"/>
              </p:ext>
            </p:extLst>
          </p:nvPr>
        </p:nvGraphicFramePr>
        <p:xfrm>
          <a:off x="4936958" y="2904101"/>
          <a:ext cx="5977923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989">
                  <a:extLst>
                    <a:ext uri="{9D8B030D-6E8A-4147-A177-3AD203B41FA5}">
                      <a16:colId xmlns:a16="http://schemas.microsoft.com/office/drawing/2014/main" val="3575733395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008957111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480476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3593786266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93756604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2020335827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7181780"/>
                    </a:ext>
                  </a:extLst>
                </a:gridCol>
              </a:tblGrid>
              <a:tr h="278295">
                <a:tc gridSpan="7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Random Access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254713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Filters</a:t>
                      </a:r>
                      <a:endParaRPr 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Type-2 (HDR H2)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Type-1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dirty="0" smtClean="0"/>
                        <a:t>SDR)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34489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81605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46792545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-1.28%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80254411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01522184"/>
                  </a:ext>
                </a:extLst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6958888"/>
              </p:ext>
            </p:extLst>
          </p:nvPr>
        </p:nvGraphicFramePr>
        <p:xfrm>
          <a:off x="4936958" y="4755655"/>
          <a:ext cx="5977923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3989">
                  <a:extLst>
                    <a:ext uri="{9D8B030D-6E8A-4147-A177-3AD203B41FA5}">
                      <a16:colId xmlns:a16="http://schemas.microsoft.com/office/drawing/2014/main" val="3575733395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008957111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480476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3593786266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937566044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2020335827"/>
                    </a:ext>
                  </a:extLst>
                </a:gridCol>
                <a:gridCol w="853989">
                  <a:extLst>
                    <a:ext uri="{9D8B030D-6E8A-4147-A177-3AD203B41FA5}">
                      <a16:colId xmlns:a16="http://schemas.microsoft.com/office/drawing/2014/main" val="1467181780"/>
                    </a:ext>
                  </a:extLst>
                </a:gridCol>
              </a:tblGrid>
              <a:tr h="278295">
                <a:tc gridSpan="7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LDB</a:t>
                      </a:r>
                      <a:endParaRPr 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1254713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Filters</a:t>
                      </a:r>
                      <a:endParaRPr lang="en-US" sz="14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Type-2 (HDR H2)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Type-1</a:t>
                      </a:r>
                      <a:r>
                        <a:rPr lang="en-US" sz="1400" baseline="0" dirty="0" smtClean="0"/>
                        <a:t> (</a:t>
                      </a:r>
                      <a:r>
                        <a:rPr lang="en-US" sz="1400" dirty="0" smtClean="0"/>
                        <a:t>SDR)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534489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U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V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3816052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-9.09%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-1.06%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46792545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-7.28%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-11.34%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-2.80%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180254411"/>
                  </a:ext>
                </a:extLst>
              </a:tr>
              <a:tr h="27829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-4.10%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-7.04%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4763" marR="4763" marT="476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4763" marR="4763" marT="4763" marB="0" anchor="ctr"/>
                </a:tc>
                <a:extLst>
                  <a:ext uri="{0D108BD9-81ED-4DB2-BD59-A6C34878D82A}">
                    <a16:rowId xmlns:a16="http://schemas.microsoft.com/office/drawing/2014/main" val="3201522184"/>
                  </a:ext>
                </a:extLst>
              </a:tr>
            </a:tbl>
          </a:graphicData>
        </a:graphic>
      </p:graphicFrame>
      <p:pic>
        <p:nvPicPr>
          <p:cNvPr id="34" name="Picture 3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25" y="1557973"/>
            <a:ext cx="2264614" cy="1121967"/>
          </a:xfrm>
          <a:prstGeom prst="rect">
            <a:avLst/>
          </a:prstGeom>
          <a:noFill/>
        </p:spPr>
      </p:pic>
      <p:pic>
        <p:nvPicPr>
          <p:cNvPr id="35" name="Picture 3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25" y="2934447"/>
            <a:ext cx="2264614" cy="1209715"/>
          </a:xfrm>
          <a:prstGeom prst="rect">
            <a:avLst/>
          </a:prstGeom>
          <a:noFill/>
        </p:spPr>
      </p:pic>
      <p:pic>
        <p:nvPicPr>
          <p:cNvPr id="36" name="Picture 3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0825" y="4489620"/>
            <a:ext cx="2103516" cy="1202719"/>
          </a:xfrm>
          <a:prstGeom prst="rect">
            <a:avLst/>
          </a:prstGeom>
          <a:noFill/>
        </p:spPr>
      </p:pic>
      <p:sp>
        <p:nvSpPr>
          <p:cNvPr id="38" name="TextBox 37"/>
          <p:cNvSpPr txBox="1"/>
          <p:nvPr/>
        </p:nvSpPr>
        <p:spPr>
          <a:xfrm>
            <a:off x="969306" y="1934290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tap </a:t>
            </a:r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969306" y="3303678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 tap 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913574" y="4973088"/>
            <a:ext cx="7617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tap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42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37977" y="411013"/>
            <a:ext cx="19912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 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7976" y="1222296"/>
            <a:ext cx="11232445" cy="1838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Three filters are proposed: Following results are reported for type-2 content (RA)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9-tap </a:t>
            </a:r>
            <a:r>
              <a:rPr lang="en-CA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filter can achieve 0.07%(Y), -1.99%(U), -1.95%(V) </a:t>
            </a: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BD-rate.  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13 </a:t>
            </a:r>
            <a:r>
              <a:rPr lang="en-CA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tap filter can achieve 0.04%(Y), -2.85%(U), -3.22%(V) BD-rate 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8-tap </a:t>
            </a:r>
            <a:r>
              <a:rPr lang="en-CA" sz="2400" dirty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filter can achieve 0.05%(Y), -1.43%(U), -1.52%(V) </a:t>
            </a:r>
            <a:r>
              <a:rPr lang="en-CA" sz="2400" dirty="0" smtClean="0"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BD-rate</a:t>
            </a:r>
            <a:endParaRPr lang="en-US" sz="2400" dirty="0"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3129507" y="4412561"/>
            <a:ext cx="60157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Thanks Dolby for crosscheck.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52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98689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28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 results – H1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498739"/>
              </p:ext>
            </p:extLst>
          </p:nvPr>
        </p:nvGraphicFramePr>
        <p:xfrm>
          <a:off x="5528621" y="99157"/>
          <a:ext cx="6302375" cy="3190240"/>
        </p:xfrm>
        <a:graphic>
          <a:graphicData uri="http://schemas.openxmlformats.org/drawingml/2006/table">
            <a:tbl>
              <a:tblPr firstRow="1" firstCol="1" bandRow="1"/>
              <a:tblGrid>
                <a:gridCol w="628650">
                  <a:extLst>
                    <a:ext uri="{9D8B030D-6E8A-4147-A177-3AD203B41FA5}">
                      <a16:colId xmlns:a16="http://schemas.microsoft.com/office/drawing/2014/main" val="1220521136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3719242403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3905187209"/>
                    </a:ext>
                  </a:extLst>
                </a:gridCol>
                <a:gridCol w="567690">
                  <a:extLst>
                    <a:ext uri="{9D8B030D-6E8A-4147-A177-3AD203B41FA5}">
                      <a16:colId xmlns:a16="http://schemas.microsoft.com/office/drawing/2014/main" val="411136062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06666163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07487279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55643048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977686575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694905147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633350933"/>
                    </a:ext>
                  </a:extLst>
                </a:gridCol>
                <a:gridCol w="461645">
                  <a:extLst>
                    <a:ext uri="{9D8B030D-6E8A-4147-A177-3AD203B41FA5}">
                      <a16:colId xmlns:a16="http://schemas.microsoft.com/office/drawing/2014/main" val="27280260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5685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99965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8252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035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556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520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1592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51133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4991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94223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-1.95%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612074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2953762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703947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594640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96582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33996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-6.12%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-9.67%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-5.85%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-9.09%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463609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63610" y="175270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tap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297812"/>
              </p:ext>
            </p:extLst>
          </p:nvPr>
        </p:nvGraphicFramePr>
        <p:xfrm>
          <a:off x="5558551" y="3429586"/>
          <a:ext cx="6297930" cy="3190240"/>
        </p:xfrm>
        <a:graphic>
          <a:graphicData uri="http://schemas.openxmlformats.org/drawingml/2006/table">
            <a:tbl>
              <a:tblPr firstRow="1" firstCol="1" bandRow="1"/>
              <a:tblGrid>
                <a:gridCol w="628650">
                  <a:extLst>
                    <a:ext uri="{9D8B030D-6E8A-4147-A177-3AD203B41FA5}">
                      <a16:colId xmlns:a16="http://schemas.microsoft.com/office/drawing/2014/main" val="1116806687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2889050462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4064376753"/>
                    </a:ext>
                  </a:extLst>
                </a:gridCol>
                <a:gridCol w="567690">
                  <a:extLst>
                    <a:ext uri="{9D8B030D-6E8A-4147-A177-3AD203B41FA5}">
                      <a16:colId xmlns:a16="http://schemas.microsoft.com/office/drawing/2014/main" val="307533523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193342466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08511958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04880669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95347060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85922880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389829390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36383828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995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8266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15425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1815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5139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8994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5008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2396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7865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23555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-2.68%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-3.66%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248051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935294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9976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229569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893388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254490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-7.19%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-11.70%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-11.34%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4774514"/>
                  </a:ext>
                </a:extLst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4681056" y="5343189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  tap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6442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98689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2800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 results – H1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85812" y="299427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tap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757279"/>
              </p:ext>
            </p:extLst>
          </p:nvPr>
        </p:nvGraphicFramePr>
        <p:xfrm>
          <a:off x="3742372" y="1768484"/>
          <a:ext cx="6536055" cy="3190240"/>
        </p:xfrm>
        <a:graphic>
          <a:graphicData uri="http://schemas.openxmlformats.org/drawingml/2006/table">
            <a:tbl>
              <a:tblPr firstRow="1" firstCol="1" bandRow="1"/>
              <a:tblGrid>
                <a:gridCol w="628650">
                  <a:extLst>
                    <a:ext uri="{9D8B030D-6E8A-4147-A177-3AD203B41FA5}">
                      <a16:colId xmlns:a16="http://schemas.microsoft.com/office/drawing/2014/main" val="4091684150"/>
                    </a:ext>
                  </a:extLst>
                </a:gridCol>
                <a:gridCol w="607695">
                  <a:extLst>
                    <a:ext uri="{9D8B030D-6E8A-4147-A177-3AD203B41FA5}">
                      <a16:colId xmlns:a16="http://schemas.microsoft.com/office/drawing/2014/main" val="4011123980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2880259148"/>
                    </a:ext>
                  </a:extLst>
                </a:gridCol>
                <a:gridCol w="567690">
                  <a:extLst>
                    <a:ext uri="{9D8B030D-6E8A-4147-A177-3AD203B41FA5}">
                      <a16:colId xmlns:a16="http://schemas.microsoft.com/office/drawing/2014/main" val="275416013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655013902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03832258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38403158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390468450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422087494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524844228"/>
                    </a:ext>
                  </a:extLst>
                </a:gridCol>
                <a:gridCol w="695325">
                  <a:extLst>
                    <a:ext uri="{9D8B030D-6E8A-4147-A177-3AD203B41FA5}">
                      <a16:colId xmlns:a16="http://schemas.microsoft.com/office/drawing/2014/main" val="291324768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8289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0434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1119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884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77559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7729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48814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4377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79170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0986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-1.28%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4634704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3955773"/>
                  </a:ext>
                </a:extLst>
              </a:tr>
              <a:tr h="20510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735915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421829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wPSNR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75836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PSNR-L100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433268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-3.99%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-7.62%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-4.10%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-7.04%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105%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280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261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098689" y="635635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475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Backup results – SDR and H2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820158"/>
              </p:ext>
            </p:extLst>
          </p:nvPr>
        </p:nvGraphicFramePr>
        <p:xfrm>
          <a:off x="780700" y="1825634"/>
          <a:ext cx="3063729" cy="3998894"/>
        </p:xfrm>
        <a:graphic>
          <a:graphicData uri="http://schemas.openxmlformats.org/drawingml/2006/table">
            <a:tbl>
              <a:tblPr firstRow="1" firstCol="1" bandRow="1"/>
              <a:tblGrid>
                <a:gridCol w="548870">
                  <a:extLst>
                    <a:ext uri="{9D8B030D-6E8A-4147-A177-3AD203B41FA5}">
                      <a16:colId xmlns:a16="http://schemas.microsoft.com/office/drawing/2014/main" val="4195863812"/>
                    </a:ext>
                  </a:extLst>
                </a:gridCol>
                <a:gridCol w="524391">
                  <a:extLst>
                    <a:ext uri="{9D8B030D-6E8A-4147-A177-3AD203B41FA5}">
                      <a16:colId xmlns:a16="http://schemas.microsoft.com/office/drawing/2014/main" val="3768231720"/>
                    </a:ext>
                  </a:extLst>
                </a:gridCol>
                <a:gridCol w="607774">
                  <a:extLst>
                    <a:ext uri="{9D8B030D-6E8A-4147-A177-3AD203B41FA5}">
                      <a16:colId xmlns:a16="http://schemas.microsoft.com/office/drawing/2014/main" val="1486102862"/>
                    </a:ext>
                  </a:extLst>
                </a:gridCol>
                <a:gridCol w="453248">
                  <a:extLst>
                    <a:ext uri="{9D8B030D-6E8A-4147-A177-3AD203B41FA5}">
                      <a16:colId xmlns:a16="http://schemas.microsoft.com/office/drawing/2014/main" val="1638378928"/>
                    </a:ext>
                  </a:extLst>
                </a:gridCol>
                <a:gridCol w="550783">
                  <a:extLst>
                    <a:ext uri="{9D8B030D-6E8A-4147-A177-3AD203B41FA5}">
                      <a16:colId xmlns:a16="http://schemas.microsoft.com/office/drawing/2014/main" val="2917797908"/>
                    </a:ext>
                  </a:extLst>
                </a:gridCol>
                <a:gridCol w="378663">
                  <a:extLst>
                    <a:ext uri="{9D8B030D-6E8A-4147-A177-3AD203B41FA5}">
                      <a16:colId xmlns:a16="http://schemas.microsoft.com/office/drawing/2014/main" val="3636494233"/>
                    </a:ext>
                  </a:extLst>
                </a:gridCol>
              </a:tblGrid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60194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906222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443666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565773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44970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18675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702984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759187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78887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33565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18050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133230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40016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87314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506585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785222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743129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714755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88271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49582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395301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22918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90979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718336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25345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00379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745618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11628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61278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638917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44445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125475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03719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972326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15396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-1.71%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691735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81683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33726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41551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6934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11677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164360" y="145630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9 tap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563061"/>
              </p:ext>
            </p:extLst>
          </p:nvPr>
        </p:nvGraphicFramePr>
        <p:xfrm>
          <a:off x="4387966" y="1825634"/>
          <a:ext cx="3063729" cy="3998894"/>
        </p:xfrm>
        <a:graphic>
          <a:graphicData uri="http://schemas.openxmlformats.org/drawingml/2006/table">
            <a:tbl>
              <a:tblPr firstRow="1" firstCol="1" bandRow="1"/>
              <a:tblGrid>
                <a:gridCol w="548870">
                  <a:extLst>
                    <a:ext uri="{9D8B030D-6E8A-4147-A177-3AD203B41FA5}">
                      <a16:colId xmlns:a16="http://schemas.microsoft.com/office/drawing/2014/main" val="843451540"/>
                    </a:ext>
                  </a:extLst>
                </a:gridCol>
                <a:gridCol w="524391">
                  <a:extLst>
                    <a:ext uri="{9D8B030D-6E8A-4147-A177-3AD203B41FA5}">
                      <a16:colId xmlns:a16="http://schemas.microsoft.com/office/drawing/2014/main" val="4217756450"/>
                    </a:ext>
                  </a:extLst>
                </a:gridCol>
                <a:gridCol w="607774">
                  <a:extLst>
                    <a:ext uri="{9D8B030D-6E8A-4147-A177-3AD203B41FA5}">
                      <a16:colId xmlns:a16="http://schemas.microsoft.com/office/drawing/2014/main" val="1797363615"/>
                    </a:ext>
                  </a:extLst>
                </a:gridCol>
                <a:gridCol w="453248">
                  <a:extLst>
                    <a:ext uri="{9D8B030D-6E8A-4147-A177-3AD203B41FA5}">
                      <a16:colId xmlns:a16="http://schemas.microsoft.com/office/drawing/2014/main" val="995689196"/>
                    </a:ext>
                  </a:extLst>
                </a:gridCol>
                <a:gridCol w="550783">
                  <a:extLst>
                    <a:ext uri="{9D8B030D-6E8A-4147-A177-3AD203B41FA5}">
                      <a16:colId xmlns:a16="http://schemas.microsoft.com/office/drawing/2014/main" val="639542211"/>
                    </a:ext>
                  </a:extLst>
                </a:gridCol>
                <a:gridCol w="378663">
                  <a:extLst>
                    <a:ext uri="{9D8B030D-6E8A-4147-A177-3AD203B41FA5}">
                      <a16:colId xmlns:a16="http://schemas.microsoft.com/office/drawing/2014/main" val="1394993281"/>
                    </a:ext>
                  </a:extLst>
                </a:gridCol>
              </a:tblGrid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152681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271969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287327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277144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340271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09548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858669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-2.14%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248022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888831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675591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08266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986655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92018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213002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826695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42863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929126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07055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-1.87%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926071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909160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632427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170004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110443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-0.80%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496828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160333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0.65%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35359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049974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898301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151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41658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154064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383962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476514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-4.45%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687352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-3.34%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71371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-1.15%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76888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-3.25%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-2.80%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108354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-2.00%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070192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7916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0.48%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941991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465393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5805182" y="1456302"/>
            <a:ext cx="8258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 tap</a:t>
            </a:r>
            <a:endParaRPr lang="en-US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1917230"/>
              </p:ext>
            </p:extLst>
          </p:nvPr>
        </p:nvGraphicFramePr>
        <p:xfrm>
          <a:off x="7995232" y="1825634"/>
          <a:ext cx="3063729" cy="3998894"/>
        </p:xfrm>
        <a:graphic>
          <a:graphicData uri="http://schemas.openxmlformats.org/drawingml/2006/table">
            <a:tbl>
              <a:tblPr firstRow="1" firstCol="1" bandRow="1"/>
              <a:tblGrid>
                <a:gridCol w="548870">
                  <a:extLst>
                    <a:ext uri="{9D8B030D-6E8A-4147-A177-3AD203B41FA5}">
                      <a16:colId xmlns:a16="http://schemas.microsoft.com/office/drawing/2014/main" val="1630510201"/>
                    </a:ext>
                  </a:extLst>
                </a:gridCol>
                <a:gridCol w="524391">
                  <a:extLst>
                    <a:ext uri="{9D8B030D-6E8A-4147-A177-3AD203B41FA5}">
                      <a16:colId xmlns:a16="http://schemas.microsoft.com/office/drawing/2014/main" val="1399133757"/>
                    </a:ext>
                  </a:extLst>
                </a:gridCol>
                <a:gridCol w="607774">
                  <a:extLst>
                    <a:ext uri="{9D8B030D-6E8A-4147-A177-3AD203B41FA5}">
                      <a16:colId xmlns:a16="http://schemas.microsoft.com/office/drawing/2014/main" val="3842832533"/>
                    </a:ext>
                  </a:extLst>
                </a:gridCol>
                <a:gridCol w="453248">
                  <a:extLst>
                    <a:ext uri="{9D8B030D-6E8A-4147-A177-3AD203B41FA5}">
                      <a16:colId xmlns:a16="http://schemas.microsoft.com/office/drawing/2014/main" val="4233146498"/>
                    </a:ext>
                  </a:extLst>
                </a:gridCol>
                <a:gridCol w="550783">
                  <a:extLst>
                    <a:ext uri="{9D8B030D-6E8A-4147-A177-3AD203B41FA5}">
                      <a16:colId xmlns:a16="http://schemas.microsoft.com/office/drawing/2014/main" val="4027675093"/>
                    </a:ext>
                  </a:extLst>
                </a:gridCol>
                <a:gridCol w="378663">
                  <a:extLst>
                    <a:ext uri="{9D8B030D-6E8A-4147-A177-3AD203B41FA5}">
                      <a16:colId xmlns:a16="http://schemas.microsoft.com/office/drawing/2014/main" val="718568703"/>
                    </a:ext>
                  </a:extLst>
                </a:gridCol>
              </a:tblGrid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All Intra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026094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832441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677928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354034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65551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35860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118459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-1.43%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109929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055812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-0.67%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778073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0.35%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41986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863783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99%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10686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20449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Random access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046116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712332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476793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-0.47%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1191445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59587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-0.21%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4947712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44897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23603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-0.31%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98528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-0.19%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819767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0.26%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62957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0.94%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418614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0.58%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45609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946525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Low delay B Main10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7146088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 VTM-8.0 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5362444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Y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U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V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EncT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DecT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5717633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A1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30694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A2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5382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B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-0.72%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413391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103%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556979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E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0.89%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-1.64%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797157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Overall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-0.55%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-0.91%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3734231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D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0.01%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-1.50%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-1.38%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24375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F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0.12%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0.76%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0.17%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4209276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SCC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0.04%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1.16%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0.88%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100%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981850"/>
                  </a:ext>
                </a:extLst>
              </a:tr>
              <a:tr h="9753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Class HDR H2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 </a:t>
                      </a:r>
                      <a:endParaRPr lang="en-US" sz="7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1309" marR="4130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2570059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9412448" y="145630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8 tap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29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18295</TotalTime>
  <Words>1965</Words>
  <Application>Microsoft Office PowerPoint</Application>
  <PresentationFormat>Widescreen</PresentationFormat>
  <Paragraphs>981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Microsoft YaHei</vt:lpstr>
      <vt:lpstr>宋体</vt:lpstr>
      <vt:lpstr>宋体</vt:lpstr>
      <vt:lpstr>Arial</vt:lpstr>
      <vt:lpstr>DengXian</vt:lpstr>
      <vt:lpstr>Times New Roman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1473</cp:revision>
  <dcterms:created xsi:type="dcterms:W3CDTF">2018-05-21T01:42:17Z</dcterms:created>
  <dcterms:modified xsi:type="dcterms:W3CDTF">2020-04-09T14:32:43Z</dcterms:modified>
</cp:coreProperties>
</file>