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3"/>
  </p:notesMasterIdLst>
  <p:handoutMasterIdLst>
    <p:handoutMasterId r:id="rId14"/>
  </p:handoutMasterIdLst>
  <p:sldIdLst>
    <p:sldId id="315" r:id="rId2"/>
    <p:sldId id="321" r:id="rId3"/>
    <p:sldId id="327" r:id="rId4"/>
    <p:sldId id="328" r:id="rId5"/>
    <p:sldId id="329" r:id="rId6"/>
    <p:sldId id="330" r:id="rId7"/>
    <p:sldId id="331" r:id="rId8"/>
    <p:sldId id="333" r:id="rId9"/>
    <p:sldId id="332" r:id="rId10"/>
    <p:sldId id="326" r:id="rId11"/>
    <p:sldId id="320" r:id="rId12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1F2"/>
    <a:srgbClr val="66CCFF"/>
    <a:srgbClr val="FFEEB9"/>
    <a:srgbClr val="FF9999"/>
    <a:srgbClr val="F3F3FB"/>
    <a:srgbClr val="E7F4F5"/>
    <a:srgbClr val="C9E7E9"/>
    <a:srgbClr val="FFDD71"/>
    <a:srgbClr val="FFE5E5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75" d="100"/>
          <a:sy n="75" d="100"/>
        </p:scale>
        <p:origin x="566" y="43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2020/4/7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Max. Luma Picture Size in VVC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JVET-R0246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If the maximum luma picture size is made to be an integer number of maximum sized blocks then this may be achieved by either:</a:t>
            </a:r>
          </a:p>
          <a:p>
            <a:pPr lvl="1"/>
            <a:r>
              <a:rPr lang="en-CA" dirty="0"/>
              <a:t>increasing the maximum picture size, or </a:t>
            </a:r>
          </a:p>
          <a:p>
            <a:pPr lvl="1"/>
            <a:r>
              <a:rPr lang="en-CA" dirty="0"/>
              <a:t>restricting the maximum block size for some levels, or</a:t>
            </a:r>
          </a:p>
          <a:p>
            <a:pPr lvl="1"/>
            <a:r>
              <a:rPr lang="en-CA" dirty="0"/>
              <a:t>a combination of these methods.</a:t>
            </a:r>
            <a:endParaRPr lang="en-GB" dirty="0"/>
          </a:p>
          <a:p>
            <a:endParaRPr lang="en-GB" sz="16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674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In Annex A, Table A1 specifies the maximum luma picture size for each level</a:t>
            </a:r>
          </a:p>
          <a:p>
            <a:r>
              <a:rPr lang="en-CA" dirty="0"/>
              <a:t>These values are taken from HEVC which has a maximum block size of 64x64, but VVC has a maximum block size of 128x128</a:t>
            </a:r>
            <a:endParaRPr lang="en-GB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Table A1</a:t>
            </a:r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2"/>
            <a:r>
              <a:rPr lang="en-CA" sz="1400" dirty="0"/>
              <a:t>Highlighted cells show picture sizes which are not multiples of 128x128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763337"/>
              </p:ext>
            </p:extLst>
          </p:nvPr>
        </p:nvGraphicFramePr>
        <p:xfrm>
          <a:off x="1803200" y="1772816"/>
          <a:ext cx="23368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220219985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90894419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38213325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1131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4643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0927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2838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960x576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91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6636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5285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9187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143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2427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341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4438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5497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432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047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It may be desirable for hardware design to be always able to process a complete CTU.</a:t>
            </a:r>
          </a:p>
          <a:p>
            <a:r>
              <a:rPr lang="en-CA" dirty="0"/>
              <a:t>Even with VDPU it may be needed, as functions such as prediction or loop filtering will need to access data outside the VDPU, i.e. the pipeline might be a CTU pipeline (128x128) rather than a VDPU pipeline (64x64).</a:t>
            </a:r>
            <a:endParaRPr lang="en-GB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09491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Proposed Changes:	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Do nothing</a:t>
            </a:r>
          </a:p>
          <a:p>
            <a:pPr lvl="1"/>
            <a:r>
              <a:rPr lang="en-CA" dirty="0"/>
              <a:t>It’s not considered a problem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2660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Proposed Changes:	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Revise the Max Picture Sizes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648375"/>
              </p:ext>
            </p:extLst>
          </p:nvPr>
        </p:nvGraphicFramePr>
        <p:xfrm>
          <a:off x="5148064" y="2064295"/>
          <a:ext cx="24384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463514140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933298994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val="20637606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5408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65,536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256x256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8964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147,456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99536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29002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614,400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960x640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5022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690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2,359,296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2048x1152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0073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2,359,296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2048x1152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3149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9796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5666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9866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85709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91335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39554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087012"/>
              </p:ext>
            </p:extLst>
          </p:nvPr>
        </p:nvGraphicFramePr>
        <p:xfrm>
          <a:off x="1260000" y="2064296"/>
          <a:ext cx="23368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220219985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90894419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38213325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1131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4643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0927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2838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960x576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91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6636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5285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9187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143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2427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341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4438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5497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432267"/>
                  </a:ext>
                </a:extLst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3850371" y="3259368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  <p:extLst>
      <p:ext uri="{BB962C8B-B14F-4D97-AF65-F5344CB8AC3E}">
        <p14:creationId xmlns:p14="http://schemas.microsoft.com/office/powerpoint/2010/main" val="775936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Proposed Changes:	option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Restrict the Max Block Size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087012"/>
              </p:ext>
            </p:extLst>
          </p:nvPr>
        </p:nvGraphicFramePr>
        <p:xfrm>
          <a:off x="1260000" y="2064296"/>
          <a:ext cx="23368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220219985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90894419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38213325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1131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4643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0927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2838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960x576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91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6636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5285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9187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143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2427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341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4438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5497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432267"/>
                  </a:ext>
                </a:extLst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3850371" y="3259368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76210"/>
              </p:ext>
            </p:extLst>
          </p:nvPr>
        </p:nvGraphicFramePr>
        <p:xfrm>
          <a:off x="5148064" y="2064295"/>
          <a:ext cx="30734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189509775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402556229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316636797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34324506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CTU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5386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2883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7690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96174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960x576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252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749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16512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41945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4415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2916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08334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03857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5838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24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978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Proposed Changes:	option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Restrict the Max Block Size</a:t>
            </a:r>
          </a:p>
          <a:p>
            <a:endParaRPr lang="en-CA" dirty="0"/>
          </a:p>
          <a:p>
            <a:pPr lvl="1"/>
            <a:r>
              <a:rPr lang="en-CA" dirty="0"/>
              <a:t>This has some loss:</a:t>
            </a:r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2"/>
            <a:r>
              <a:rPr lang="en-CA" dirty="0"/>
              <a:t>Especially for larger image sizes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160437"/>
              </p:ext>
            </p:extLst>
          </p:nvPr>
        </p:nvGraphicFramePr>
        <p:xfrm>
          <a:off x="1763688" y="2853412"/>
          <a:ext cx="5079997" cy="1781175"/>
        </p:xfrm>
        <a:graphic>
          <a:graphicData uri="http://schemas.openxmlformats.org/drawingml/2006/table">
            <a:tbl>
              <a:tblPr/>
              <a:tblGrid>
                <a:gridCol w="1037509">
                  <a:extLst>
                    <a:ext uri="{9D8B030D-6E8A-4147-A177-3AD203B41FA5}">
                      <a16:colId xmlns:a16="http://schemas.microsoft.com/office/drawing/2014/main" val="189932142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715615428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280767978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2545938348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820063293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71094041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8084706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VTM8.0-Benchmark-VTM-JVET-M1010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21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054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113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243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691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642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782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035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180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273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943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734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Proposed Changes:	option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Combination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JVET-R0246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087012"/>
              </p:ext>
            </p:extLst>
          </p:nvPr>
        </p:nvGraphicFramePr>
        <p:xfrm>
          <a:off x="1260000" y="2064296"/>
          <a:ext cx="23368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220219985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90894419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38213325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1131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4643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0927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2838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960x576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91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6636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5285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9187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143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2427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341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4438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5497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432267"/>
                  </a:ext>
                </a:extLst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3850371" y="3259368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20496"/>
              </p:ext>
            </p:extLst>
          </p:nvPr>
        </p:nvGraphicFramePr>
        <p:xfrm>
          <a:off x="5148064" y="2064295"/>
          <a:ext cx="3073400" cy="3148965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97838692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026202515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11928408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6082467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CTU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12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192x192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6704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384x320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071346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640x384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7860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614,400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960x640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556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1280x768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5160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2,359,296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2048x1152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96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2,359,296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2048x1152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984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505107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0350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3569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2739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78919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317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492064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802</Words>
  <Application>Microsoft Office PowerPoint</Application>
  <PresentationFormat>On-screen Show (4:3)</PresentationFormat>
  <Paragraphs>479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HGP創英角ｺﾞｼｯｸUB</vt:lpstr>
      <vt:lpstr>Arial</vt:lpstr>
      <vt:lpstr>Lucida Sans</vt:lpstr>
      <vt:lpstr>Times New Roman</vt:lpstr>
      <vt:lpstr>GBM_Master</vt:lpstr>
      <vt:lpstr>Max. Luma Picture Size in VVC</vt:lpstr>
      <vt:lpstr>Introduction</vt:lpstr>
      <vt:lpstr>Issue</vt:lpstr>
      <vt:lpstr>Issue</vt:lpstr>
      <vt:lpstr>Proposed Changes: option 1</vt:lpstr>
      <vt:lpstr>Proposed Changes: option 2</vt:lpstr>
      <vt:lpstr>Proposed Changes: option 3</vt:lpstr>
      <vt:lpstr>Proposed Changes: option 3</vt:lpstr>
      <vt:lpstr>Proposed Changes: option 4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2020-04-07T09:21:17Z</dcterms:modified>
</cp:coreProperties>
</file>