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9"/>
  </p:notesMasterIdLst>
  <p:handoutMasterIdLst>
    <p:handoutMasterId r:id="rId10"/>
  </p:handoutMasterIdLst>
  <p:sldIdLst>
    <p:sldId id="315" r:id="rId2"/>
    <p:sldId id="321" r:id="rId3"/>
    <p:sldId id="324" r:id="rId4"/>
    <p:sldId id="322" r:id="rId5"/>
    <p:sldId id="325" r:id="rId6"/>
    <p:sldId id="326" r:id="rId7"/>
    <p:sldId id="320" r:id="rId8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FFEEB9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75" d="100"/>
          <a:sy n="75" d="100"/>
        </p:scale>
        <p:origin x="566" y="43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2020/4/7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/>
              <a:t>Level Coding in VVC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JVET-R0245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57850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CA" dirty="0"/>
              <a:t>In the current specification various levels are defined from 1 to 6.2 with the highest possible level being 8.5; the level is coded in 8 bits as Level*30, hence level 8.5 being coded as 255.  There is also the condition:</a:t>
            </a:r>
            <a:endParaRPr lang="en-GB" dirty="0"/>
          </a:p>
          <a:p>
            <a:endParaRPr lang="en-GB" dirty="0"/>
          </a:p>
          <a:p>
            <a:pPr lvl="1"/>
            <a:r>
              <a:rPr lang="en-CA" sz="1600" i="1" dirty="0">
                <a:solidFill>
                  <a:srgbClr val="0070C0"/>
                </a:solidFill>
              </a:rPr>
              <a:t>Decoders conforming to the *** profile at a specific level of a specific tier shall be capable of decoding all bitstreams for which all of the following conditions apply:</a:t>
            </a:r>
            <a:endParaRPr lang="en-GB" sz="1600" i="1" dirty="0">
              <a:solidFill>
                <a:srgbClr val="0070C0"/>
              </a:solidFill>
            </a:endParaRPr>
          </a:p>
          <a:p>
            <a:pPr lvl="1"/>
            <a:r>
              <a:rPr lang="en-CA" sz="1600" i="1" dirty="0">
                <a:solidFill>
                  <a:srgbClr val="0070C0"/>
                </a:solidFill>
              </a:rPr>
              <a:t>…</a:t>
            </a:r>
            <a:endParaRPr lang="en-GB" sz="1600" i="1" dirty="0">
              <a:solidFill>
                <a:srgbClr val="0070C0"/>
              </a:solidFill>
            </a:endParaRPr>
          </a:p>
          <a:p>
            <a:pPr lvl="1"/>
            <a:r>
              <a:rPr lang="en-CA" sz="1600" i="1" dirty="0">
                <a:solidFill>
                  <a:srgbClr val="0070C0"/>
                </a:solidFill>
              </a:rPr>
              <a:t>The bitstream is indicated to conform to a level that is not level 8.5 and is lower than or equal to the specified level.</a:t>
            </a:r>
            <a:endParaRPr lang="en-GB" sz="1600" i="1" dirty="0">
              <a:solidFill>
                <a:srgbClr val="0070C0"/>
              </a:solidFill>
            </a:endParaRPr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JVET-R0245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12719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052736"/>
            <a:ext cx="8352000" cy="5211264"/>
          </a:xfrm>
        </p:spPr>
        <p:txBody>
          <a:bodyPr/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This has some issues: </a:t>
            </a:r>
          </a:p>
          <a:p>
            <a:pPr lvl="1"/>
            <a:r>
              <a:rPr lang="en-CA" sz="1400" dirty="0"/>
              <a:t>It’s not possible to go beyond 120fps: only way is to use a level with a larger picture size</a:t>
            </a:r>
          </a:p>
          <a:p>
            <a:pPr lvl="1"/>
            <a:r>
              <a:rPr lang="en-CA" sz="1400" dirty="0"/>
              <a:t>The maximum level is 8.5, implying a maximum picture size of 32K</a:t>
            </a:r>
          </a:p>
          <a:p>
            <a:r>
              <a:rPr lang="en-CA" sz="1600" dirty="0"/>
              <a:t>And</a:t>
            </a:r>
          </a:p>
          <a:p>
            <a:pPr lvl="1"/>
            <a:r>
              <a:rPr lang="en-CA" sz="1400" dirty="0"/>
              <a:t>The space that was added in HEVC (due to *30 factor) over AVC (which had a *10 factor) was not required, and much of that space in the mapping cannot be used.</a:t>
            </a:r>
            <a:endParaRPr lang="en-GB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ja-JP" dirty="0"/>
              <a:t>JVET-R0245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142401"/>
              </p:ext>
            </p:extLst>
          </p:nvPr>
        </p:nvGraphicFramePr>
        <p:xfrm>
          <a:off x="1547643" y="1178870"/>
          <a:ext cx="6408712" cy="32118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287">
                  <a:extLst>
                    <a:ext uri="{9D8B030D-6E8A-4147-A177-3AD203B41FA5}">
                      <a16:colId xmlns:a16="http://schemas.microsoft.com/office/drawing/2014/main" val="1001468555"/>
                    </a:ext>
                  </a:extLst>
                </a:gridCol>
                <a:gridCol w="1529642">
                  <a:extLst>
                    <a:ext uri="{9D8B030D-6E8A-4147-A177-3AD203B41FA5}">
                      <a16:colId xmlns:a16="http://schemas.microsoft.com/office/drawing/2014/main" val="1908036180"/>
                    </a:ext>
                  </a:extLst>
                </a:gridCol>
                <a:gridCol w="821044">
                  <a:extLst>
                    <a:ext uri="{9D8B030D-6E8A-4147-A177-3AD203B41FA5}">
                      <a16:colId xmlns:a16="http://schemas.microsoft.com/office/drawing/2014/main" val="598563055"/>
                    </a:ext>
                  </a:extLst>
                </a:gridCol>
                <a:gridCol w="597123">
                  <a:extLst>
                    <a:ext uri="{9D8B030D-6E8A-4147-A177-3AD203B41FA5}">
                      <a16:colId xmlns:a16="http://schemas.microsoft.com/office/drawing/2014/main" val="1130069550"/>
                    </a:ext>
                  </a:extLst>
                </a:gridCol>
                <a:gridCol w="1343527">
                  <a:extLst>
                    <a:ext uri="{9D8B030D-6E8A-4147-A177-3AD203B41FA5}">
                      <a16:colId xmlns:a16="http://schemas.microsoft.com/office/drawing/2014/main" val="3910389874"/>
                    </a:ext>
                  </a:extLst>
                </a:gridCol>
                <a:gridCol w="1642089">
                  <a:extLst>
                    <a:ext uri="{9D8B030D-6E8A-4147-A177-3AD203B41FA5}">
                      <a16:colId xmlns:a16="http://schemas.microsoft.com/office/drawing/2014/main" val="389223801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JVET-Q2001-vE Table A.1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JVET-Q2001-vE Table A.2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2951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Max luma picture size MaxLumaPs (samples)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Example max luma size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 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Max luma sample rate MaxLumaSr</a:t>
                      </a:r>
                      <a:br>
                        <a:rPr lang="en-GB" sz="900" b="1" dirty="0">
                          <a:effectLst/>
                        </a:rPr>
                      </a:br>
                      <a:r>
                        <a:rPr lang="en-GB" sz="900" b="1" dirty="0">
                          <a:effectLst/>
                        </a:rPr>
                        <a:t>(samples/sec)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Max frame rate of max size MaxLumaSr/MaxLumaPs</a:t>
                      </a:r>
                      <a:br>
                        <a:rPr lang="en-GB" sz="900" b="1" dirty="0">
                          <a:effectLst/>
                        </a:rPr>
                      </a:br>
                      <a:r>
                        <a:rPr lang="en-GB" sz="900" b="1" dirty="0">
                          <a:effectLst/>
                        </a:rPr>
                        <a:t>(frames/sec)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893137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27557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3,686,400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618265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7,372,800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18541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16,588,800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284157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33,177,600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749584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66,846,720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17093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133,693,440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67800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267,386,880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582124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534,773,760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733392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1,069,547,520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946142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1,069,547,520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72811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2,139,095,040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4970757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4,278,190,080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2635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7836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Code the level in 8 bits as  Major*16+Minor</a:t>
            </a:r>
          </a:p>
          <a:p>
            <a:pPr lvl="1"/>
            <a:r>
              <a:rPr lang="en-GB" sz="1600" dirty="0"/>
              <a:t>E.g. level 4.1 is coded as 65</a:t>
            </a:r>
          </a:p>
          <a:p>
            <a:pPr lvl="1"/>
            <a:r>
              <a:rPr lang="en-GB" sz="1600" dirty="0"/>
              <a:t>Maximum level is now 15.15</a:t>
            </a:r>
          </a:p>
          <a:p>
            <a:endParaRPr lang="en-GB" sz="1800" dirty="0"/>
          </a:p>
          <a:p>
            <a:r>
              <a:rPr lang="en-GB" sz="1800" dirty="0"/>
              <a:t>Modify constraint of decoding of levels:</a:t>
            </a:r>
          </a:p>
          <a:p>
            <a:pPr lvl="1"/>
            <a:r>
              <a:rPr lang="en-CA" sz="1600" i="1" dirty="0">
                <a:solidFill>
                  <a:srgbClr val="0070C0"/>
                </a:solidFill>
              </a:rPr>
              <a:t>Decoders conforming to the *** profile at a specific level, D.d  of a specific tier shall be capable of decoding all bitstreams for which all of the following conditions apply:</a:t>
            </a:r>
            <a:endParaRPr lang="en-GB" sz="1600" i="1" dirty="0">
              <a:solidFill>
                <a:srgbClr val="0070C0"/>
              </a:solidFill>
            </a:endParaRPr>
          </a:p>
          <a:p>
            <a:pPr lvl="1"/>
            <a:r>
              <a:rPr lang="en-CA" sz="1600" i="1" dirty="0">
                <a:solidFill>
                  <a:srgbClr val="0070C0"/>
                </a:solidFill>
              </a:rPr>
              <a:t>…</a:t>
            </a:r>
            <a:endParaRPr lang="en-GB" sz="1600" i="1" dirty="0">
              <a:solidFill>
                <a:srgbClr val="0070C0"/>
              </a:solidFill>
            </a:endParaRPr>
          </a:p>
          <a:p>
            <a:pPr lvl="1"/>
            <a:r>
              <a:rPr lang="en-CA" sz="1600" i="1" dirty="0">
                <a:solidFill>
                  <a:srgbClr val="0070C0"/>
                </a:solidFill>
              </a:rPr>
              <a:t>The bitstream is indicated to conform to a level S.s that is not level 15.15 and S is lower than or equal to D and S*2+s is lower than or equal to D*2+d..</a:t>
            </a:r>
            <a:endParaRPr lang="en-GB" sz="1600" i="1" dirty="0">
              <a:solidFill>
                <a:srgbClr val="0070C0"/>
              </a:solidFill>
            </a:endParaRPr>
          </a:p>
          <a:p>
            <a:endParaRPr lang="en-GB" sz="1800" dirty="0"/>
          </a:p>
          <a:p>
            <a:pPr lvl="1"/>
            <a:r>
              <a:rPr lang="en-GB" sz="1600" dirty="0"/>
              <a:t>Allows higher frame rates without using a higher Major level (longer line buffers etc.)</a:t>
            </a:r>
          </a:p>
          <a:p>
            <a:pPr lvl="1"/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JVET-R0245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71759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1"/>
            <a:ext cx="7164000" cy="512719"/>
          </a:xfrm>
        </p:spPr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340768"/>
            <a:ext cx="8352000" cy="4923232"/>
          </a:xfrm>
        </p:spPr>
        <p:txBody>
          <a:bodyPr/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A level 5.3 stream would be decodable by a level 6.1 decoder</a:t>
            </a:r>
            <a:br>
              <a:rPr lang="en-CA" dirty="0"/>
            </a:br>
            <a:r>
              <a:rPr lang="en-CA" sz="1800" dirty="0"/>
              <a:t>(5 is lower than or equal to 6 and 5*2+3 is lower than or equal to 6*2+1)</a:t>
            </a:r>
            <a:endParaRPr lang="en-GB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JVET-R0245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932395"/>
              </p:ext>
            </p:extLst>
          </p:nvPr>
        </p:nvGraphicFramePr>
        <p:xfrm>
          <a:off x="1547643" y="1178870"/>
          <a:ext cx="6408712" cy="34118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287">
                  <a:extLst>
                    <a:ext uri="{9D8B030D-6E8A-4147-A177-3AD203B41FA5}">
                      <a16:colId xmlns:a16="http://schemas.microsoft.com/office/drawing/2014/main" val="1001468555"/>
                    </a:ext>
                  </a:extLst>
                </a:gridCol>
                <a:gridCol w="1529642">
                  <a:extLst>
                    <a:ext uri="{9D8B030D-6E8A-4147-A177-3AD203B41FA5}">
                      <a16:colId xmlns:a16="http://schemas.microsoft.com/office/drawing/2014/main" val="1908036180"/>
                    </a:ext>
                  </a:extLst>
                </a:gridCol>
                <a:gridCol w="821044">
                  <a:extLst>
                    <a:ext uri="{9D8B030D-6E8A-4147-A177-3AD203B41FA5}">
                      <a16:colId xmlns:a16="http://schemas.microsoft.com/office/drawing/2014/main" val="598563055"/>
                    </a:ext>
                  </a:extLst>
                </a:gridCol>
                <a:gridCol w="597123">
                  <a:extLst>
                    <a:ext uri="{9D8B030D-6E8A-4147-A177-3AD203B41FA5}">
                      <a16:colId xmlns:a16="http://schemas.microsoft.com/office/drawing/2014/main" val="1130069550"/>
                    </a:ext>
                  </a:extLst>
                </a:gridCol>
                <a:gridCol w="1343527">
                  <a:extLst>
                    <a:ext uri="{9D8B030D-6E8A-4147-A177-3AD203B41FA5}">
                      <a16:colId xmlns:a16="http://schemas.microsoft.com/office/drawing/2014/main" val="3910389874"/>
                    </a:ext>
                  </a:extLst>
                </a:gridCol>
                <a:gridCol w="1642089">
                  <a:extLst>
                    <a:ext uri="{9D8B030D-6E8A-4147-A177-3AD203B41FA5}">
                      <a16:colId xmlns:a16="http://schemas.microsoft.com/office/drawing/2014/main" val="389223801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JVET-Q2001-vE Table A.1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JVET-Q2001-vE Table A.2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2951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Level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Max luma picture size MaxLumaPs (samples)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Example max luma size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 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Max luma sample rate MaxLumaSr</a:t>
                      </a:r>
                      <a:br>
                        <a:rPr lang="en-GB" sz="900" b="1" dirty="0">
                          <a:effectLst/>
                        </a:rPr>
                      </a:br>
                      <a:r>
                        <a:rPr lang="en-GB" sz="900" b="1" dirty="0">
                          <a:effectLst/>
                        </a:rPr>
                        <a:t>(samples/sec)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Max frame rate of max size MaxLumaSr/MaxLumaPs</a:t>
                      </a:r>
                      <a:br>
                        <a:rPr lang="en-GB" sz="900" b="1" dirty="0">
                          <a:effectLst/>
                        </a:rPr>
                      </a:br>
                      <a:r>
                        <a:rPr lang="en-GB" sz="900" b="1" dirty="0">
                          <a:effectLst/>
                        </a:rPr>
                        <a:t>(frames/sec)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893137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36,864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27557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122,880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3,686,400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618265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245,760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7,372,800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18541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552,960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16,588,800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284157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983,040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33,177,600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749584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66,846,720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17093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2,228,224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2048x1088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133,693,440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67800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267,386,880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582124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534,773,760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733392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5.2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1,069,547,520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946142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kumimoji="1" lang="en-GB" sz="9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5.3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8,912,896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4096x2176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2,139,095,040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6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631566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1,069,547,520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72811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2,139,095,040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4970757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6.2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35,651,584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8192x4352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4,278,190,080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120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2635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5479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New coding method increases maximum level from 8.5 to 15.15</a:t>
            </a:r>
          </a:p>
          <a:p>
            <a:endParaRPr lang="en-GB" sz="1800" dirty="0"/>
          </a:p>
          <a:p>
            <a:r>
              <a:rPr lang="en-GB" sz="1800" dirty="0"/>
              <a:t>Allows higher frame rates to be added without requiring all higher level decoders to be able to decode the increased sample rate</a:t>
            </a:r>
          </a:p>
          <a:p>
            <a:endParaRPr lang="en-GB" sz="16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JVET-R0245</a:t>
            </a:r>
            <a:endParaRPr lang="ja-JP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2020/4/7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29674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508</Words>
  <Application>Microsoft Office PowerPoint</Application>
  <PresentationFormat>On-screen Show (4:3)</PresentationFormat>
  <Paragraphs>251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HGP創英角ｺﾞｼｯｸUB</vt:lpstr>
      <vt:lpstr>Arial</vt:lpstr>
      <vt:lpstr>Lucida Sans</vt:lpstr>
      <vt:lpstr>Times New Roman</vt:lpstr>
      <vt:lpstr>GBM_Master</vt:lpstr>
      <vt:lpstr>Level Coding in VVC</vt:lpstr>
      <vt:lpstr>Background</vt:lpstr>
      <vt:lpstr>Background</vt:lpstr>
      <vt:lpstr>Proposal</vt:lpstr>
      <vt:lpstr>Example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2020-04-07T08:01:29Z</dcterms:modified>
</cp:coreProperties>
</file>