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2"/>
  </p:notesMasterIdLst>
  <p:handoutMasterIdLst>
    <p:handoutMasterId r:id="rId13"/>
  </p:handoutMasterIdLst>
  <p:sldIdLst>
    <p:sldId id="256" r:id="rId5"/>
    <p:sldId id="898" r:id="rId6"/>
    <p:sldId id="900" r:id="rId7"/>
    <p:sldId id="901" r:id="rId8"/>
    <p:sldId id="902" r:id="rId9"/>
    <p:sldId id="903" r:id="rId10"/>
    <p:sldId id="90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146F72-DADE-471C-B3A7-62BEEC494CDF}" v="19" dt="2020-04-09T15:30:10.9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128" autoAdjust="0"/>
  </p:normalViewPr>
  <p:slideViewPr>
    <p:cSldViewPr snapToGrid="0">
      <p:cViewPr varScale="1">
        <p:scale>
          <a:sx n="123" d="100"/>
          <a:sy n="123" d="100"/>
        </p:scale>
        <p:origin x="114" y="25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FC146F72-DADE-471C-B3A7-62BEEC494CDF}"/>
    <pc:docChg chg="custSel addSld delSld modSld">
      <pc:chgData name="Nan Hu" userId="3618843d-2054-4bcf-ad49-76f523b6d2da" providerId="ADAL" clId="{FC146F72-DADE-471C-B3A7-62BEEC494CDF}" dt="2020-04-09T22:21:18.042" v="1159" actId="20577"/>
      <pc:docMkLst>
        <pc:docMk/>
      </pc:docMkLst>
      <pc:sldChg chg="modSp mod">
        <pc:chgData name="Nan Hu" userId="3618843d-2054-4bcf-ad49-76f523b6d2da" providerId="ADAL" clId="{FC146F72-DADE-471C-B3A7-62BEEC494CDF}" dt="2020-04-09T15:30:52.406" v="1157" actId="20577"/>
        <pc:sldMkLst>
          <pc:docMk/>
          <pc:sldMk cId="3859177076" sldId="256"/>
        </pc:sldMkLst>
        <pc:spChg chg="mod">
          <ac:chgData name="Nan Hu" userId="3618843d-2054-4bcf-ad49-76f523b6d2da" providerId="ADAL" clId="{FC146F72-DADE-471C-B3A7-62BEEC494CDF}" dt="2020-04-09T15:30:52.406" v="1157" actId="20577"/>
          <ac:spMkLst>
            <pc:docMk/>
            <pc:sldMk cId="3859177076" sldId="256"/>
            <ac:spMk id="6" creationId="{7D1409EB-D285-4CDE-8536-3D0D49235F39}"/>
          </ac:spMkLst>
        </pc:spChg>
      </pc:sldChg>
      <pc:sldChg chg="addSp delSp modSp add mod">
        <pc:chgData name="Nan Hu" userId="3618843d-2054-4bcf-ad49-76f523b6d2da" providerId="ADAL" clId="{FC146F72-DADE-471C-B3A7-62BEEC494CDF}" dt="2020-04-09T06:12:01.673" v="185" actId="1076"/>
        <pc:sldMkLst>
          <pc:docMk/>
          <pc:sldMk cId="870665549" sldId="898"/>
        </pc:sldMkLst>
        <pc:spChg chg="mod">
          <ac:chgData name="Nan Hu" userId="3618843d-2054-4bcf-ad49-76f523b6d2da" providerId="ADAL" clId="{FC146F72-DADE-471C-B3A7-62BEEC494CDF}" dt="2020-04-09T06:11:26.736" v="144" actId="20577"/>
          <ac:spMkLst>
            <pc:docMk/>
            <pc:sldMk cId="870665549" sldId="898"/>
            <ac:spMk id="2" creationId="{00000000-0000-0000-0000-000000000000}"/>
          </ac:spMkLst>
        </pc:spChg>
        <pc:spChg chg="mod">
          <ac:chgData name="Nan Hu" userId="3618843d-2054-4bcf-ad49-76f523b6d2da" providerId="ADAL" clId="{FC146F72-DADE-471C-B3A7-62BEEC494CDF}" dt="2020-04-09T06:11:42.918" v="181" actId="14100"/>
          <ac:spMkLst>
            <pc:docMk/>
            <pc:sldMk cId="870665549" sldId="898"/>
            <ac:spMk id="3" creationId="{00000000-0000-0000-0000-000000000000}"/>
          </ac:spMkLst>
        </pc:spChg>
        <pc:spChg chg="del">
          <ac:chgData name="Nan Hu" userId="3618843d-2054-4bcf-ad49-76f523b6d2da" providerId="ADAL" clId="{FC146F72-DADE-471C-B3A7-62BEEC494CDF}" dt="2020-04-09T06:11:03.412" v="109" actId="478"/>
          <ac:spMkLst>
            <pc:docMk/>
            <pc:sldMk cId="870665549" sldId="898"/>
            <ac:spMk id="4" creationId="{9E0CE291-CF5C-41A9-A28F-CC290F147648}"/>
          </ac:spMkLst>
        </pc:spChg>
        <pc:spChg chg="del">
          <ac:chgData name="Nan Hu" userId="3618843d-2054-4bcf-ad49-76f523b6d2da" providerId="ADAL" clId="{FC146F72-DADE-471C-B3A7-62BEEC494CDF}" dt="2020-04-09T06:11:03.412" v="109" actId="478"/>
          <ac:spMkLst>
            <pc:docMk/>
            <pc:sldMk cId="870665549" sldId="898"/>
            <ac:spMk id="8" creationId="{A1F2BDA5-FE63-401B-936C-EF91C5E2E0B7}"/>
          </ac:spMkLst>
        </pc:spChg>
        <pc:spChg chg="del mod">
          <ac:chgData name="Nan Hu" userId="3618843d-2054-4bcf-ad49-76f523b6d2da" providerId="ADAL" clId="{FC146F72-DADE-471C-B3A7-62BEEC494CDF}" dt="2020-04-09T06:11:06.380" v="110" actId="478"/>
          <ac:spMkLst>
            <pc:docMk/>
            <pc:sldMk cId="870665549" sldId="898"/>
            <ac:spMk id="10" creationId="{FAD49511-C09D-40E8-9D82-95AD591BF9E2}"/>
          </ac:spMkLst>
        </pc:spChg>
        <pc:picChg chg="del">
          <ac:chgData name="Nan Hu" userId="3618843d-2054-4bcf-ad49-76f523b6d2da" providerId="ADAL" clId="{FC146F72-DADE-471C-B3A7-62BEEC494CDF}" dt="2020-04-09T06:10:54.608" v="106" actId="478"/>
          <ac:picMkLst>
            <pc:docMk/>
            <pc:sldMk cId="870665549" sldId="898"/>
            <ac:picMk id="5" creationId="{26B95038-7513-49C7-81EB-DC62E6E6459F}"/>
          </ac:picMkLst>
        </pc:picChg>
        <pc:picChg chg="del">
          <ac:chgData name="Nan Hu" userId="3618843d-2054-4bcf-ad49-76f523b6d2da" providerId="ADAL" clId="{FC146F72-DADE-471C-B3A7-62BEEC494CDF}" dt="2020-04-09T06:10:55.264" v="107" actId="478"/>
          <ac:picMkLst>
            <pc:docMk/>
            <pc:sldMk cId="870665549" sldId="898"/>
            <ac:picMk id="6" creationId="{98B819AF-AEFD-49D9-9FFF-E76529A87126}"/>
          </ac:picMkLst>
        </pc:picChg>
        <pc:picChg chg="add mod">
          <ac:chgData name="Nan Hu" userId="3618843d-2054-4bcf-ad49-76f523b6d2da" providerId="ADAL" clId="{FC146F72-DADE-471C-B3A7-62BEEC494CDF}" dt="2020-04-09T06:12:01.673" v="185" actId="1076"/>
          <ac:picMkLst>
            <pc:docMk/>
            <pc:sldMk cId="870665549" sldId="898"/>
            <ac:picMk id="9" creationId="{415848C8-2096-405D-B37C-8374F29F69FD}"/>
          </ac:picMkLst>
        </pc:picChg>
      </pc:sldChg>
      <pc:sldChg chg="add del">
        <pc:chgData name="Nan Hu" userId="3618843d-2054-4bcf-ad49-76f523b6d2da" providerId="ADAL" clId="{FC146F72-DADE-471C-B3A7-62BEEC494CDF}" dt="2020-04-09T06:18:09.543" v="632" actId="47"/>
        <pc:sldMkLst>
          <pc:docMk/>
          <pc:sldMk cId="3926968061" sldId="899"/>
        </pc:sldMkLst>
      </pc:sldChg>
      <pc:sldChg chg="addSp delSp modSp add mod">
        <pc:chgData name="Nan Hu" userId="3618843d-2054-4bcf-ad49-76f523b6d2da" providerId="ADAL" clId="{FC146F72-DADE-471C-B3A7-62BEEC494CDF}" dt="2020-04-09T06:13:34.528" v="222" actId="1076"/>
        <pc:sldMkLst>
          <pc:docMk/>
          <pc:sldMk cId="1116164302" sldId="900"/>
        </pc:sldMkLst>
        <pc:spChg chg="mod">
          <ac:chgData name="Nan Hu" userId="3618843d-2054-4bcf-ad49-76f523b6d2da" providerId="ADAL" clId="{FC146F72-DADE-471C-B3A7-62BEEC494CDF}" dt="2020-04-09T06:12:26.828" v="189" actId="20577"/>
          <ac:spMkLst>
            <pc:docMk/>
            <pc:sldMk cId="1116164302" sldId="900"/>
            <ac:spMk id="2" creationId="{00000000-0000-0000-0000-000000000000}"/>
          </ac:spMkLst>
        </pc:spChg>
        <pc:spChg chg="mod">
          <ac:chgData name="Nan Hu" userId="3618843d-2054-4bcf-ad49-76f523b6d2da" providerId="ADAL" clId="{FC146F72-DADE-471C-B3A7-62BEEC494CDF}" dt="2020-04-09T06:13:30.564" v="221" actId="20577"/>
          <ac:spMkLst>
            <pc:docMk/>
            <pc:sldMk cId="1116164302" sldId="900"/>
            <ac:spMk id="3" creationId="{00000000-0000-0000-0000-000000000000}"/>
          </ac:spMkLst>
        </pc:spChg>
        <pc:picChg chg="add mod">
          <ac:chgData name="Nan Hu" userId="3618843d-2054-4bcf-ad49-76f523b6d2da" providerId="ADAL" clId="{FC146F72-DADE-471C-B3A7-62BEEC494CDF}" dt="2020-04-09T06:13:34.528" v="222" actId="1076"/>
          <ac:picMkLst>
            <pc:docMk/>
            <pc:sldMk cId="1116164302" sldId="900"/>
            <ac:picMk id="5" creationId="{9EFC8462-CF6A-43AD-9FF2-B110BE1A5691}"/>
          </ac:picMkLst>
        </pc:picChg>
        <pc:picChg chg="add mod">
          <ac:chgData name="Nan Hu" userId="3618843d-2054-4bcf-ad49-76f523b6d2da" providerId="ADAL" clId="{FC146F72-DADE-471C-B3A7-62BEEC494CDF}" dt="2020-04-09T06:13:17.417" v="204" actId="14100"/>
          <ac:picMkLst>
            <pc:docMk/>
            <pc:sldMk cId="1116164302" sldId="900"/>
            <ac:picMk id="6" creationId="{3EE99BC2-4DCA-4DA4-B3FE-CC9F6D1510F3}"/>
          </ac:picMkLst>
        </pc:picChg>
        <pc:picChg chg="del">
          <ac:chgData name="Nan Hu" userId="3618843d-2054-4bcf-ad49-76f523b6d2da" providerId="ADAL" clId="{FC146F72-DADE-471C-B3A7-62BEEC494CDF}" dt="2020-04-09T06:12:43.959" v="195" actId="478"/>
          <ac:picMkLst>
            <pc:docMk/>
            <pc:sldMk cId="1116164302" sldId="900"/>
            <ac:picMk id="9" creationId="{415848C8-2096-405D-B37C-8374F29F69FD}"/>
          </ac:picMkLst>
        </pc:picChg>
      </pc:sldChg>
      <pc:sldChg chg="addSp delSp modSp new mod">
        <pc:chgData name="Nan Hu" userId="3618843d-2054-4bcf-ad49-76f523b6d2da" providerId="ADAL" clId="{FC146F72-DADE-471C-B3A7-62BEEC494CDF}" dt="2020-04-09T22:21:18.042" v="1159" actId="20577"/>
        <pc:sldMkLst>
          <pc:docMk/>
          <pc:sldMk cId="1498491856" sldId="901"/>
        </pc:sldMkLst>
        <pc:spChg chg="del mod">
          <ac:chgData name="Nan Hu" userId="3618843d-2054-4bcf-ad49-76f523b6d2da" providerId="ADAL" clId="{FC146F72-DADE-471C-B3A7-62BEEC494CDF}" dt="2020-04-09T15:30:42.173" v="1155" actId="478"/>
          <ac:spMkLst>
            <pc:docMk/>
            <pc:sldMk cId="1498491856" sldId="901"/>
            <ac:spMk id="2" creationId="{96A2C08A-1C28-4467-ADC0-ABDC318B2E28}"/>
          </ac:spMkLst>
        </pc:spChg>
        <pc:spChg chg="mod">
          <ac:chgData name="Nan Hu" userId="3618843d-2054-4bcf-ad49-76f523b6d2da" providerId="ADAL" clId="{FC146F72-DADE-471C-B3A7-62BEEC494CDF}" dt="2020-04-09T06:14:02.059" v="235" actId="20577"/>
          <ac:spMkLst>
            <pc:docMk/>
            <pc:sldMk cId="1498491856" sldId="901"/>
            <ac:spMk id="3" creationId="{4ED3040A-21C5-441F-87C7-DBAF15F833C4}"/>
          </ac:spMkLst>
        </pc:spChg>
        <pc:spChg chg="mod">
          <ac:chgData name="Nan Hu" userId="3618843d-2054-4bcf-ad49-76f523b6d2da" providerId="ADAL" clId="{FC146F72-DADE-471C-B3A7-62BEEC494CDF}" dt="2020-04-09T22:21:18.042" v="1159" actId="20577"/>
          <ac:spMkLst>
            <pc:docMk/>
            <pc:sldMk cId="1498491856" sldId="901"/>
            <ac:spMk id="4" creationId="{E720A0C3-EAE4-49ED-80C0-27D23C0052DD}"/>
          </ac:spMkLst>
        </pc:spChg>
        <pc:spChg chg="mod">
          <ac:chgData name="Nan Hu" userId="3618843d-2054-4bcf-ad49-76f523b6d2da" providerId="ADAL" clId="{FC146F72-DADE-471C-B3A7-62BEEC494CDF}" dt="2020-04-09T06:16:38.237" v="482" actId="20577"/>
          <ac:spMkLst>
            <pc:docMk/>
            <pc:sldMk cId="1498491856" sldId="901"/>
            <ac:spMk id="5" creationId="{7BA2B30B-1779-43BD-B960-CE2372509A88}"/>
          </ac:spMkLst>
        </pc:spChg>
        <pc:picChg chg="add mod">
          <ac:chgData name="Nan Hu" userId="3618843d-2054-4bcf-ad49-76f523b6d2da" providerId="ADAL" clId="{FC146F72-DADE-471C-B3A7-62BEEC494CDF}" dt="2020-04-09T06:17:03.528" v="536" actId="1076"/>
          <ac:picMkLst>
            <pc:docMk/>
            <pc:sldMk cId="1498491856" sldId="901"/>
            <ac:picMk id="6" creationId="{81EB0A88-0EB1-4A3D-A799-E55791BE46F0}"/>
          </ac:picMkLst>
        </pc:picChg>
      </pc:sldChg>
      <pc:sldChg chg="addSp modSp new mod">
        <pc:chgData name="Nan Hu" userId="3618843d-2054-4bcf-ad49-76f523b6d2da" providerId="ADAL" clId="{FC146F72-DADE-471C-B3A7-62BEEC494CDF}" dt="2020-04-09T06:26:02.242" v="1109" actId="403"/>
        <pc:sldMkLst>
          <pc:docMk/>
          <pc:sldMk cId="3584933050" sldId="902"/>
        </pc:sldMkLst>
        <pc:spChg chg="mod">
          <ac:chgData name="Nan Hu" userId="3618843d-2054-4bcf-ad49-76f523b6d2da" providerId="ADAL" clId="{FC146F72-DADE-471C-B3A7-62BEEC494CDF}" dt="2020-04-09T06:26:02.242" v="1109" actId="403"/>
          <ac:spMkLst>
            <pc:docMk/>
            <pc:sldMk cId="3584933050" sldId="902"/>
            <ac:spMk id="2" creationId="{F956759A-127D-4AB5-A86E-0815096C0FEC}"/>
          </ac:spMkLst>
        </pc:spChg>
        <pc:spChg chg="mod">
          <ac:chgData name="Nan Hu" userId="3618843d-2054-4bcf-ad49-76f523b6d2da" providerId="ADAL" clId="{FC146F72-DADE-471C-B3A7-62BEEC494CDF}" dt="2020-04-09T06:18:13.117" v="640" actId="20577"/>
          <ac:spMkLst>
            <pc:docMk/>
            <pc:sldMk cId="3584933050" sldId="902"/>
            <ac:spMk id="3" creationId="{FACE2E4B-7F15-43EA-AFCA-CE34CEAB50E3}"/>
          </ac:spMkLst>
        </pc:spChg>
        <pc:spChg chg="mod">
          <ac:chgData name="Nan Hu" userId="3618843d-2054-4bcf-ad49-76f523b6d2da" providerId="ADAL" clId="{FC146F72-DADE-471C-B3A7-62BEEC494CDF}" dt="2020-04-09T06:19:05.995" v="746" actId="14100"/>
          <ac:spMkLst>
            <pc:docMk/>
            <pc:sldMk cId="3584933050" sldId="902"/>
            <ac:spMk id="4" creationId="{B7692286-A2E7-4EBC-8D3D-A8AD16137C44}"/>
          </ac:spMkLst>
        </pc:spChg>
        <pc:graphicFrameChg chg="add mod modGraphic">
          <ac:chgData name="Nan Hu" userId="3618843d-2054-4bcf-ad49-76f523b6d2da" providerId="ADAL" clId="{FC146F72-DADE-471C-B3A7-62BEEC494CDF}" dt="2020-04-09T06:20:53.062" v="817" actId="20577"/>
          <ac:graphicFrameMkLst>
            <pc:docMk/>
            <pc:sldMk cId="3584933050" sldId="902"/>
            <ac:graphicFrameMk id="7" creationId="{79CF4E59-B4AD-48AD-9044-2864096030E4}"/>
          </ac:graphicFrameMkLst>
        </pc:graphicFrameChg>
        <pc:picChg chg="add mod">
          <ac:chgData name="Nan Hu" userId="3618843d-2054-4bcf-ad49-76f523b6d2da" providerId="ADAL" clId="{FC146F72-DADE-471C-B3A7-62BEEC494CDF}" dt="2020-04-09T06:19:08.403" v="748" actId="1076"/>
          <ac:picMkLst>
            <pc:docMk/>
            <pc:sldMk cId="3584933050" sldId="902"/>
            <ac:picMk id="6" creationId="{51443713-29F2-4DAD-96B1-5830F16A333A}"/>
          </ac:picMkLst>
        </pc:picChg>
      </pc:sldChg>
      <pc:sldChg chg="addSp delSp modSp add mod">
        <pc:chgData name="Nan Hu" userId="3618843d-2054-4bcf-ad49-76f523b6d2da" providerId="ADAL" clId="{FC146F72-DADE-471C-B3A7-62BEEC494CDF}" dt="2020-04-09T15:30:35.413" v="1153" actId="1036"/>
        <pc:sldMkLst>
          <pc:docMk/>
          <pc:sldMk cId="1260518599" sldId="903"/>
        </pc:sldMkLst>
        <pc:spChg chg="del">
          <ac:chgData name="Nan Hu" userId="3618843d-2054-4bcf-ad49-76f523b6d2da" providerId="ADAL" clId="{FC146F72-DADE-471C-B3A7-62BEEC494CDF}" dt="2020-04-09T15:30:27.470" v="1151" actId="478"/>
          <ac:spMkLst>
            <pc:docMk/>
            <pc:sldMk cId="1260518599" sldId="903"/>
            <ac:spMk id="2" creationId="{F956759A-127D-4AB5-A86E-0815096C0FEC}"/>
          </ac:spMkLst>
        </pc:spChg>
        <pc:spChg chg="mod">
          <ac:chgData name="Nan Hu" userId="3618843d-2054-4bcf-ad49-76f523b6d2da" providerId="ADAL" clId="{FC146F72-DADE-471C-B3A7-62BEEC494CDF}" dt="2020-04-09T06:21:11.478" v="820" actId="20577"/>
          <ac:spMkLst>
            <pc:docMk/>
            <pc:sldMk cId="1260518599" sldId="903"/>
            <ac:spMk id="3" creationId="{FACE2E4B-7F15-43EA-AFCA-CE34CEAB50E3}"/>
          </ac:spMkLst>
        </pc:spChg>
        <pc:spChg chg="mod">
          <ac:chgData name="Nan Hu" userId="3618843d-2054-4bcf-ad49-76f523b6d2da" providerId="ADAL" clId="{FC146F72-DADE-471C-B3A7-62BEEC494CDF}" dt="2020-04-09T06:21:27.743" v="827" actId="20577"/>
          <ac:spMkLst>
            <pc:docMk/>
            <pc:sldMk cId="1260518599" sldId="903"/>
            <ac:spMk id="4" creationId="{B7692286-A2E7-4EBC-8D3D-A8AD16137C44}"/>
          </ac:spMkLst>
        </pc:spChg>
        <pc:spChg chg="mod">
          <ac:chgData name="Nan Hu" userId="3618843d-2054-4bcf-ad49-76f523b6d2da" providerId="ADAL" clId="{FC146F72-DADE-471C-B3A7-62BEEC494CDF}" dt="2020-04-09T06:21:16.266" v="824" actId="20577"/>
          <ac:spMkLst>
            <pc:docMk/>
            <pc:sldMk cId="1260518599" sldId="903"/>
            <ac:spMk id="5" creationId="{A1F4E87D-560A-489F-A4B1-B689609FA461}"/>
          </ac:spMkLst>
        </pc:spChg>
        <pc:spChg chg="add mod">
          <ac:chgData name="Nan Hu" userId="3618843d-2054-4bcf-ad49-76f523b6d2da" providerId="ADAL" clId="{FC146F72-DADE-471C-B3A7-62BEEC494CDF}" dt="2020-04-09T15:30:35.413" v="1153" actId="1036"/>
          <ac:spMkLst>
            <pc:docMk/>
            <pc:sldMk cId="1260518599" sldId="903"/>
            <ac:spMk id="8" creationId="{89F08393-298C-4C3D-ABC5-A26B04144B09}"/>
          </ac:spMkLst>
        </pc:spChg>
        <pc:graphicFrameChg chg="mod modGraphic">
          <ac:chgData name="Nan Hu" userId="3618843d-2054-4bcf-ad49-76f523b6d2da" providerId="ADAL" clId="{FC146F72-DADE-471C-B3A7-62BEEC494CDF}" dt="2020-04-09T06:22:23.678" v="865" actId="20577"/>
          <ac:graphicFrameMkLst>
            <pc:docMk/>
            <pc:sldMk cId="1260518599" sldId="903"/>
            <ac:graphicFrameMk id="7" creationId="{79CF4E59-B4AD-48AD-9044-2864096030E4}"/>
          </ac:graphicFrameMkLst>
        </pc:graphicFrameChg>
        <pc:picChg chg="del">
          <ac:chgData name="Nan Hu" userId="3618843d-2054-4bcf-ad49-76f523b6d2da" providerId="ADAL" clId="{FC146F72-DADE-471C-B3A7-62BEEC494CDF}" dt="2020-04-09T06:21:29.526" v="828" actId="478"/>
          <ac:picMkLst>
            <pc:docMk/>
            <pc:sldMk cId="1260518599" sldId="903"/>
            <ac:picMk id="6" creationId="{51443713-29F2-4DAD-96B1-5830F16A333A}"/>
          </ac:picMkLst>
        </pc:picChg>
      </pc:sldChg>
      <pc:sldChg chg="addSp delSp modSp add mod">
        <pc:chgData name="Nan Hu" userId="3618843d-2054-4bcf-ad49-76f523b6d2da" providerId="ADAL" clId="{FC146F72-DADE-471C-B3A7-62BEEC494CDF}" dt="2020-04-09T15:30:13.456" v="1149" actId="1076"/>
        <pc:sldMkLst>
          <pc:docMk/>
          <pc:sldMk cId="2333174279" sldId="904"/>
        </pc:sldMkLst>
        <pc:spChg chg="del">
          <ac:chgData name="Nan Hu" userId="3618843d-2054-4bcf-ad49-76f523b6d2da" providerId="ADAL" clId="{FC146F72-DADE-471C-B3A7-62BEEC494CDF}" dt="2020-04-09T06:26:11.247" v="1111" actId="478"/>
          <ac:spMkLst>
            <pc:docMk/>
            <pc:sldMk cId="2333174279" sldId="904"/>
            <ac:spMk id="2" creationId="{F956759A-127D-4AB5-A86E-0815096C0FEC}"/>
          </ac:spMkLst>
        </pc:spChg>
        <pc:spChg chg="mod">
          <ac:chgData name="Nan Hu" userId="3618843d-2054-4bcf-ad49-76f523b6d2da" providerId="ADAL" clId="{FC146F72-DADE-471C-B3A7-62BEEC494CDF}" dt="2020-04-09T06:22:31.177" v="868" actId="20577"/>
          <ac:spMkLst>
            <pc:docMk/>
            <pc:sldMk cId="2333174279" sldId="904"/>
            <ac:spMk id="3" creationId="{FACE2E4B-7F15-43EA-AFCA-CE34CEAB50E3}"/>
          </ac:spMkLst>
        </pc:spChg>
        <pc:spChg chg="mod">
          <ac:chgData name="Nan Hu" userId="3618843d-2054-4bcf-ad49-76f523b6d2da" providerId="ADAL" clId="{FC146F72-DADE-471C-B3A7-62BEEC494CDF}" dt="2020-04-09T15:29:47.193" v="1145" actId="20577"/>
          <ac:spMkLst>
            <pc:docMk/>
            <pc:sldMk cId="2333174279" sldId="904"/>
            <ac:spMk id="4" creationId="{B7692286-A2E7-4EBC-8D3D-A8AD16137C44}"/>
          </ac:spMkLst>
        </pc:spChg>
        <pc:spChg chg="mod">
          <ac:chgData name="Nan Hu" userId="3618843d-2054-4bcf-ad49-76f523b6d2da" providerId="ADAL" clId="{FC146F72-DADE-471C-B3A7-62BEEC494CDF}" dt="2020-04-09T06:24:47.675" v="1022" actId="20577"/>
          <ac:spMkLst>
            <pc:docMk/>
            <pc:sldMk cId="2333174279" sldId="904"/>
            <ac:spMk id="5" creationId="{A1F4E87D-560A-489F-A4B1-B689609FA461}"/>
          </ac:spMkLst>
        </pc:spChg>
        <pc:spChg chg="add mod">
          <ac:chgData name="Nan Hu" userId="3618843d-2054-4bcf-ad49-76f523b6d2da" providerId="ADAL" clId="{FC146F72-DADE-471C-B3A7-62BEEC494CDF}" dt="2020-04-09T15:30:13.456" v="1149" actId="1076"/>
          <ac:spMkLst>
            <pc:docMk/>
            <pc:sldMk cId="2333174279" sldId="904"/>
            <ac:spMk id="8" creationId="{7CEBF11C-CF06-4BB3-B88A-D99CC986AB79}"/>
          </ac:spMkLst>
        </pc:spChg>
        <pc:spChg chg="add del">
          <ac:chgData name="Nan Hu" userId="3618843d-2054-4bcf-ad49-76f523b6d2da" providerId="ADAL" clId="{FC146F72-DADE-471C-B3A7-62BEEC494CDF}" dt="2020-04-09T06:26:16.615" v="1113" actId="478"/>
          <ac:spMkLst>
            <pc:docMk/>
            <pc:sldMk cId="2333174279" sldId="904"/>
            <ac:spMk id="10" creationId="{BF8E16A5-6B0C-42A2-8B1C-82EA02871DB1}"/>
          </ac:spMkLst>
        </pc:spChg>
        <pc:graphicFrameChg chg="mod modGraphic">
          <ac:chgData name="Nan Hu" userId="3618843d-2054-4bcf-ad49-76f523b6d2da" providerId="ADAL" clId="{FC146F72-DADE-471C-B3A7-62BEEC494CDF}" dt="2020-04-09T15:30:06.525" v="1147" actId="1076"/>
          <ac:graphicFrameMkLst>
            <pc:docMk/>
            <pc:sldMk cId="2333174279" sldId="904"/>
            <ac:graphicFrameMk id="7" creationId="{79CF4E59-B4AD-48AD-9044-2864096030E4}"/>
          </ac:graphicFrameMkLst>
        </pc:graphicFrameChg>
        <pc:picChg chg="add del">
          <ac:chgData name="Nan Hu" userId="3618843d-2054-4bcf-ad49-76f523b6d2da" providerId="ADAL" clId="{FC146F72-DADE-471C-B3A7-62BEEC494CDF}" dt="2020-04-09T06:24:09.347" v="940" actId="478"/>
          <ac:picMkLst>
            <pc:docMk/>
            <pc:sldMk cId="2333174279" sldId="904"/>
            <ac:picMk id="8" creationId="{B538AB2F-9A55-41CB-8D1D-F0B4220B0C53}"/>
          </ac:picMkLst>
        </pc:picChg>
        <pc:picChg chg="add mod">
          <ac:chgData name="Nan Hu" userId="3618843d-2054-4bcf-ad49-76f523b6d2da" providerId="ADAL" clId="{FC146F72-DADE-471C-B3A7-62BEEC494CDF}" dt="2020-04-09T15:30:02.406" v="1146" actId="1076"/>
          <ac:picMkLst>
            <pc:docMk/>
            <pc:sldMk cId="2333174279" sldId="904"/>
            <ac:picMk id="9" creationId="{5DD7CF89-DAFC-4116-958E-07838CDAA9D7}"/>
          </ac:picMkLst>
        </pc:picChg>
      </pc:sldChg>
      <pc:sldChg chg="delSp del mod">
        <pc:chgData name="Nan Hu" userId="3618843d-2054-4bcf-ad49-76f523b6d2da" providerId="ADAL" clId="{FC146F72-DADE-471C-B3A7-62BEEC494CDF}" dt="2020-04-09T06:09:47.771" v="78" actId="47"/>
        <pc:sldMkLst>
          <pc:docMk/>
          <pc:sldMk cId="3654974969" sldId="1117"/>
        </pc:sldMkLst>
        <pc:graphicFrameChg chg="del">
          <ac:chgData name="Nan Hu" userId="3618843d-2054-4bcf-ad49-76f523b6d2da" providerId="ADAL" clId="{FC146F72-DADE-471C-B3A7-62BEEC494CDF}" dt="2020-04-09T06:09:44.120" v="74" actId="478"/>
          <ac:graphicFrameMkLst>
            <pc:docMk/>
            <pc:sldMk cId="3654974969" sldId="1117"/>
            <ac:graphicFrameMk id="5" creationId="{C62DE541-18FA-46A7-BC0A-DB2ECE186F21}"/>
          </ac:graphicFrameMkLst>
        </pc:graphicFrameChg>
        <pc:picChg chg="del">
          <ac:chgData name="Nan Hu" userId="3618843d-2054-4bcf-ad49-76f523b6d2da" providerId="ADAL" clId="{FC146F72-DADE-471C-B3A7-62BEEC494CDF}" dt="2020-04-09T06:09:44.928" v="75" actId="478"/>
          <ac:picMkLst>
            <pc:docMk/>
            <pc:sldMk cId="3654974969" sldId="1117"/>
            <ac:picMk id="3" creationId="{045A2AB3-641F-4D7E-A2EE-25D8A6A440A6}"/>
          </ac:picMkLst>
        </pc:picChg>
        <pc:picChg chg="del">
          <ac:chgData name="Nan Hu" userId="3618843d-2054-4bcf-ad49-76f523b6d2da" providerId="ADAL" clId="{FC146F72-DADE-471C-B3A7-62BEEC494CDF}" dt="2020-04-09T06:09:45.531" v="76" actId="478"/>
          <ac:picMkLst>
            <pc:docMk/>
            <pc:sldMk cId="3654974969" sldId="1117"/>
            <ac:picMk id="4" creationId="{68043A42-56A0-42C4-B187-65C134737E15}"/>
          </ac:picMkLst>
        </pc:picChg>
      </pc:sldChg>
      <pc:sldChg chg="del">
        <pc:chgData name="Nan Hu" userId="3618843d-2054-4bcf-ad49-76f523b6d2da" providerId="ADAL" clId="{FC146F72-DADE-471C-B3A7-62BEEC494CDF}" dt="2020-04-09T06:09:47.200" v="77" actId="47"/>
        <pc:sldMkLst>
          <pc:docMk/>
          <pc:sldMk cId="3081785758" sldId="111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4/9/2020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09.04.2020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ECAD844-CD0C-41B2-8DA4-50A8B9DE04E1}"/>
              </a:ext>
            </a:extLst>
          </p:cNvPr>
          <p:cNvSpPr>
            <a:spLocks noGrp="1"/>
          </p:cNvSpPr>
          <p:nvPr>
            <p:ph type="body" sz="quarter" idx="10"/>
          </p:nvPr>
        </p:nvSpPr>
        <p:spPr/>
        <p:txBody>
          <a:bodyPr/>
          <a:lstStyle/>
          <a:p>
            <a:r>
              <a:rPr lang="en-US" dirty="0"/>
              <a:t>Nan Hu, Vadim Seregin, Marta Karczewicz</a:t>
            </a:r>
          </a:p>
        </p:txBody>
      </p:sp>
      <p:sp>
        <p:nvSpPr>
          <p:cNvPr id="3" name="Text Placeholder 2">
            <a:extLst>
              <a:ext uri="{FF2B5EF4-FFF2-40B4-BE49-F238E27FC236}">
                <a16:creationId xmlns:a16="http://schemas.microsoft.com/office/drawing/2014/main" id="{0168B51A-A55A-4080-AD3E-73A6F3E39314}"/>
              </a:ext>
            </a:extLst>
          </p:cNvPr>
          <p:cNvSpPr>
            <a:spLocks noGrp="1"/>
          </p:cNvSpPr>
          <p:nvPr>
            <p:ph type="body" sz="quarter" idx="11"/>
          </p:nvPr>
        </p:nvSpPr>
        <p:spPr/>
        <p:txBody>
          <a:bodyPr/>
          <a:lstStyle/>
          <a:p>
            <a:endParaRPr lang="en-US"/>
          </a:p>
        </p:txBody>
      </p:sp>
      <p:sp>
        <p:nvSpPr>
          <p:cNvPr id="4" name="Text Placeholder 3">
            <a:extLst>
              <a:ext uri="{FF2B5EF4-FFF2-40B4-BE49-F238E27FC236}">
                <a16:creationId xmlns:a16="http://schemas.microsoft.com/office/drawing/2014/main" id="{7FB26627-4A1A-4F9E-B356-A1CBF1312E56}"/>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6DF8DF27-66F9-4A3A-9450-4AA74688F8EC}"/>
              </a:ext>
            </a:extLst>
          </p:cNvPr>
          <p:cNvSpPr>
            <a:spLocks noGrp="1"/>
          </p:cNvSpPr>
          <p:nvPr>
            <p:ph type="body" sz="quarter" idx="14"/>
          </p:nvPr>
        </p:nvSpPr>
        <p:spPr/>
        <p:txBody>
          <a:bodyPr/>
          <a:lstStyle/>
          <a:p>
            <a:endParaRPr lang="en-US"/>
          </a:p>
        </p:txBody>
      </p:sp>
      <p:sp>
        <p:nvSpPr>
          <p:cNvPr id="6" name="Title 5">
            <a:extLst>
              <a:ext uri="{FF2B5EF4-FFF2-40B4-BE49-F238E27FC236}">
                <a16:creationId xmlns:a16="http://schemas.microsoft.com/office/drawing/2014/main" id="{7D1409EB-D285-4CDE-8536-3D0D49235F39}"/>
              </a:ext>
            </a:extLst>
          </p:cNvPr>
          <p:cNvSpPr>
            <a:spLocks noGrp="1"/>
          </p:cNvSpPr>
          <p:nvPr>
            <p:ph type="title"/>
          </p:nvPr>
        </p:nvSpPr>
        <p:spPr>
          <a:xfrm>
            <a:off x="431638" y="1185828"/>
            <a:ext cx="7415930" cy="2891817"/>
          </a:xfrm>
        </p:spPr>
        <p:txBody>
          <a:bodyPr/>
          <a:lstStyle/>
          <a:p>
            <a:r>
              <a:rPr lang="en-US" sz="5400" dirty="0"/>
              <a:t>JVET-R0233: </a:t>
            </a:r>
            <a:r>
              <a:rPr lang="en-CA" sz="5400" b="1" dirty="0"/>
              <a:t>AHG16: Line buffer problem of CC-ALF for 4:2:2 and 4:4:4 sequences</a:t>
            </a:r>
            <a:endParaRPr lang="en-US" sz="5400" dirty="0"/>
          </a:p>
        </p:txBody>
      </p:sp>
    </p:spTree>
    <p:extLst>
      <p:ext uri="{BB962C8B-B14F-4D97-AF65-F5344CB8AC3E}">
        <p14:creationId xmlns:p14="http://schemas.microsoft.com/office/powerpoint/2010/main" val="385917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t>ALF virtual boundary in VTM8</a:t>
            </a:r>
          </a:p>
        </p:txBody>
      </p:sp>
      <p:sp>
        <p:nvSpPr>
          <p:cNvPr id="3" name="Content Placeholder 2"/>
          <p:cNvSpPr>
            <a:spLocks noGrp="1"/>
          </p:cNvSpPr>
          <p:nvPr>
            <p:ph idx="4294967295"/>
          </p:nvPr>
        </p:nvSpPr>
        <p:spPr>
          <a:xfrm>
            <a:off x="491680" y="1115391"/>
            <a:ext cx="11190732" cy="518100"/>
          </a:xfrm>
        </p:spPr>
        <p:txBody>
          <a:bodyPr/>
          <a:lstStyle/>
          <a:p>
            <a:r>
              <a:rPr lang="sv-SE" dirty="0"/>
              <a:t>4 lines Luma and 2 line of chroma samples</a:t>
            </a:r>
          </a:p>
        </p:txBody>
      </p:sp>
      <p:pic>
        <p:nvPicPr>
          <p:cNvPr id="9" name="Picture 8">
            <a:extLst>
              <a:ext uri="{FF2B5EF4-FFF2-40B4-BE49-F238E27FC236}">
                <a16:creationId xmlns:a16="http://schemas.microsoft.com/office/drawing/2014/main" id="{415848C8-2096-405D-B37C-8374F29F69FD}"/>
              </a:ext>
            </a:extLst>
          </p:cNvPr>
          <p:cNvPicPr/>
          <p:nvPr/>
        </p:nvPicPr>
        <p:blipFill>
          <a:blip r:embed="rId2">
            <a:extLst>
              <a:ext uri="{28A0092B-C50C-407E-A947-70E740481C1C}">
                <a14:useLocalDpi xmlns:a14="http://schemas.microsoft.com/office/drawing/2010/main" val="0"/>
              </a:ext>
            </a:extLst>
          </a:blip>
          <a:stretch>
            <a:fillRect/>
          </a:stretch>
        </p:blipFill>
        <p:spPr>
          <a:xfrm>
            <a:off x="2292657" y="1841023"/>
            <a:ext cx="6537017" cy="3175953"/>
          </a:xfrm>
          <a:prstGeom prst="rect">
            <a:avLst/>
          </a:prstGeom>
        </p:spPr>
      </p:pic>
    </p:spTree>
    <p:extLst>
      <p:ext uri="{BB962C8B-B14F-4D97-AF65-F5344CB8AC3E}">
        <p14:creationId xmlns:p14="http://schemas.microsoft.com/office/powerpoint/2010/main" val="87066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t>CCALF in VTM8</a:t>
            </a:r>
          </a:p>
        </p:txBody>
      </p:sp>
      <p:sp>
        <p:nvSpPr>
          <p:cNvPr id="3" name="Content Placeholder 2"/>
          <p:cNvSpPr>
            <a:spLocks noGrp="1"/>
          </p:cNvSpPr>
          <p:nvPr>
            <p:ph idx="4294967295"/>
          </p:nvPr>
        </p:nvSpPr>
        <p:spPr>
          <a:xfrm>
            <a:off x="491680" y="1115390"/>
            <a:ext cx="11190732" cy="4468663"/>
          </a:xfrm>
        </p:spPr>
        <p:txBody>
          <a:bodyPr/>
          <a:lstStyle/>
          <a:p>
            <a:r>
              <a:rPr lang="sv-SE" dirty="0"/>
              <a:t>4:2:0</a:t>
            </a:r>
          </a:p>
          <a:p>
            <a:endParaRPr lang="sv-SE" dirty="0"/>
          </a:p>
          <a:p>
            <a:endParaRPr lang="sv-SE" dirty="0"/>
          </a:p>
          <a:p>
            <a:endParaRPr lang="sv-SE" dirty="0"/>
          </a:p>
          <a:p>
            <a:endParaRPr lang="sv-SE" dirty="0"/>
          </a:p>
          <a:p>
            <a:r>
              <a:rPr lang="sv-SE" dirty="0"/>
              <a:t>4:2:2/4:4:4</a:t>
            </a:r>
          </a:p>
        </p:txBody>
      </p:sp>
      <p:pic>
        <p:nvPicPr>
          <p:cNvPr id="5" name="Picture 4">
            <a:extLst>
              <a:ext uri="{FF2B5EF4-FFF2-40B4-BE49-F238E27FC236}">
                <a16:creationId xmlns:a16="http://schemas.microsoft.com/office/drawing/2014/main" id="{9EFC8462-CF6A-43AD-9FF2-B110BE1A5691}"/>
              </a:ext>
            </a:extLst>
          </p:cNvPr>
          <p:cNvPicPr/>
          <p:nvPr/>
        </p:nvPicPr>
        <p:blipFill>
          <a:blip r:embed="rId2">
            <a:extLst>
              <a:ext uri="{28A0092B-C50C-407E-A947-70E740481C1C}">
                <a14:useLocalDpi xmlns:a14="http://schemas.microsoft.com/office/drawing/2010/main" val="0"/>
              </a:ext>
            </a:extLst>
          </a:blip>
          <a:stretch>
            <a:fillRect/>
          </a:stretch>
        </p:blipFill>
        <p:spPr>
          <a:xfrm>
            <a:off x="2049354" y="1443973"/>
            <a:ext cx="6585937" cy="2394909"/>
          </a:xfrm>
          <a:prstGeom prst="rect">
            <a:avLst/>
          </a:prstGeom>
        </p:spPr>
      </p:pic>
      <p:pic>
        <p:nvPicPr>
          <p:cNvPr id="6" name="Picture 5">
            <a:extLst>
              <a:ext uri="{FF2B5EF4-FFF2-40B4-BE49-F238E27FC236}">
                <a16:creationId xmlns:a16="http://schemas.microsoft.com/office/drawing/2014/main" id="{3EE99BC2-4DCA-4DA4-B3FE-CC9F6D1510F3}"/>
              </a:ext>
            </a:extLst>
          </p:cNvPr>
          <p:cNvPicPr/>
          <p:nvPr/>
        </p:nvPicPr>
        <p:blipFill>
          <a:blip r:embed="rId3">
            <a:extLst>
              <a:ext uri="{28A0092B-C50C-407E-A947-70E740481C1C}">
                <a14:useLocalDpi xmlns:a14="http://schemas.microsoft.com/office/drawing/2010/main" val="0"/>
              </a:ext>
            </a:extLst>
          </a:blip>
          <a:stretch>
            <a:fillRect/>
          </a:stretch>
        </p:blipFill>
        <p:spPr>
          <a:xfrm>
            <a:off x="2049354" y="4216572"/>
            <a:ext cx="6455454" cy="2394909"/>
          </a:xfrm>
          <a:prstGeom prst="rect">
            <a:avLst/>
          </a:prstGeom>
        </p:spPr>
      </p:pic>
    </p:spTree>
    <p:extLst>
      <p:ext uri="{BB962C8B-B14F-4D97-AF65-F5344CB8AC3E}">
        <p14:creationId xmlns:p14="http://schemas.microsoft.com/office/powerpoint/2010/main" val="1116164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ED3040A-21C5-441F-87C7-DBAF15F833C4}"/>
              </a:ext>
            </a:extLst>
          </p:cNvPr>
          <p:cNvSpPr>
            <a:spLocks noGrp="1"/>
          </p:cNvSpPr>
          <p:nvPr>
            <p:ph type="title"/>
          </p:nvPr>
        </p:nvSpPr>
        <p:spPr>
          <a:xfrm>
            <a:off x="495300" y="565125"/>
            <a:ext cx="11187112" cy="439479"/>
          </a:xfrm>
        </p:spPr>
        <p:txBody>
          <a:bodyPr/>
          <a:lstStyle/>
          <a:p>
            <a:r>
              <a:rPr lang="en-US" dirty="0"/>
              <a:t>CCALF in VTM8</a:t>
            </a:r>
          </a:p>
        </p:txBody>
      </p:sp>
      <p:sp>
        <p:nvSpPr>
          <p:cNvPr id="4" name="Content Placeholder 3">
            <a:extLst>
              <a:ext uri="{FF2B5EF4-FFF2-40B4-BE49-F238E27FC236}">
                <a16:creationId xmlns:a16="http://schemas.microsoft.com/office/drawing/2014/main" id="{E720A0C3-EAE4-49ED-80C0-27D23C0052DD}"/>
              </a:ext>
            </a:extLst>
          </p:cNvPr>
          <p:cNvSpPr>
            <a:spLocks noGrp="1"/>
          </p:cNvSpPr>
          <p:nvPr>
            <p:ph sz="quarter" idx="14"/>
          </p:nvPr>
        </p:nvSpPr>
        <p:spPr>
          <a:xfrm>
            <a:off x="493078" y="1480151"/>
            <a:ext cx="11187112" cy="2672447"/>
          </a:xfrm>
        </p:spPr>
        <p:txBody>
          <a:bodyPr/>
          <a:lstStyle/>
          <a:p>
            <a:r>
              <a:rPr lang="en-US" dirty="0"/>
              <a:t>Blue/red chroma samples:               </a:t>
            </a:r>
          </a:p>
          <a:p>
            <a:pPr lvl="1"/>
            <a:r>
              <a:rPr lang="en-US" dirty="0"/>
              <a:t>DB, SAO and ALF are done, ready for CC-ALF</a:t>
            </a:r>
          </a:p>
          <a:p>
            <a:r>
              <a:rPr lang="en-US" dirty="0"/>
              <a:t>Blue/red co-located </a:t>
            </a:r>
            <a:r>
              <a:rPr lang="en-US" dirty="0" err="1"/>
              <a:t>luma</a:t>
            </a:r>
            <a:r>
              <a:rPr lang="en-US" dirty="0"/>
              <a:t> samples:</a:t>
            </a:r>
          </a:p>
          <a:p>
            <a:pPr lvl="1"/>
            <a:r>
              <a:rPr lang="en-US" dirty="0"/>
              <a:t>DB, SAO and ALF are pending on samples from lower CTB </a:t>
            </a:r>
          </a:p>
          <a:p>
            <a:r>
              <a:rPr lang="en-US" dirty="0"/>
              <a:t>Problem:</a:t>
            </a:r>
          </a:p>
          <a:p>
            <a:pPr lvl="1"/>
            <a:r>
              <a:rPr lang="en-US" dirty="0"/>
              <a:t>Chroma samples wait for </a:t>
            </a:r>
            <a:r>
              <a:rPr lang="en-US" dirty="0" err="1"/>
              <a:t>luma</a:t>
            </a:r>
            <a:r>
              <a:rPr lang="en-US" dirty="0"/>
              <a:t> samples</a:t>
            </a:r>
          </a:p>
          <a:p>
            <a:pPr lvl="1"/>
            <a:r>
              <a:rPr lang="en-US" dirty="0"/>
              <a:t>Store blue and red chroma samples as additional line buffers</a:t>
            </a:r>
          </a:p>
        </p:txBody>
      </p:sp>
      <p:sp>
        <p:nvSpPr>
          <p:cNvPr id="5" name="Subtitle 4">
            <a:extLst>
              <a:ext uri="{FF2B5EF4-FFF2-40B4-BE49-F238E27FC236}">
                <a16:creationId xmlns:a16="http://schemas.microsoft.com/office/drawing/2014/main" id="{7BA2B30B-1779-43BD-B960-CE2372509A88}"/>
              </a:ext>
            </a:extLst>
          </p:cNvPr>
          <p:cNvSpPr>
            <a:spLocks noGrp="1"/>
          </p:cNvSpPr>
          <p:nvPr>
            <p:ph type="subTitle" idx="1"/>
          </p:nvPr>
        </p:nvSpPr>
        <p:spPr/>
        <p:txBody>
          <a:bodyPr/>
          <a:lstStyle/>
          <a:p>
            <a:r>
              <a:rPr lang="en-US" dirty="0"/>
              <a:t>4:2:2/4:4:4</a:t>
            </a:r>
          </a:p>
        </p:txBody>
      </p:sp>
      <p:pic>
        <p:nvPicPr>
          <p:cNvPr id="6" name="Picture 5">
            <a:extLst>
              <a:ext uri="{FF2B5EF4-FFF2-40B4-BE49-F238E27FC236}">
                <a16:creationId xmlns:a16="http://schemas.microsoft.com/office/drawing/2014/main" id="{81EB0A88-0EB1-4A3D-A799-E55791BE46F0}"/>
              </a:ext>
            </a:extLst>
          </p:cNvPr>
          <p:cNvPicPr/>
          <p:nvPr/>
        </p:nvPicPr>
        <p:blipFill>
          <a:blip r:embed="rId2">
            <a:extLst>
              <a:ext uri="{28A0092B-C50C-407E-A947-70E740481C1C}">
                <a14:useLocalDpi xmlns:a14="http://schemas.microsoft.com/office/drawing/2010/main" val="0"/>
              </a:ext>
            </a:extLst>
          </a:blip>
          <a:stretch>
            <a:fillRect/>
          </a:stretch>
        </p:blipFill>
        <p:spPr>
          <a:xfrm>
            <a:off x="2732261" y="4339001"/>
            <a:ext cx="6708745" cy="2498470"/>
          </a:xfrm>
          <a:prstGeom prst="rect">
            <a:avLst/>
          </a:prstGeom>
        </p:spPr>
      </p:pic>
    </p:spTree>
    <p:extLst>
      <p:ext uri="{BB962C8B-B14F-4D97-AF65-F5344CB8AC3E}">
        <p14:creationId xmlns:p14="http://schemas.microsoft.com/office/powerpoint/2010/main" val="1498491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956759A-127D-4AB5-A86E-0815096C0FEC}"/>
              </a:ext>
            </a:extLst>
          </p:cNvPr>
          <p:cNvSpPr>
            <a:spLocks noGrp="1"/>
          </p:cNvSpPr>
          <p:nvPr>
            <p:ph type="ftr" sz="quarter" idx="10"/>
          </p:nvPr>
        </p:nvSpPr>
        <p:spPr>
          <a:xfrm>
            <a:off x="495299" y="6414722"/>
            <a:ext cx="10489691" cy="236347"/>
          </a:xfrm>
        </p:spPr>
        <p:txBody>
          <a:bodyPr/>
          <a:lstStyle/>
          <a:p>
            <a:r>
              <a:rPr lang="en-US" sz="1600" dirty="0">
                <a:solidFill>
                  <a:schemeClr val="tx1"/>
                </a:solidFill>
              </a:rPr>
              <a:t>Thank </a:t>
            </a:r>
            <a:r>
              <a:rPr lang="en-US" sz="1600" dirty="0" err="1">
                <a:solidFill>
                  <a:schemeClr val="tx1"/>
                </a:solidFill>
              </a:rPr>
              <a:t>Bytedance</a:t>
            </a:r>
            <a:r>
              <a:rPr lang="en-US" sz="1600" dirty="0">
                <a:solidFill>
                  <a:schemeClr val="tx1"/>
                </a:solidFill>
              </a:rPr>
              <a:t> for crosschecking</a:t>
            </a:r>
          </a:p>
        </p:txBody>
      </p:sp>
      <p:sp>
        <p:nvSpPr>
          <p:cNvPr id="3" name="Title 2">
            <a:extLst>
              <a:ext uri="{FF2B5EF4-FFF2-40B4-BE49-F238E27FC236}">
                <a16:creationId xmlns:a16="http://schemas.microsoft.com/office/drawing/2014/main" id="{FACE2E4B-7F15-43EA-AFCA-CE34CEAB50E3}"/>
              </a:ext>
            </a:extLst>
          </p:cNvPr>
          <p:cNvSpPr>
            <a:spLocks noGrp="1"/>
          </p:cNvSpPr>
          <p:nvPr>
            <p:ph type="title"/>
          </p:nvPr>
        </p:nvSpPr>
        <p:spPr>
          <a:xfrm>
            <a:off x="495300" y="565125"/>
            <a:ext cx="11187112" cy="439479"/>
          </a:xfrm>
        </p:spPr>
        <p:txBody>
          <a:bodyPr/>
          <a:lstStyle/>
          <a:p>
            <a:r>
              <a:rPr lang="en-US" dirty="0"/>
              <a:t>Method 1</a:t>
            </a:r>
          </a:p>
        </p:txBody>
      </p:sp>
      <p:sp>
        <p:nvSpPr>
          <p:cNvPr id="4" name="Content Placeholder 3">
            <a:extLst>
              <a:ext uri="{FF2B5EF4-FFF2-40B4-BE49-F238E27FC236}">
                <a16:creationId xmlns:a16="http://schemas.microsoft.com/office/drawing/2014/main" id="{B7692286-A2E7-4EBC-8D3D-A8AD16137C44}"/>
              </a:ext>
            </a:extLst>
          </p:cNvPr>
          <p:cNvSpPr>
            <a:spLocks noGrp="1"/>
          </p:cNvSpPr>
          <p:nvPr>
            <p:ph sz="quarter" idx="14"/>
          </p:nvPr>
        </p:nvSpPr>
        <p:spPr>
          <a:xfrm>
            <a:off x="494189" y="1494536"/>
            <a:ext cx="11187112" cy="458551"/>
          </a:xfrm>
        </p:spPr>
        <p:txBody>
          <a:bodyPr/>
          <a:lstStyle/>
          <a:p>
            <a:r>
              <a:rPr lang="en-US" dirty="0"/>
              <a:t>Clip </a:t>
            </a:r>
            <a:r>
              <a:rPr lang="en-US" dirty="0" err="1"/>
              <a:t>luma</a:t>
            </a:r>
            <a:r>
              <a:rPr lang="en-US" dirty="0"/>
              <a:t> samples to the closest one above an ALF VB</a:t>
            </a:r>
          </a:p>
        </p:txBody>
      </p:sp>
      <p:sp>
        <p:nvSpPr>
          <p:cNvPr id="5" name="Subtitle 4">
            <a:extLst>
              <a:ext uri="{FF2B5EF4-FFF2-40B4-BE49-F238E27FC236}">
                <a16:creationId xmlns:a16="http://schemas.microsoft.com/office/drawing/2014/main" id="{A1F4E87D-560A-489F-A4B1-B689609FA461}"/>
              </a:ext>
            </a:extLst>
          </p:cNvPr>
          <p:cNvSpPr>
            <a:spLocks noGrp="1"/>
          </p:cNvSpPr>
          <p:nvPr>
            <p:ph type="subTitle" idx="1"/>
          </p:nvPr>
        </p:nvSpPr>
        <p:spPr/>
        <p:txBody>
          <a:bodyPr/>
          <a:lstStyle/>
          <a:p>
            <a:endParaRPr lang="en-US" dirty="0"/>
          </a:p>
        </p:txBody>
      </p:sp>
      <p:pic>
        <p:nvPicPr>
          <p:cNvPr id="6" name="Picture 5">
            <a:extLst>
              <a:ext uri="{FF2B5EF4-FFF2-40B4-BE49-F238E27FC236}">
                <a16:creationId xmlns:a16="http://schemas.microsoft.com/office/drawing/2014/main" id="{51443713-29F2-4DAD-96B1-5830F16A333A}"/>
              </a:ext>
            </a:extLst>
          </p:cNvPr>
          <p:cNvPicPr/>
          <p:nvPr/>
        </p:nvPicPr>
        <p:blipFill>
          <a:blip r:embed="rId2">
            <a:extLst>
              <a:ext uri="{28A0092B-C50C-407E-A947-70E740481C1C}">
                <a14:useLocalDpi xmlns:a14="http://schemas.microsoft.com/office/drawing/2010/main" val="0"/>
              </a:ext>
            </a:extLst>
          </a:blip>
          <a:stretch>
            <a:fillRect/>
          </a:stretch>
        </p:blipFill>
        <p:spPr>
          <a:xfrm>
            <a:off x="3115945" y="1953087"/>
            <a:ext cx="5943600" cy="2334895"/>
          </a:xfrm>
          <a:prstGeom prst="rect">
            <a:avLst/>
          </a:prstGeom>
        </p:spPr>
      </p:pic>
      <p:graphicFrame>
        <p:nvGraphicFramePr>
          <p:cNvPr id="7" name="Table 8">
            <a:extLst>
              <a:ext uri="{FF2B5EF4-FFF2-40B4-BE49-F238E27FC236}">
                <a16:creationId xmlns:a16="http://schemas.microsoft.com/office/drawing/2014/main" id="{79CF4E59-B4AD-48AD-9044-2864096030E4}"/>
              </a:ext>
            </a:extLst>
          </p:cNvPr>
          <p:cNvGraphicFramePr>
            <a:graphicFrameLocks noGrp="1"/>
          </p:cNvGraphicFramePr>
          <p:nvPr>
            <p:extLst>
              <p:ext uri="{D42A27DB-BD31-4B8C-83A1-F6EECF244321}">
                <p14:modId xmlns:p14="http://schemas.microsoft.com/office/powerpoint/2010/main" val="737361751"/>
              </p:ext>
            </p:extLst>
          </p:nvPr>
        </p:nvGraphicFramePr>
        <p:xfrm>
          <a:off x="1572580" y="4287982"/>
          <a:ext cx="8128002" cy="1849120"/>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969741237"/>
                    </a:ext>
                  </a:extLst>
                </a:gridCol>
                <a:gridCol w="1354667">
                  <a:extLst>
                    <a:ext uri="{9D8B030D-6E8A-4147-A177-3AD203B41FA5}">
                      <a16:colId xmlns:a16="http://schemas.microsoft.com/office/drawing/2014/main" val="3501315644"/>
                    </a:ext>
                  </a:extLst>
                </a:gridCol>
                <a:gridCol w="1354667">
                  <a:extLst>
                    <a:ext uri="{9D8B030D-6E8A-4147-A177-3AD203B41FA5}">
                      <a16:colId xmlns:a16="http://schemas.microsoft.com/office/drawing/2014/main" val="3110366004"/>
                    </a:ext>
                  </a:extLst>
                </a:gridCol>
                <a:gridCol w="1354667">
                  <a:extLst>
                    <a:ext uri="{9D8B030D-6E8A-4147-A177-3AD203B41FA5}">
                      <a16:colId xmlns:a16="http://schemas.microsoft.com/office/drawing/2014/main" val="2659269673"/>
                    </a:ext>
                  </a:extLst>
                </a:gridCol>
                <a:gridCol w="1354667">
                  <a:extLst>
                    <a:ext uri="{9D8B030D-6E8A-4147-A177-3AD203B41FA5}">
                      <a16:colId xmlns:a16="http://schemas.microsoft.com/office/drawing/2014/main" val="1701710594"/>
                    </a:ext>
                  </a:extLst>
                </a:gridCol>
                <a:gridCol w="1354667">
                  <a:extLst>
                    <a:ext uri="{9D8B030D-6E8A-4147-A177-3AD203B41FA5}">
                      <a16:colId xmlns:a16="http://schemas.microsoft.com/office/drawing/2014/main" val="3898900721"/>
                    </a:ext>
                  </a:extLst>
                </a:gridCol>
              </a:tblGrid>
              <a:tr h="301172">
                <a:tc>
                  <a:txBody>
                    <a:bodyPr/>
                    <a:lstStyle/>
                    <a:p>
                      <a:pPr algn="ctr"/>
                      <a:r>
                        <a:rPr lang="en-US" dirty="0"/>
                        <a:t>4:4:4/4:2:2</a:t>
                      </a:r>
                    </a:p>
                  </a:txBody>
                  <a:tcPr/>
                </a:tc>
                <a:tc>
                  <a:txBody>
                    <a:bodyPr/>
                    <a:lstStyle/>
                    <a:p>
                      <a:pPr algn="ctr"/>
                      <a:r>
                        <a:rPr lang="en-US" dirty="0"/>
                        <a:t>Y</a:t>
                      </a:r>
                    </a:p>
                  </a:txBody>
                  <a:tcPr/>
                </a:tc>
                <a:tc>
                  <a:txBody>
                    <a:bodyPr/>
                    <a:lstStyle/>
                    <a:p>
                      <a:pPr algn="ctr"/>
                      <a:r>
                        <a:rPr lang="en-US" dirty="0"/>
                        <a:t>U</a:t>
                      </a:r>
                    </a:p>
                  </a:txBody>
                  <a:tcPr/>
                </a:tc>
                <a:tc>
                  <a:txBody>
                    <a:bodyPr/>
                    <a:lstStyle/>
                    <a:p>
                      <a:pPr algn="ctr"/>
                      <a:r>
                        <a:rPr lang="en-US" dirty="0"/>
                        <a:t>V</a:t>
                      </a:r>
                    </a:p>
                  </a:txBody>
                  <a:tcPr/>
                </a:tc>
                <a:tc>
                  <a:txBody>
                    <a:bodyPr/>
                    <a:lstStyle/>
                    <a:p>
                      <a:pPr algn="ctr"/>
                      <a:r>
                        <a:rPr lang="en-US" dirty="0" err="1"/>
                        <a:t>EncT</a:t>
                      </a:r>
                      <a:endParaRPr lang="en-US" dirty="0"/>
                    </a:p>
                  </a:txBody>
                  <a:tcPr/>
                </a:tc>
                <a:tc>
                  <a:txBody>
                    <a:bodyPr/>
                    <a:lstStyle/>
                    <a:p>
                      <a:pPr algn="ctr"/>
                      <a:r>
                        <a:rPr lang="en-US" dirty="0" err="1"/>
                        <a:t>DecT</a:t>
                      </a:r>
                      <a:endParaRPr lang="en-US" dirty="0"/>
                    </a:p>
                  </a:txBody>
                  <a:tcPr/>
                </a:tc>
                <a:extLst>
                  <a:ext uri="{0D108BD9-81ED-4DB2-BD59-A6C34878D82A}">
                    <a16:rowId xmlns:a16="http://schemas.microsoft.com/office/drawing/2014/main" val="3472439642"/>
                  </a:ext>
                </a:extLst>
              </a:tr>
              <a:tr h="370840">
                <a:tc>
                  <a:txBody>
                    <a:bodyPr/>
                    <a:lstStyle/>
                    <a:p>
                      <a:pPr algn="ctr"/>
                      <a:r>
                        <a:rPr lang="en-US" dirty="0"/>
                        <a:t>AI</a:t>
                      </a:r>
                    </a:p>
                  </a:txBody>
                  <a:tcPr/>
                </a:tc>
                <a:tc>
                  <a:txBody>
                    <a:bodyPr/>
                    <a:lstStyle/>
                    <a:p>
                      <a:pPr algn="ctr"/>
                      <a:r>
                        <a:rPr lang="en-US" dirty="0"/>
                        <a:t>0.00%</a:t>
                      </a:r>
                    </a:p>
                  </a:txBody>
                  <a:tcPr/>
                </a:tc>
                <a:tc>
                  <a:txBody>
                    <a:bodyPr/>
                    <a:lstStyle/>
                    <a:p>
                      <a:pPr algn="ctr"/>
                      <a:r>
                        <a:rPr lang="en-US" dirty="0"/>
                        <a:t>0.00%</a:t>
                      </a:r>
                    </a:p>
                  </a:txBody>
                  <a:tcPr/>
                </a:tc>
                <a:tc>
                  <a:txBody>
                    <a:bodyPr/>
                    <a:lstStyle/>
                    <a:p>
                      <a:pPr algn="ctr"/>
                      <a:r>
                        <a:rPr lang="en-US" dirty="0"/>
                        <a:t>0.01%</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3886258185"/>
                  </a:ext>
                </a:extLst>
              </a:tr>
              <a:tr h="370840">
                <a:tc>
                  <a:txBody>
                    <a:bodyPr/>
                    <a:lstStyle/>
                    <a:p>
                      <a:pPr algn="ctr"/>
                      <a:r>
                        <a:rPr lang="en-US" dirty="0"/>
                        <a:t>RA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0.01%</a:t>
                      </a:r>
                    </a:p>
                  </a:txBody>
                  <a:tcPr/>
                </a:tc>
                <a:tc>
                  <a:txBody>
                    <a:bodyPr/>
                    <a:lstStyle/>
                    <a:p>
                      <a:pPr algn="ctr"/>
                      <a:r>
                        <a:rPr lang="en-US" dirty="0"/>
                        <a:t>-0.03%</a:t>
                      </a:r>
                    </a:p>
                  </a:txBody>
                  <a:tcPr/>
                </a:tc>
                <a:tc>
                  <a:txBody>
                    <a:bodyPr/>
                    <a:lstStyle/>
                    <a:p>
                      <a:pPr algn="ctr"/>
                      <a:r>
                        <a:rPr lang="en-US" dirty="0"/>
                        <a:t>0.02%</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2713966314"/>
                  </a:ext>
                </a:extLst>
              </a:tr>
              <a:tr h="370840">
                <a:tc>
                  <a:txBody>
                    <a:bodyPr/>
                    <a:lstStyle/>
                    <a:p>
                      <a:pPr algn="ctr"/>
                      <a:r>
                        <a:rPr lang="en-US" dirty="0"/>
                        <a:t>LDB</a:t>
                      </a:r>
                    </a:p>
                  </a:txBody>
                  <a:tcPr/>
                </a:tc>
                <a:tc>
                  <a:txBody>
                    <a:bodyPr/>
                    <a:lstStyle/>
                    <a:p>
                      <a:pPr algn="ctr"/>
                      <a:r>
                        <a:rPr lang="en-US" dirty="0"/>
                        <a:t>0.01%</a:t>
                      </a:r>
                    </a:p>
                  </a:txBody>
                  <a:tcPr/>
                </a:tc>
                <a:tc>
                  <a:txBody>
                    <a:bodyPr/>
                    <a:lstStyle/>
                    <a:p>
                      <a:pPr algn="ctr"/>
                      <a:r>
                        <a:rPr lang="en-US" dirty="0"/>
                        <a:t>-0.06%</a:t>
                      </a:r>
                    </a:p>
                  </a:txBody>
                  <a:tcPr/>
                </a:tc>
                <a:tc>
                  <a:txBody>
                    <a:bodyPr/>
                    <a:lstStyle/>
                    <a:p>
                      <a:pPr algn="ctr"/>
                      <a:r>
                        <a:rPr lang="en-US" dirty="0"/>
                        <a:t>0.01%</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1342781281"/>
                  </a:ext>
                </a:extLst>
              </a:tr>
              <a:tr h="370840">
                <a:tc>
                  <a:txBody>
                    <a:bodyPr/>
                    <a:lstStyle/>
                    <a:p>
                      <a:pPr algn="ctr"/>
                      <a:r>
                        <a:rPr lang="en-US" dirty="0"/>
                        <a:t>LDP</a:t>
                      </a:r>
                    </a:p>
                  </a:txBody>
                  <a:tcPr/>
                </a:tc>
                <a:tc>
                  <a:txBody>
                    <a:bodyPr/>
                    <a:lstStyle/>
                    <a:p>
                      <a:pPr algn="ctr"/>
                      <a:r>
                        <a:rPr lang="en-US" dirty="0"/>
                        <a:t>-0.02%</a:t>
                      </a:r>
                    </a:p>
                  </a:txBody>
                  <a:tcPr/>
                </a:tc>
                <a:tc>
                  <a:txBody>
                    <a:bodyPr/>
                    <a:lstStyle/>
                    <a:p>
                      <a:pPr algn="ctr"/>
                      <a:r>
                        <a:rPr lang="en-US" dirty="0"/>
                        <a:t>-0.02%</a:t>
                      </a:r>
                    </a:p>
                  </a:txBody>
                  <a:tcPr/>
                </a:tc>
                <a:tc>
                  <a:txBody>
                    <a:bodyPr/>
                    <a:lstStyle/>
                    <a:p>
                      <a:pPr algn="ctr"/>
                      <a:r>
                        <a:rPr lang="en-US" dirty="0"/>
                        <a:t>-0.04%</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315218198"/>
                  </a:ext>
                </a:extLst>
              </a:tr>
            </a:tbl>
          </a:graphicData>
        </a:graphic>
      </p:graphicFrame>
    </p:spTree>
    <p:extLst>
      <p:ext uri="{BB962C8B-B14F-4D97-AF65-F5344CB8AC3E}">
        <p14:creationId xmlns:p14="http://schemas.microsoft.com/office/powerpoint/2010/main" val="3584933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CE2E4B-7F15-43EA-AFCA-CE34CEAB50E3}"/>
              </a:ext>
            </a:extLst>
          </p:cNvPr>
          <p:cNvSpPr>
            <a:spLocks noGrp="1"/>
          </p:cNvSpPr>
          <p:nvPr>
            <p:ph type="title"/>
          </p:nvPr>
        </p:nvSpPr>
        <p:spPr>
          <a:xfrm>
            <a:off x="495300" y="565125"/>
            <a:ext cx="11187112" cy="439479"/>
          </a:xfrm>
        </p:spPr>
        <p:txBody>
          <a:bodyPr/>
          <a:lstStyle/>
          <a:p>
            <a:r>
              <a:rPr lang="en-US" dirty="0"/>
              <a:t>Method 2</a:t>
            </a:r>
          </a:p>
        </p:txBody>
      </p:sp>
      <p:sp>
        <p:nvSpPr>
          <p:cNvPr id="4" name="Content Placeholder 3">
            <a:extLst>
              <a:ext uri="{FF2B5EF4-FFF2-40B4-BE49-F238E27FC236}">
                <a16:creationId xmlns:a16="http://schemas.microsoft.com/office/drawing/2014/main" id="{B7692286-A2E7-4EBC-8D3D-A8AD16137C44}"/>
              </a:ext>
            </a:extLst>
          </p:cNvPr>
          <p:cNvSpPr>
            <a:spLocks noGrp="1"/>
          </p:cNvSpPr>
          <p:nvPr>
            <p:ph sz="quarter" idx="14"/>
          </p:nvPr>
        </p:nvSpPr>
        <p:spPr>
          <a:xfrm>
            <a:off x="494189" y="1494536"/>
            <a:ext cx="11187112" cy="458551"/>
          </a:xfrm>
        </p:spPr>
        <p:txBody>
          <a:bodyPr/>
          <a:lstStyle/>
          <a:p>
            <a:pPr hangingPunct="0"/>
            <a:r>
              <a:rPr lang="en-CA" dirty="0"/>
              <a:t>When CC-ALF is applied to a chroma sample above a VB and its co-located </a:t>
            </a:r>
            <a:r>
              <a:rPr lang="en-CA" dirty="0" err="1"/>
              <a:t>luma</a:t>
            </a:r>
            <a:r>
              <a:rPr lang="en-CA" dirty="0"/>
              <a:t> sample is below the VB, CC-ALF is not applied to this chroma sample.</a:t>
            </a:r>
            <a:endParaRPr lang="en-US" dirty="0"/>
          </a:p>
        </p:txBody>
      </p:sp>
      <p:sp>
        <p:nvSpPr>
          <p:cNvPr id="5" name="Subtitle 4">
            <a:extLst>
              <a:ext uri="{FF2B5EF4-FFF2-40B4-BE49-F238E27FC236}">
                <a16:creationId xmlns:a16="http://schemas.microsoft.com/office/drawing/2014/main" id="{A1F4E87D-560A-489F-A4B1-B689609FA461}"/>
              </a:ext>
            </a:extLst>
          </p:cNvPr>
          <p:cNvSpPr>
            <a:spLocks noGrp="1"/>
          </p:cNvSpPr>
          <p:nvPr>
            <p:ph type="subTitle" idx="1"/>
          </p:nvPr>
        </p:nvSpPr>
        <p:spPr/>
        <p:txBody>
          <a:bodyPr/>
          <a:lstStyle/>
          <a:p>
            <a:r>
              <a:rPr lang="en-US" dirty="0"/>
              <a:t>Skip</a:t>
            </a:r>
          </a:p>
        </p:txBody>
      </p:sp>
      <p:graphicFrame>
        <p:nvGraphicFramePr>
          <p:cNvPr id="7" name="Table 8">
            <a:extLst>
              <a:ext uri="{FF2B5EF4-FFF2-40B4-BE49-F238E27FC236}">
                <a16:creationId xmlns:a16="http://schemas.microsoft.com/office/drawing/2014/main" id="{79CF4E59-B4AD-48AD-9044-2864096030E4}"/>
              </a:ext>
            </a:extLst>
          </p:cNvPr>
          <p:cNvGraphicFramePr>
            <a:graphicFrameLocks noGrp="1"/>
          </p:cNvGraphicFramePr>
          <p:nvPr>
            <p:extLst>
              <p:ext uri="{D42A27DB-BD31-4B8C-83A1-F6EECF244321}">
                <p14:modId xmlns:p14="http://schemas.microsoft.com/office/powerpoint/2010/main" val="2558762755"/>
              </p:ext>
            </p:extLst>
          </p:nvPr>
        </p:nvGraphicFramePr>
        <p:xfrm>
          <a:off x="1676143" y="2849799"/>
          <a:ext cx="8128002" cy="1849120"/>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969741237"/>
                    </a:ext>
                  </a:extLst>
                </a:gridCol>
                <a:gridCol w="1354667">
                  <a:extLst>
                    <a:ext uri="{9D8B030D-6E8A-4147-A177-3AD203B41FA5}">
                      <a16:colId xmlns:a16="http://schemas.microsoft.com/office/drawing/2014/main" val="3501315644"/>
                    </a:ext>
                  </a:extLst>
                </a:gridCol>
                <a:gridCol w="1354667">
                  <a:extLst>
                    <a:ext uri="{9D8B030D-6E8A-4147-A177-3AD203B41FA5}">
                      <a16:colId xmlns:a16="http://schemas.microsoft.com/office/drawing/2014/main" val="3110366004"/>
                    </a:ext>
                  </a:extLst>
                </a:gridCol>
                <a:gridCol w="1354667">
                  <a:extLst>
                    <a:ext uri="{9D8B030D-6E8A-4147-A177-3AD203B41FA5}">
                      <a16:colId xmlns:a16="http://schemas.microsoft.com/office/drawing/2014/main" val="2659269673"/>
                    </a:ext>
                  </a:extLst>
                </a:gridCol>
                <a:gridCol w="1354667">
                  <a:extLst>
                    <a:ext uri="{9D8B030D-6E8A-4147-A177-3AD203B41FA5}">
                      <a16:colId xmlns:a16="http://schemas.microsoft.com/office/drawing/2014/main" val="1701710594"/>
                    </a:ext>
                  </a:extLst>
                </a:gridCol>
                <a:gridCol w="1354667">
                  <a:extLst>
                    <a:ext uri="{9D8B030D-6E8A-4147-A177-3AD203B41FA5}">
                      <a16:colId xmlns:a16="http://schemas.microsoft.com/office/drawing/2014/main" val="3898900721"/>
                    </a:ext>
                  </a:extLst>
                </a:gridCol>
              </a:tblGrid>
              <a:tr h="301172">
                <a:tc>
                  <a:txBody>
                    <a:bodyPr/>
                    <a:lstStyle/>
                    <a:p>
                      <a:pPr algn="ctr"/>
                      <a:r>
                        <a:rPr lang="en-US" dirty="0"/>
                        <a:t>4:4:4/4:2:2</a:t>
                      </a:r>
                    </a:p>
                  </a:txBody>
                  <a:tcPr/>
                </a:tc>
                <a:tc>
                  <a:txBody>
                    <a:bodyPr/>
                    <a:lstStyle/>
                    <a:p>
                      <a:pPr algn="ctr"/>
                      <a:r>
                        <a:rPr lang="en-US" dirty="0"/>
                        <a:t>Y</a:t>
                      </a:r>
                    </a:p>
                  </a:txBody>
                  <a:tcPr/>
                </a:tc>
                <a:tc>
                  <a:txBody>
                    <a:bodyPr/>
                    <a:lstStyle/>
                    <a:p>
                      <a:pPr algn="ctr"/>
                      <a:r>
                        <a:rPr lang="en-US" dirty="0"/>
                        <a:t>U</a:t>
                      </a:r>
                    </a:p>
                  </a:txBody>
                  <a:tcPr/>
                </a:tc>
                <a:tc>
                  <a:txBody>
                    <a:bodyPr/>
                    <a:lstStyle/>
                    <a:p>
                      <a:pPr algn="ctr"/>
                      <a:r>
                        <a:rPr lang="en-US" dirty="0"/>
                        <a:t>V</a:t>
                      </a:r>
                    </a:p>
                  </a:txBody>
                  <a:tcPr/>
                </a:tc>
                <a:tc>
                  <a:txBody>
                    <a:bodyPr/>
                    <a:lstStyle/>
                    <a:p>
                      <a:pPr algn="ctr"/>
                      <a:r>
                        <a:rPr lang="en-US" dirty="0" err="1"/>
                        <a:t>EncT</a:t>
                      </a:r>
                      <a:endParaRPr lang="en-US" dirty="0"/>
                    </a:p>
                  </a:txBody>
                  <a:tcPr/>
                </a:tc>
                <a:tc>
                  <a:txBody>
                    <a:bodyPr/>
                    <a:lstStyle/>
                    <a:p>
                      <a:pPr algn="ctr"/>
                      <a:r>
                        <a:rPr lang="en-US" dirty="0" err="1"/>
                        <a:t>DecT</a:t>
                      </a:r>
                      <a:endParaRPr lang="en-US" dirty="0"/>
                    </a:p>
                  </a:txBody>
                  <a:tcPr/>
                </a:tc>
                <a:extLst>
                  <a:ext uri="{0D108BD9-81ED-4DB2-BD59-A6C34878D82A}">
                    <a16:rowId xmlns:a16="http://schemas.microsoft.com/office/drawing/2014/main" val="3472439642"/>
                  </a:ext>
                </a:extLst>
              </a:tr>
              <a:tr h="370840">
                <a:tc>
                  <a:txBody>
                    <a:bodyPr/>
                    <a:lstStyle/>
                    <a:p>
                      <a:pPr algn="ctr"/>
                      <a:r>
                        <a:rPr lang="en-US" dirty="0"/>
                        <a:t>AI</a:t>
                      </a:r>
                    </a:p>
                  </a:txBody>
                  <a:tcPr/>
                </a:tc>
                <a:tc>
                  <a:txBody>
                    <a:bodyPr/>
                    <a:lstStyle/>
                    <a:p>
                      <a:pPr algn="ctr"/>
                      <a:r>
                        <a:rPr lang="en-US" dirty="0"/>
                        <a:t>0.00%</a:t>
                      </a:r>
                    </a:p>
                  </a:txBody>
                  <a:tcPr/>
                </a:tc>
                <a:tc>
                  <a:txBody>
                    <a:bodyPr/>
                    <a:lstStyle/>
                    <a:p>
                      <a:pPr algn="ctr"/>
                      <a:r>
                        <a:rPr lang="en-US" dirty="0"/>
                        <a:t>0.02%</a:t>
                      </a:r>
                    </a:p>
                  </a:txBody>
                  <a:tcPr/>
                </a:tc>
                <a:tc>
                  <a:txBody>
                    <a:bodyPr/>
                    <a:lstStyle/>
                    <a:p>
                      <a:pPr algn="ctr"/>
                      <a:r>
                        <a:rPr lang="en-US" dirty="0"/>
                        <a:t>0.06%</a:t>
                      </a:r>
                    </a:p>
                  </a:txBody>
                  <a:tcPr/>
                </a:tc>
                <a:tc>
                  <a:txBody>
                    <a:bodyPr/>
                    <a:lstStyle/>
                    <a:p>
                      <a:pPr algn="ctr"/>
                      <a:r>
                        <a:rPr lang="en-US" dirty="0"/>
                        <a:t>100%</a:t>
                      </a:r>
                    </a:p>
                  </a:txBody>
                  <a:tcPr/>
                </a:tc>
                <a:tc>
                  <a:txBody>
                    <a:bodyPr/>
                    <a:lstStyle/>
                    <a:p>
                      <a:pPr algn="ctr"/>
                      <a:r>
                        <a:rPr lang="en-US" dirty="0"/>
                        <a:t>99%</a:t>
                      </a:r>
                    </a:p>
                  </a:txBody>
                  <a:tcPr/>
                </a:tc>
                <a:extLst>
                  <a:ext uri="{0D108BD9-81ED-4DB2-BD59-A6C34878D82A}">
                    <a16:rowId xmlns:a16="http://schemas.microsoft.com/office/drawing/2014/main" val="3886258185"/>
                  </a:ext>
                </a:extLst>
              </a:tr>
              <a:tr h="370840">
                <a:tc>
                  <a:txBody>
                    <a:bodyPr/>
                    <a:lstStyle/>
                    <a:p>
                      <a:pPr algn="ctr"/>
                      <a:r>
                        <a:rPr lang="en-US" dirty="0"/>
                        <a:t>RA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0.02%</a:t>
                      </a:r>
                    </a:p>
                  </a:txBody>
                  <a:tcPr/>
                </a:tc>
                <a:tc>
                  <a:txBody>
                    <a:bodyPr/>
                    <a:lstStyle/>
                    <a:p>
                      <a:pPr algn="ctr"/>
                      <a:r>
                        <a:rPr lang="en-US" dirty="0"/>
                        <a:t>0.04%</a:t>
                      </a:r>
                    </a:p>
                  </a:txBody>
                  <a:tcPr/>
                </a:tc>
                <a:tc>
                  <a:txBody>
                    <a:bodyPr/>
                    <a:lstStyle/>
                    <a:p>
                      <a:pPr algn="ctr"/>
                      <a:r>
                        <a:rPr lang="en-US" dirty="0"/>
                        <a:t>0.11%</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2713966314"/>
                  </a:ext>
                </a:extLst>
              </a:tr>
              <a:tr h="370840">
                <a:tc>
                  <a:txBody>
                    <a:bodyPr/>
                    <a:lstStyle/>
                    <a:p>
                      <a:pPr algn="ctr"/>
                      <a:r>
                        <a:rPr lang="en-US" dirty="0"/>
                        <a:t>LDB</a:t>
                      </a:r>
                    </a:p>
                  </a:txBody>
                  <a:tcPr/>
                </a:tc>
                <a:tc>
                  <a:txBody>
                    <a:bodyPr/>
                    <a:lstStyle/>
                    <a:p>
                      <a:pPr algn="ctr"/>
                      <a:r>
                        <a:rPr lang="en-US" dirty="0"/>
                        <a:t>0.00%</a:t>
                      </a:r>
                    </a:p>
                  </a:txBody>
                  <a:tcPr/>
                </a:tc>
                <a:tc>
                  <a:txBody>
                    <a:bodyPr/>
                    <a:lstStyle/>
                    <a:p>
                      <a:pPr algn="ctr"/>
                      <a:r>
                        <a:rPr lang="en-US" dirty="0"/>
                        <a:t>0.03%</a:t>
                      </a:r>
                    </a:p>
                  </a:txBody>
                  <a:tcPr/>
                </a:tc>
                <a:tc>
                  <a:txBody>
                    <a:bodyPr/>
                    <a:lstStyle/>
                    <a:p>
                      <a:pPr algn="ctr"/>
                      <a:r>
                        <a:rPr lang="en-US" dirty="0"/>
                        <a:t>0.08%</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1342781281"/>
                  </a:ext>
                </a:extLst>
              </a:tr>
              <a:tr h="370840">
                <a:tc>
                  <a:txBody>
                    <a:bodyPr/>
                    <a:lstStyle/>
                    <a:p>
                      <a:pPr algn="ctr"/>
                      <a:r>
                        <a:rPr lang="en-US" dirty="0"/>
                        <a:t>LDP</a:t>
                      </a:r>
                    </a:p>
                  </a:txBody>
                  <a:tcPr/>
                </a:tc>
                <a:tc>
                  <a:txBody>
                    <a:bodyPr/>
                    <a:lstStyle/>
                    <a:p>
                      <a:pPr algn="ctr"/>
                      <a:r>
                        <a:rPr lang="en-US" dirty="0"/>
                        <a:t>-0.06%</a:t>
                      </a:r>
                    </a:p>
                  </a:txBody>
                  <a:tcPr/>
                </a:tc>
                <a:tc>
                  <a:txBody>
                    <a:bodyPr/>
                    <a:lstStyle/>
                    <a:p>
                      <a:pPr algn="ctr"/>
                      <a:r>
                        <a:rPr lang="en-US" dirty="0"/>
                        <a:t>0.00%</a:t>
                      </a:r>
                    </a:p>
                  </a:txBody>
                  <a:tcPr/>
                </a:tc>
                <a:tc>
                  <a:txBody>
                    <a:bodyPr/>
                    <a:lstStyle/>
                    <a:p>
                      <a:pPr algn="ctr"/>
                      <a:r>
                        <a:rPr lang="en-US" dirty="0"/>
                        <a:t>0.04%</a:t>
                      </a:r>
                    </a:p>
                  </a:txBody>
                  <a:tcPr/>
                </a:tc>
                <a:tc>
                  <a:txBody>
                    <a:bodyPr/>
                    <a:lstStyle/>
                    <a:p>
                      <a:pPr algn="ctr"/>
                      <a:r>
                        <a:rPr lang="en-US" dirty="0"/>
                        <a:t>100%</a:t>
                      </a:r>
                    </a:p>
                  </a:txBody>
                  <a:tcPr/>
                </a:tc>
                <a:tc>
                  <a:txBody>
                    <a:bodyPr/>
                    <a:lstStyle/>
                    <a:p>
                      <a:pPr algn="ctr"/>
                      <a:r>
                        <a:rPr lang="en-US" dirty="0"/>
                        <a:t>99%</a:t>
                      </a:r>
                    </a:p>
                  </a:txBody>
                  <a:tcPr/>
                </a:tc>
                <a:extLst>
                  <a:ext uri="{0D108BD9-81ED-4DB2-BD59-A6C34878D82A}">
                    <a16:rowId xmlns:a16="http://schemas.microsoft.com/office/drawing/2014/main" val="315218198"/>
                  </a:ext>
                </a:extLst>
              </a:tr>
            </a:tbl>
          </a:graphicData>
        </a:graphic>
      </p:graphicFrame>
      <p:sp>
        <p:nvSpPr>
          <p:cNvPr id="8" name="Footer Placeholder 1">
            <a:extLst>
              <a:ext uri="{FF2B5EF4-FFF2-40B4-BE49-F238E27FC236}">
                <a16:creationId xmlns:a16="http://schemas.microsoft.com/office/drawing/2014/main" id="{89F08393-298C-4C3D-ABC5-A26B04144B09}"/>
              </a:ext>
            </a:extLst>
          </p:cNvPr>
          <p:cNvSpPr txBox="1">
            <a:spLocks/>
          </p:cNvSpPr>
          <p:nvPr/>
        </p:nvSpPr>
        <p:spPr>
          <a:xfrm>
            <a:off x="495299" y="6374000"/>
            <a:ext cx="10489691" cy="236347"/>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solidFill>
              </a:rPr>
              <a:t>Thank </a:t>
            </a:r>
            <a:r>
              <a:rPr lang="en-US" sz="1600" dirty="0" err="1">
                <a:solidFill>
                  <a:schemeClr val="tx1"/>
                </a:solidFill>
              </a:rPr>
              <a:t>Bytedance</a:t>
            </a:r>
            <a:r>
              <a:rPr lang="en-US" sz="1600" dirty="0">
                <a:solidFill>
                  <a:schemeClr val="tx1"/>
                </a:solidFill>
              </a:rPr>
              <a:t> for crosschecking</a:t>
            </a:r>
          </a:p>
        </p:txBody>
      </p:sp>
    </p:spTree>
    <p:extLst>
      <p:ext uri="{BB962C8B-B14F-4D97-AF65-F5344CB8AC3E}">
        <p14:creationId xmlns:p14="http://schemas.microsoft.com/office/powerpoint/2010/main" val="1260518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CE2E4B-7F15-43EA-AFCA-CE34CEAB50E3}"/>
              </a:ext>
            </a:extLst>
          </p:cNvPr>
          <p:cNvSpPr>
            <a:spLocks noGrp="1"/>
          </p:cNvSpPr>
          <p:nvPr>
            <p:ph type="title"/>
          </p:nvPr>
        </p:nvSpPr>
        <p:spPr>
          <a:xfrm>
            <a:off x="495300" y="565125"/>
            <a:ext cx="11187112" cy="439479"/>
          </a:xfrm>
        </p:spPr>
        <p:txBody>
          <a:bodyPr/>
          <a:lstStyle/>
          <a:p>
            <a:r>
              <a:rPr lang="en-US" dirty="0"/>
              <a:t>Method 3</a:t>
            </a:r>
          </a:p>
        </p:txBody>
      </p:sp>
      <p:sp>
        <p:nvSpPr>
          <p:cNvPr id="4" name="Content Placeholder 3">
            <a:extLst>
              <a:ext uri="{FF2B5EF4-FFF2-40B4-BE49-F238E27FC236}">
                <a16:creationId xmlns:a16="http://schemas.microsoft.com/office/drawing/2014/main" id="{B7692286-A2E7-4EBC-8D3D-A8AD16137C44}"/>
              </a:ext>
            </a:extLst>
          </p:cNvPr>
          <p:cNvSpPr>
            <a:spLocks noGrp="1"/>
          </p:cNvSpPr>
          <p:nvPr>
            <p:ph sz="quarter" idx="14"/>
          </p:nvPr>
        </p:nvSpPr>
        <p:spPr>
          <a:xfrm>
            <a:off x="494189" y="1494536"/>
            <a:ext cx="11187112" cy="458551"/>
          </a:xfrm>
        </p:spPr>
        <p:txBody>
          <a:bodyPr/>
          <a:lstStyle/>
          <a:p>
            <a:pPr hangingPunct="0"/>
            <a:r>
              <a:rPr lang="en-CA" dirty="0"/>
              <a:t>For 4:2:2 and 4:4:4 sequences, the position of an ALF VB is changed into 4 chroma lines above a CTU boundary. Compared to VVC draft 8, line buffer increases by 2 lines of chroma samples for each chroma component.</a:t>
            </a:r>
            <a:endParaRPr lang="en-US" dirty="0"/>
          </a:p>
        </p:txBody>
      </p:sp>
      <p:sp>
        <p:nvSpPr>
          <p:cNvPr id="5" name="Subtitle 4">
            <a:extLst>
              <a:ext uri="{FF2B5EF4-FFF2-40B4-BE49-F238E27FC236}">
                <a16:creationId xmlns:a16="http://schemas.microsoft.com/office/drawing/2014/main" id="{A1F4E87D-560A-489F-A4B1-B689609FA461}"/>
              </a:ext>
            </a:extLst>
          </p:cNvPr>
          <p:cNvSpPr>
            <a:spLocks noGrp="1"/>
          </p:cNvSpPr>
          <p:nvPr>
            <p:ph type="subTitle" idx="1"/>
          </p:nvPr>
        </p:nvSpPr>
        <p:spPr/>
        <p:txBody>
          <a:bodyPr/>
          <a:lstStyle/>
          <a:p>
            <a:r>
              <a:rPr lang="en-US" dirty="0"/>
              <a:t>Line buffer increases by 2 chroma lines in each chroma component </a:t>
            </a:r>
          </a:p>
        </p:txBody>
      </p:sp>
      <p:graphicFrame>
        <p:nvGraphicFramePr>
          <p:cNvPr id="7" name="Table 8">
            <a:extLst>
              <a:ext uri="{FF2B5EF4-FFF2-40B4-BE49-F238E27FC236}">
                <a16:creationId xmlns:a16="http://schemas.microsoft.com/office/drawing/2014/main" id="{79CF4E59-B4AD-48AD-9044-2864096030E4}"/>
              </a:ext>
            </a:extLst>
          </p:cNvPr>
          <p:cNvGraphicFramePr>
            <a:graphicFrameLocks noGrp="1"/>
          </p:cNvGraphicFramePr>
          <p:nvPr>
            <p:extLst>
              <p:ext uri="{D42A27DB-BD31-4B8C-83A1-F6EECF244321}">
                <p14:modId xmlns:p14="http://schemas.microsoft.com/office/powerpoint/2010/main" val="1489134545"/>
              </p:ext>
            </p:extLst>
          </p:nvPr>
        </p:nvGraphicFramePr>
        <p:xfrm>
          <a:off x="1667265" y="4755054"/>
          <a:ext cx="8128002" cy="1849120"/>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969741237"/>
                    </a:ext>
                  </a:extLst>
                </a:gridCol>
                <a:gridCol w="1354667">
                  <a:extLst>
                    <a:ext uri="{9D8B030D-6E8A-4147-A177-3AD203B41FA5}">
                      <a16:colId xmlns:a16="http://schemas.microsoft.com/office/drawing/2014/main" val="3501315644"/>
                    </a:ext>
                  </a:extLst>
                </a:gridCol>
                <a:gridCol w="1354667">
                  <a:extLst>
                    <a:ext uri="{9D8B030D-6E8A-4147-A177-3AD203B41FA5}">
                      <a16:colId xmlns:a16="http://schemas.microsoft.com/office/drawing/2014/main" val="3110366004"/>
                    </a:ext>
                  </a:extLst>
                </a:gridCol>
                <a:gridCol w="1354667">
                  <a:extLst>
                    <a:ext uri="{9D8B030D-6E8A-4147-A177-3AD203B41FA5}">
                      <a16:colId xmlns:a16="http://schemas.microsoft.com/office/drawing/2014/main" val="2659269673"/>
                    </a:ext>
                  </a:extLst>
                </a:gridCol>
                <a:gridCol w="1354667">
                  <a:extLst>
                    <a:ext uri="{9D8B030D-6E8A-4147-A177-3AD203B41FA5}">
                      <a16:colId xmlns:a16="http://schemas.microsoft.com/office/drawing/2014/main" val="1701710594"/>
                    </a:ext>
                  </a:extLst>
                </a:gridCol>
                <a:gridCol w="1354667">
                  <a:extLst>
                    <a:ext uri="{9D8B030D-6E8A-4147-A177-3AD203B41FA5}">
                      <a16:colId xmlns:a16="http://schemas.microsoft.com/office/drawing/2014/main" val="3898900721"/>
                    </a:ext>
                  </a:extLst>
                </a:gridCol>
              </a:tblGrid>
              <a:tr h="301172">
                <a:tc>
                  <a:txBody>
                    <a:bodyPr/>
                    <a:lstStyle/>
                    <a:p>
                      <a:pPr algn="ctr"/>
                      <a:r>
                        <a:rPr lang="en-US" dirty="0"/>
                        <a:t>4:4:4/4:2:2</a:t>
                      </a:r>
                    </a:p>
                  </a:txBody>
                  <a:tcPr/>
                </a:tc>
                <a:tc>
                  <a:txBody>
                    <a:bodyPr/>
                    <a:lstStyle/>
                    <a:p>
                      <a:pPr algn="ctr"/>
                      <a:r>
                        <a:rPr lang="en-US" dirty="0"/>
                        <a:t>Y</a:t>
                      </a:r>
                    </a:p>
                  </a:txBody>
                  <a:tcPr/>
                </a:tc>
                <a:tc>
                  <a:txBody>
                    <a:bodyPr/>
                    <a:lstStyle/>
                    <a:p>
                      <a:pPr algn="ctr"/>
                      <a:r>
                        <a:rPr lang="en-US" dirty="0"/>
                        <a:t>U</a:t>
                      </a:r>
                    </a:p>
                  </a:txBody>
                  <a:tcPr/>
                </a:tc>
                <a:tc>
                  <a:txBody>
                    <a:bodyPr/>
                    <a:lstStyle/>
                    <a:p>
                      <a:pPr algn="ctr"/>
                      <a:r>
                        <a:rPr lang="en-US" dirty="0"/>
                        <a:t>V</a:t>
                      </a:r>
                    </a:p>
                  </a:txBody>
                  <a:tcPr/>
                </a:tc>
                <a:tc>
                  <a:txBody>
                    <a:bodyPr/>
                    <a:lstStyle/>
                    <a:p>
                      <a:pPr algn="ctr"/>
                      <a:r>
                        <a:rPr lang="en-US" dirty="0" err="1"/>
                        <a:t>EncT</a:t>
                      </a:r>
                      <a:endParaRPr lang="en-US" dirty="0"/>
                    </a:p>
                  </a:txBody>
                  <a:tcPr/>
                </a:tc>
                <a:tc>
                  <a:txBody>
                    <a:bodyPr/>
                    <a:lstStyle/>
                    <a:p>
                      <a:pPr algn="ctr"/>
                      <a:r>
                        <a:rPr lang="en-US" dirty="0" err="1"/>
                        <a:t>DecT</a:t>
                      </a:r>
                      <a:endParaRPr lang="en-US" dirty="0"/>
                    </a:p>
                  </a:txBody>
                  <a:tcPr/>
                </a:tc>
                <a:extLst>
                  <a:ext uri="{0D108BD9-81ED-4DB2-BD59-A6C34878D82A}">
                    <a16:rowId xmlns:a16="http://schemas.microsoft.com/office/drawing/2014/main" val="3472439642"/>
                  </a:ext>
                </a:extLst>
              </a:tr>
              <a:tr h="370840">
                <a:tc>
                  <a:txBody>
                    <a:bodyPr/>
                    <a:lstStyle/>
                    <a:p>
                      <a:pPr algn="ctr"/>
                      <a:r>
                        <a:rPr lang="en-US" dirty="0"/>
                        <a:t>AI</a:t>
                      </a:r>
                    </a:p>
                  </a:txBody>
                  <a:tcPr/>
                </a:tc>
                <a:tc>
                  <a:txBody>
                    <a:bodyPr/>
                    <a:lstStyle/>
                    <a:p>
                      <a:pPr algn="ctr"/>
                      <a:r>
                        <a:rPr lang="en-US" dirty="0"/>
                        <a:t>0.00%</a:t>
                      </a:r>
                    </a:p>
                  </a:txBody>
                  <a:tcPr/>
                </a:tc>
                <a:tc>
                  <a:txBody>
                    <a:bodyPr/>
                    <a:lstStyle/>
                    <a:p>
                      <a:pPr algn="ctr"/>
                      <a:r>
                        <a:rPr lang="en-US" dirty="0"/>
                        <a:t>-0.01%</a:t>
                      </a:r>
                    </a:p>
                  </a:txBody>
                  <a:tcPr/>
                </a:tc>
                <a:tc>
                  <a:txBody>
                    <a:bodyPr/>
                    <a:lstStyle/>
                    <a:p>
                      <a:pPr algn="ctr"/>
                      <a:r>
                        <a:rPr lang="en-US" dirty="0"/>
                        <a:t>-0.02%</a:t>
                      </a:r>
                    </a:p>
                  </a:txBody>
                  <a:tcPr/>
                </a:tc>
                <a:tc>
                  <a:txBody>
                    <a:bodyPr/>
                    <a:lstStyle/>
                    <a:p>
                      <a:pPr algn="ctr"/>
                      <a:r>
                        <a:rPr lang="en-US" dirty="0"/>
                        <a:t>100%</a:t>
                      </a:r>
                    </a:p>
                  </a:txBody>
                  <a:tcPr/>
                </a:tc>
                <a:tc>
                  <a:txBody>
                    <a:bodyPr/>
                    <a:lstStyle/>
                    <a:p>
                      <a:pPr algn="ctr"/>
                      <a:r>
                        <a:rPr lang="en-US" dirty="0"/>
                        <a:t>99%</a:t>
                      </a:r>
                    </a:p>
                  </a:txBody>
                  <a:tcPr/>
                </a:tc>
                <a:extLst>
                  <a:ext uri="{0D108BD9-81ED-4DB2-BD59-A6C34878D82A}">
                    <a16:rowId xmlns:a16="http://schemas.microsoft.com/office/drawing/2014/main" val="3886258185"/>
                  </a:ext>
                </a:extLst>
              </a:tr>
              <a:tr h="370840">
                <a:tc>
                  <a:txBody>
                    <a:bodyPr/>
                    <a:lstStyle/>
                    <a:p>
                      <a:pPr algn="ctr"/>
                      <a:r>
                        <a:rPr lang="en-US" dirty="0"/>
                        <a:t>RA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0.00%</a:t>
                      </a:r>
                    </a:p>
                  </a:txBody>
                  <a:tcPr/>
                </a:tc>
                <a:tc>
                  <a:txBody>
                    <a:bodyPr/>
                    <a:lstStyle/>
                    <a:p>
                      <a:pPr algn="ctr"/>
                      <a:r>
                        <a:rPr lang="en-US" dirty="0"/>
                        <a:t>-0.06%</a:t>
                      </a:r>
                    </a:p>
                  </a:txBody>
                  <a:tcPr/>
                </a:tc>
                <a:tc>
                  <a:txBody>
                    <a:bodyPr/>
                    <a:lstStyle/>
                    <a:p>
                      <a:pPr algn="ctr"/>
                      <a:r>
                        <a:rPr lang="en-US" dirty="0"/>
                        <a:t>-0.03%</a:t>
                      </a:r>
                    </a:p>
                  </a:txBody>
                  <a:tcPr/>
                </a:tc>
                <a:tc>
                  <a:txBody>
                    <a:bodyPr/>
                    <a:lstStyle/>
                    <a:p>
                      <a:pPr algn="ctr"/>
                      <a:r>
                        <a:rPr lang="en-US" dirty="0"/>
                        <a:t>100%</a:t>
                      </a:r>
                    </a:p>
                  </a:txBody>
                  <a:tcPr/>
                </a:tc>
                <a:tc>
                  <a:txBody>
                    <a:bodyPr/>
                    <a:lstStyle/>
                    <a:p>
                      <a:pPr algn="ctr"/>
                      <a:r>
                        <a:rPr lang="en-US" dirty="0"/>
                        <a:t>101%</a:t>
                      </a:r>
                    </a:p>
                  </a:txBody>
                  <a:tcPr/>
                </a:tc>
                <a:extLst>
                  <a:ext uri="{0D108BD9-81ED-4DB2-BD59-A6C34878D82A}">
                    <a16:rowId xmlns:a16="http://schemas.microsoft.com/office/drawing/2014/main" val="2713966314"/>
                  </a:ext>
                </a:extLst>
              </a:tr>
              <a:tr h="370840">
                <a:tc>
                  <a:txBody>
                    <a:bodyPr/>
                    <a:lstStyle/>
                    <a:p>
                      <a:pPr algn="ctr"/>
                      <a:r>
                        <a:rPr lang="en-US" dirty="0"/>
                        <a:t>LDB</a:t>
                      </a:r>
                    </a:p>
                  </a:txBody>
                  <a:tcPr/>
                </a:tc>
                <a:tc>
                  <a:txBody>
                    <a:bodyPr/>
                    <a:lstStyle/>
                    <a:p>
                      <a:pPr algn="ctr"/>
                      <a:r>
                        <a:rPr lang="en-US" dirty="0"/>
                        <a:t>0.01%</a:t>
                      </a:r>
                    </a:p>
                  </a:txBody>
                  <a:tcPr/>
                </a:tc>
                <a:tc>
                  <a:txBody>
                    <a:bodyPr/>
                    <a:lstStyle/>
                    <a:p>
                      <a:pPr algn="ctr"/>
                      <a:r>
                        <a:rPr lang="en-US" dirty="0"/>
                        <a:t>-0.07%</a:t>
                      </a:r>
                    </a:p>
                  </a:txBody>
                  <a:tcPr/>
                </a:tc>
                <a:tc>
                  <a:txBody>
                    <a:bodyPr/>
                    <a:lstStyle/>
                    <a:p>
                      <a:pPr algn="ctr"/>
                      <a:r>
                        <a:rPr lang="en-US" dirty="0"/>
                        <a:t>-0.05%</a:t>
                      </a:r>
                    </a:p>
                  </a:txBody>
                  <a:tcPr/>
                </a:tc>
                <a:tc>
                  <a:txBody>
                    <a:bodyPr/>
                    <a:lstStyle/>
                    <a:p>
                      <a:pPr algn="ctr"/>
                      <a:r>
                        <a:rPr lang="en-US" dirty="0"/>
                        <a:t>100%</a:t>
                      </a:r>
                    </a:p>
                  </a:txBody>
                  <a:tcPr/>
                </a:tc>
                <a:tc>
                  <a:txBody>
                    <a:bodyPr/>
                    <a:lstStyle/>
                    <a:p>
                      <a:pPr algn="ctr"/>
                      <a:r>
                        <a:rPr lang="en-US" dirty="0"/>
                        <a:t>101%</a:t>
                      </a:r>
                    </a:p>
                  </a:txBody>
                  <a:tcPr/>
                </a:tc>
                <a:extLst>
                  <a:ext uri="{0D108BD9-81ED-4DB2-BD59-A6C34878D82A}">
                    <a16:rowId xmlns:a16="http://schemas.microsoft.com/office/drawing/2014/main" val="1342781281"/>
                  </a:ext>
                </a:extLst>
              </a:tr>
              <a:tr h="370840">
                <a:tc>
                  <a:txBody>
                    <a:bodyPr/>
                    <a:lstStyle/>
                    <a:p>
                      <a:pPr algn="ctr"/>
                      <a:r>
                        <a:rPr lang="en-US" dirty="0"/>
                        <a:t>LDP</a:t>
                      </a:r>
                    </a:p>
                  </a:txBody>
                  <a:tcPr/>
                </a:tc>
                <a:tc>
                  <a:txBody>
                    <a:bodyPr/>
                    <a:lstStyle/>
                    <a:p>
                      <a:pPr algn="ctr"/>
                      <a:r>
                        <a:rPr lang="en-US" dirty="0"/>
                        <a:t>-0.02%</a:t>
                      </a:r>
                    </a:p>
                  </a:txBody>
                  <a:tcPr/>
                </a:tc>
                <a:tc>
                  <a:txBody>
                    <a:bodyPr/>
                    <a:lstStyle/>
                    <a:p>
                      <a:pPr algn="ctr"/>
                      <a:r>
                        <a:rPr lang="en-US" dirty="0"/>
                        <a:t>-0.04%</a:t>
                      </a:r>
                    </a:p>
                  </a:txBody>
                  <a:tcPr/>
                </a:tc>
                <a:tc>
                  <a:txBody>
                    <a:bodyPr/>
                    <a:lstStyle/>
                    <a:p>
                      <a:pPr algn="ctr"/>
                      <a:r>
                        <a:rPr lang="en-US" dirty="0"/>
                        <a:t>-0.13%</a:t>
                      </a:r>
                    </a:p>
                  </a:txBody>
                  <a:tcPr/>
                </a:tc>
                <a:tc>
                  <a:txBody>
                    <a:bodyPr/>
                    <a:lstStyle/>
                    <a:p>
                      <a:pPr algn="ctr"/>
                      <a:r>
                        <a:rPr lang="en-US" dirty="0"/>
                        <a:t>100%</a:t>
                      </a:r>
                    </a:p>
                  </a:txBody>
                  <a:tcPr/>
                </a:tc>
                <a:tc>
                  <a:txBody>
                    <a:bodyPr/>
                    <a:lstStyle/>
                    <a:p>
                      <a:pPr algn="ctr"/>
                      <a:r>
                        <a:rPr lang="en-US" dirty="0"/>
                        <a:t>101%</a:t>
                      </a:r>
                    </a:p>
                  </a:txBody>
                  <a:tcPr/>
                </a:tc>
                <a:extLst>
                  <a:ext uri="{0D108BD9-81ED-4DB2-BD59-A6C34878D82A}">
                    <a16:rowId xmlns:a16="http://schemas.microsoft.com/office/drawing/2014/main" val="315218198"/>
                  </a:ext>
                </a:extLst>
              </a:tr>
            </a:tbl>
          </a:graphicData>
        </a:graphic>
      </p:graphicFrame>
      <p:pic>
        <p:nvPicPr>
          <p:cNvPr id="9" name="Picture 8">
            <a:extLst>
              <a:ext uri="{FF2B5EF4-FFF2-40B4-BE49-F238E27FC236}">
                <a16:creationId xmlns:a16="http://schemas.microsoft.com/office/drawing/2014/main" id="{5DD7CF89-DAFC-4116-958E-07838CDAA9D7}"/>
              </a:ext>
            </a:extLst>
          </p:cNvPr>
          <p:cNvPicPr/>
          <p:nvPr/>
        </p:nvPicPr>
        <p:blipFill>
          <a:blip r:embed="rId2">
            <a:extLst>
              <a:ext uri="{28A0092B-C50C-407E-A947-70E740481C1C}">
                <a14:useLocalDpi xmlns:a14="http://schemas.microsoft.com/office/drawing/2010/main" val="0"/>
              </a:ext>
            </a:extLst>
          </a:blip>
          <a:stretch>
            <a:fillRect/>
          </a:stretch>
        </p:blipFill>
        <p:spPr>
          <a:xfrm>
            <a:off x="2378475" y="2580814"/>
            <a:ext cx="5943600" cy="2174240"/>
          </a:xfrm>
          <a:prstGeom prst="rect">
            <a:avLst/>
          </a:prstGeom>
        </p:spPr>
      </p:pic>
      <p:sp>
        <p:nvSpPr>
          <p:cNvPr id="8" name="Footer Placeholder 1">
            <a:extLst>
              <a:ext uri="{FF2B5EF4-FFF2-40B4-BE49-F238E27FC236}">
                <a16:creationId xmlns:a16="http://schemas.microsoft.com/office/drawing/2014/main" id="{7CEBF11C-CF06-4BB3-B88A-D99CC986AB79}"/>
              </a:ext>
            </a:extLst>
          </p:cNvPr>
          <p:cNvSpPr txBox="1">
            <a:spLocks/>
          </p:cNvSpPr>
          <p:nvPr/>
        </p:nvSpPr>
        <p:spPr>
          <a:xfrm>
            <a:off x="486420" y="6621653"/>
            <a:ext cx="10489691" cy="236347"/>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5">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solidFill>
                  <a:schemeClr val="tx1"/>
                </a:solidFill>
              </a:rPr>
              <a:t>Thank Bytedance for crosschecking</a:t>
            </a:r>
            <a:endParaRPr lang="en-US" sz="1600" dirty="0">
              <a:solidFill>
                <a:schemeClr val="tx1"/>
              </a:solidFill>
            </a:endParaRPr>
          </a:p>
        </p:txBody>
      </p:sp>
    </p:spTree>
    <p:extLst>
      <p:ext uri="{BB962C8B-B14F-4D97-AF65-F5344CB8AC3E}">
        <p14:creationId xmlns:p14="http://schemas.microsoft.com/office/powerpoint/2010/main" val="233317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bd5d85bf81e759885fc17efb5c071a6a">
  <xsd:schema xmlns:xsd="http://www.w3.org/2001/XMLSchema" xmlns:xs="http://www.w3.org/2001/XMLSchema" xmlns:p="http://schemas.microsoft.com/office/2006/metadata/properties" xmlns:ns3="bcc01d59-85de-4ef9-881e-76d8b6a6f841" xmlns:ns4="4b1de6fe-44aa-4e13-b7e7-ab260d1ea5f8" targetNamespace="http://schemas.microsoft.com/office/2006/metadata/properties" ma:root="true" ma:fieldsID="0e6bb5a5dc15da04c4d3f1634f6191cf" ns3:_="" ns4:_="">
    <xsd:import namespace="bcc01d59-85de-4ef9-881e-76d8b6a6f841"/>
    <xsd:import namespace="4b1de6fe-44aa-4e13-b7e7-ab260d1ea5f8"/>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E41F3A-68D8-4E15-8799-16762F7A28B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9920774-02F3-427A-BED1-640507E4231B}">
  <ds:schemaRefs>
    <ds:schemaRef ds:uri="http://schemas.microsoft.com/sharepoint/v3/contenttype/forms"/>
  </ds:schemaRefs>
</ds:datastoreItem>
</file>

<file path=customXml/itemProps3.xml><?xml version="1.0" encoding="utf-8"?>
<ds:datastoreItem xmlns:ds="http://schemas.openxmlformats.org/officeDocument/2006/customXml" ds:itemID="{8CEA4E7D-F3A7-40BC-AC8F-7ED8BFDF2F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4b1de6fe-44aa-4e13-b7e7-ab260d1ea5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51</TotalTime>
  <Words>378</Words>
  <Application>Microsoft Office PowerPoint</Application>
  <PresentationFormat>Widescreen</PresentationFormat>
  <Paragraphs>121</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Century Gothic</vt:lpstr>
      <vt:lpstr>Microsoft Sans Serif</vt:lpstr>
      <vt:lpstr>Qualcomm Executive External</vt:lpstr>
      <vt:lpstr>JVET-R0233: AHG16: Line buffer problem of CC-ALF for 4:2:2 and 4:4:4 sequences</vt:lpstr>
      <vt:lpstr>ALF virtual boundary in VTM8</vt:lpstr>
      <vt:lpstr>CCALF in VTM8</vt:lpstr>
      <vt:lpstr>CCALF in VTM8</vt:lpstr>
      <vt:lpstr>Method 1</vt:lpstr>
      <vt:lpstr>Method 2</vt:lpstr>
      <vt:lpstr>Method 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JVET-R0230: AHG2: Syntax clean-up for cross component adaptive loop filter</dc:title>
  <dc:creator>Nan Hu</dc:creator>
  <cp:lastModifiedBy>Nan Hu</cp:lastModifiedBy>
  <cp:revision>1</cp:revision>
  <dcterms:created xsi:type="dcterms:W3CDTF">2020-04-09T05:35:03Z</dcterms:created>
  <dcterms:modified xsi:type="dcterms:W3CDTF">2020-04-09T22:21:28Z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