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15" r:id="rId4"/>
  </p:sldMasterIdLst>
  <p:notesMasterIdLst>
    <p:notesMasterId r:id="rId12"/>
  </p:notesMasterIdLst>
  <p:handoutMasterIdLst>
    <p:handoutMasterId r:id="rId13"/>
  </p:handoutMasterIdLst>
  <p:sldIdLst>
    <p:sldId id="256" r:id="rId5"/>
    <p:sldId id="898" r:id="rId6"/>
    <p:sldId id="900" r:id="rId7"/>
    <p:sldId id="901" r:id="rId8"/>
    <p:sldId id="902" r:id="rId9"/>
    <p:sldId id="903" r:id="rId10"/>
    <p:sldId id="904" r:id="rId1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yler lynch" initials="tl" lastIdx="24" clrIdx="0">
    <p:extLst>
      <p:ext uri="{19B8F6BF-5375-455C-9EA6-DF929625EA0E}">
        <p15:presenceInfo xmlns:p15="http://schemas.microsoft.com/office/powerpoint/2012/main" userId="4d79623da105b09d"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ACBACF"/>
    <a:srgbClr val="F2F3F5"/>
    <a:srgbClr val="4C5B6E"/>
    <a:srgbClr val="496471"/>
    <a:srgbClr val="F2F5F8"/>
    <a:srgbClr val="F0F2F6"/>
    <a:srgbClr val="FAFBFC"/>
    <a:srgbClr val="F9FBFD"/>
    <a:srgbClr val="F4F7F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C146F72-DADE-471C-B3A7-62BEEC494CDF}" v="19" dt="2020-04-09T15:30:10.90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128" autoAdjust="0"/>
  </p:normalViewPr>
  <p:slideViewPr>
    <p:cSldViewPr snapToGrid="0">
      <p:cViewPr varScale="1">
        <p:scale>
          <a:sx n="86" d="100"/>
          <a:sy n="86" d="100"/>
        </p:scale>
        <p:origin x="562" y="53"/>
      </p:cViewPr>
      <p:guideLst/>
    </p:cSldViewPr>
  </p:slideViewPr>
  <p:outlineViewPr>
    <p:cViewPr>
      <p:scale>
        <a:sx n="33" d="100"/>
        <a:sy n="33" d="100"/>
      </p:scale>
      <p:origin x="0" y="0"/>
    </p:cViewPr>
  </p:outlineViewPr>
  <p:notesTextViewPr>
    <p:cViewPr>
      <p:scale>
        <a:sx n="1" d="1"/>
        <a:sy n="1" d="1"/>
      </p:scale>
      <p:origin x="0" y="0"/>
    </p:cViewPr>
  </p:notesTextViewPr>
  <p:sorterViewPr>
    <p:cViewPr varScale="1">
      <p:scale>
        <a:sx n="100" d="100"/>
        <a:sy n="100" d="100"/>
      </p:scale>
      <p:origin x="0" y="-30616"/>
    </p:cViewPr>
  </p:sorterViewPr>
  <p:notesViewPr>
    <p:cSldViewPr snapToGrid="0">
      <p:cViewPr varScale="1">
        <p:scale>
          <a:sx n="117" d="100"/>
          <a:sy n="117" d="100"/>
        </p:scale>
        <p:origin x="5028" y="9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handoutMaster" Target="handoutMasters/handoutMaster1.xml"/><Relationship Id="rId18"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notesMaster" Target="notesMasters/notesMaster1.xml"/><Relationship Id="rId17"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viewProps" Target="viewProps.xml"/><Relationship Id="rId20"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presProps" Target="presProps.xml"/><Relationship Id="rId10" Type="http://schemas.openxmlformats.org/officeDocument/2006/relationships/slide" Target="slides/slide6.xml"/><Relationship Id="rId19"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commentAuthors" Target="commen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an Hu" userId="3618843d-2054-4bcf-ad49-76f523b6d2da" providerId="ADAL" clId="{FC146F72-DADE-471C-B3A7-62BEEC494CDF}"/>
    <pc:docChg chg="custSel addSld delSld modSld">
      <pc:chgData name="Nan Hu" userId="3618843d-2054-4bcf-ad49-76f523b6d2da" providerId="ADAL" clId="{FC146F72-DADE-471C-B3A7-62BEEC494CDF}" dt="2020-04-09T15:30:52.406" v="1157" actId="20577"/>
      <pc:docMkLst>
        <pc:docMk/>
      </pc:docMkLst>
      <pc:sldChg chg="modSp mod">
        <pc:chgData name="Nan Hu" userId="3618843d-2054-4bcf-ad49-76f523b6d2da" providerId="ADAL" clId="{FC146F72-DADE-471C-B3A7-62BEEC494CDF}" dt="2020-04-09T15:30:52.406" v="1157" actId="20577"/>
        <pc:sldMkLst>
          <pc:docMk/>
          <pc:sldMk cId="3859177076" sldId="256"/>
        </pc:sldMkLst>
        <pc:spChg chg="mod">
          <ac:chgData name="Nan Hu" userId="3618843d-2054-4bcf-ad49-76f523b6d2da" providerId="ADAL" clId="{FC146F72-DADE-471C-B3A7-62BEEC494CDF}" dt="2020-04-09T15:30:52.406" v="1157" actId="20577"/>
          <ac:spMkLst>
            <pc:docMk/>
            <pc:sldMk cId="3859177076" sldId="256"/>
            <ac:spMk id="6" creationId="{7D1409EB-D285-4CDE-8536-3D0D49235F39}"/>
          </ac:spMkLst>
        </pc:spChg>
      </pc:sldChg>
      <pc:sldChg chg="addSp delSp modSp add mod">
        <pc:chgData name="Nan Hu" userId="3618843d-2054-4bcf-ad49-76f523b6d2da" providerId="ADAL" clId="{FC146F72-DADE-471C-B3A7-62BEEC494CDF}" dt="2020-04-09T06:12:01.673" v="185" actId="1076"/>
        <pc:sldMkLst>
          <pc:docMk/>
          <pc:sldMk cId="870665549" sldId="898"/>
        </pc:sldMkLst>
        <pc:spChg chg="mod">
          <ac:chgData name="Nan Hu" userId="3618843d-2054-4bcf-ad49-76f523b6d2da" providerId="ADAL" clId="{FC146F72-DADE-471C-B3A7-62BEEC494CDF}" dt="2020-04-09T06:11:26.736" v="144" actId="20577"/>
          <ac:spMkLst>
            <pc:docMk/>
            <pc:sldMk cId="870665549" sldId="898"/>
            <ac:spMk id="2" creationId="{00000000-0000-0000-0000-000000000000}"/>
          </ac:spMkLst>
        </pc:spChg>
        <pc:spChg chg="mod">
          <ac:chgData name="Nan Hu" userId="3618843d-2054-4bcf-ad49-76f523b6d2da" providerId="ADAL" clId="{FC146F72-DADE-471C-B3A7-62BEEC494CDF}" dt="2020-04-09T06:11:42.918" v="181" actId="14100"/>
          <ac:spMkLst>
            <pc:docMk/>
            <pc:sldMk cId="870665549" sldId="898"/>
            <ac:spMk id="3" creationId="{00000000-0000-0000-0000-000000000000}"/>
          </ac:spMkLst>
        </pc:spChg>
        <pc:spChg chg="del">
          <ac:chgData name="Nan Hu" userId="3618843d-2054-4bcf-ad49-76f523b6d2da" providerId="ADAL" clId="{FC146F72-DADE-471C-B3A7-62BEEC494CDF}" dt="2020-04-09T06:11:03.412" v="109" actId="478"/>
          <ac:spMkLst>
            <pc:docMk/>
            <pc:sldMk cId="870665549" sldId="898"/>
            <ac:spMk id="4" creationId="{9E0CE291-CF5C-41A9-A28F-CC290F147648}"/>
          </ac:spMkLst>
        </pc:spChg>
        <pc:spChg chg="del">
          <ac:chgData name="Nan Hu" userId="3618843d-2054-4bcf-ad49-76f523b6d2da" providerId="ADAL" clId="{FC146F72-DADE-471C-B3A7-62BEEC494CDF}" dt="2020-04-09T06:11:03.412" v="109" actId="478"/>
          <ac:spMkLst>
            <pc:docMk/>
            <pc:sldMk cId="870665549" sldId="898"/>
            <ac:spMk id="8" creationId="{A1F2BDA5-FE63-401B-936C-EF91C5E2E0B7}"/>
          </ac:spMkLst>
        </pc:spChg>
        <pc:spChg chg="del mod">
          <ac:chgData name="Nan Hu" userId="3618843d-2054-4bcf-ad49-76f523b6d2da" providerId="ADAL" clId="{FC146F72-DADE-471C-B3A7-62BEEC494CDF}" dt="2020-04-09T06:11:06.380" v="110" actId="478"/>
          <ac:spMkLst>
            <pc:docMk/>
            <pc:sldMk cId="870665549" sldId="898"/>
            <ac:spMk id="10" creationId="{FAD49511-C09D-40E8-9D82-95AD591BF9E2}"/>
          </ac:spMkLst>
        </pc:spChg>
        <pc:picChg chg="del">
          <ac:chgData name="Nan Hu" userId="3618843d-2054-4bcf-ad49-76f523b6d2da" providerId="ADAL" clId="{FC146F72-DADE-471C-B3A7-62BEEC494CDF}" dt="2020-04-09T06:10:54.608" v="106" actId="478"/>
          <ac:picMkLst>
            <pc:docMk/>
            <pc:sldMk cId="870665549" sldId="898"/>
            <ac:picMk id="5" creationId="{26B95038-7513-49C7-81EB-DC62E6E6459F}"/>
          </ac:picMkLst>
        </pc:picChg>
        <pc:picChg chg="del">
          <ac:chgData name="Nan Hu" userId="3618843d-2054-4bcf-ad49-76f523b6d2da" providerId="ADAL" clId="{FC146F72-DADE-471C-B3A7-62BEEC494CDF}" dt="2020-04-09T06:10:55.264" v="107" actId="478"/>
          <ac:picMkLst>
            <pc:docMk/>
            <pc:sldMk cId="870665549" sldId="898"/>
            <ac:picMk id="6" creationId="{98B819AF-AEFD-49D9-9FFF-E76529A87126}"/>
          </ac:picMkLst>
        </pc:picChg>
        <pc:picChg chg="add mod">
          <ac:chgData name="Nan Hu" userId="3618843d-2054-4bcf-ad49-76f523b6d2da" providerId="ADAL" clId="{FC146F72-DADE-471C-B3A7-62BEEC494CDF}" dt="2020-04-09T06:12:01.673" v="185" actId="1076"/>
          <ac:picMkLst>
            <pc:docMk/>
            <pc:sldMk cId="870665549" sldId="898"/>
            <ac:picMk id="9" creationId="{415848C8-2096-405D-B37C-8374F29F69FD}"/>
          </ac:picMkLst>
        </pc:picChg>
      </pc:sldChg>
      <pc:sldChg chg="add del">
        <pc:chgData name="Nan Hu" userId="3618843d-2054-4bcf-ad49-76f523b6d2da" providerId="ADAL" clId="{FC146F72-DADE-471C-B3A7-62BEEC494CDF}" dt="2020-04-09T06:18:09.543" v="632" actId="47"/>
        <pc:sldMkLst>
          <pc:docMk/>
          <pc:sldMk cId="3926968061" sldId="899"/>
        </pc:sldMkLst>
      </pc:sldChg>
      <pc:sldChg chg="addSp delSp modSp add mod">
        <pc:chgData name="Nan Hu" userId="3618843d-2054-4bcf-ad49-76f523b6d2da" providerId="ADAL" clId="{FC146F72-DADE-471C-B3A7-62BEEC494CDF}" dt="2020-04-09T06:13:34.528" v="222" actId="1076"/>
        <pc:sldMkLst>
          <pc:docMk/>
          <pc:sldMk cId="1116164302" sldId="900"/>
        </pc:sldMkLst>
        <pc:spChg chg="mod">
          <ac:chgData name="Nan Hu" userId="3618843d-2054-4bcf-ad49-76f523b6d2da" providerId="ADAL" clId="{FC146F72-DADE-471C-B3A7-62BEEC494CDF}" dt="2020-04-09T06:12:26.828" v="189" actId="20577"/>
          <ac:spMkLst>
            <pc:docMk/>
            <pc:sldMk cId="1116164302" sldId="900"/>
            <ac:spMk id="2" creationId="{00000000-0000-0000-0000-000000000000}"/>
          </ac:spMkLst>
        </pc:spChg>
        <pc:spChg chg="mod">
          <ac:chgData name="Nan Hu" userId="3618843d-2054-4bcf-ad49-76f523b6d2da" providerId="ADAL" clId="{FC146F72-DADE-471C-B3A7-62BEEC494CDF}" dt="2020-04-09T06:13:30.564" v="221" actId="20577"/>
          <ac:spMkLst>
            <pc:docMk/>
            <pc:sldMk cId="1116164302" sldId="900"/>
            <ac:spMk id="3" creationId="{00000000-0000-0000-0000-000000000000}"/>
          </ac:spMkLst>
        </pc:spChg>
        <pc:picChg chg="add mod">
          <ac:chgData name="Nan Hu" userId="3618843d-2054-4bcf-ad49-76f523b6d2da" providerId="ADAL" clId="{FC146F72-DADE-471C-B3A7-62BEEC494CDF}" dt="2020-04-09T06:13:34.528" v="222" actId="1076"/>
          <ac:picMkLst>
            <pc:docMk/>
            <pc:sldMk cId="1116164302" sldId="900"/>
            <ac:picMk id="5" creationId="{9EFC8462-CF6A-43AD-9FF2-B110BE1A5691}"/>
          </ac:picMkLst>
        </pc:picChg>
        <pc:picChg chg="add mod">
          <ac:chgData name="Nan Hu" userId="3618843d-2054-4bcf-ad49-76f523b6d2da" providerId="ADAL" clId="{FC146F72-DADE-471C-B3A7-62BEEC494CDF}" dt="2020-04-09T06:13:17.417" v="204" actId="14100"/>
          <ac:picMkLst>
            <pc:docMk/>
            <pc:sldMk cId="1116164302" sldId="900"/>
            <ac:picMk id="6" creationId="{3EE99BC2-4DCA-4DA4-B3FE-CC9F6D1510F3}"/>
          </ac:picMkLst>
        </pc:picChg>
        <pc:picChg chg="del">
          <ac:chgData name="Nan Hu" userId="3618843d-2054-4bcf-ad49-76f523b6d2da" providerId="ADAL" clId="{FC146F72-DADE-471C-B3A7-62BEEC494CDF}" dt="2020-04-09T06:12:43.959" v="195" actId="478"/>
          <ac:picMkLst>
            <pc:docMk/>
            <pc:sldMk cId="1116164302" sldId="900"/>
            <ac:picMk id="9" creationId="{415848C8-2096-405D-B37C-8374F29F69FD}"/>
          </ac:picMkLst>
        </pc:picChg>
      </pc:sldChg>
      <pc:sldChg chg="addSp delSp modSp new mod">
        <pc:chgData name="Nan Hu" userId="3618843d-2054-4bcf-ad49-76f523b6d2da" providerId="ADAL" clId="{FC146F72-DADE-471C-B3A7-62BEEC494CDF}" dt="2020-04-09T15:30:42.173" v="1155" actId="478"/>
        <pc:sldMkLst>
          <pc:docMk/>
          <pc:sldMk cId="1498491856" sldId="901"/>
        </pc:sldMkLst>
        <pc:spChg chg="del mod">
          <ac:chgData name="Nan Hu" userId="3618843d-2054-4bcf-ad49-76f523b6d2da" providerId="ADAL" clId="{FC146F72-DADE-471C-B3A7-62BEEC494CDF}" dt="2020-04-09T15:30:42.173" v="1155" actId="478"/>
          <ac:spMkLst>
            <pc:docMk/>
            <pc:sldMk cId="1498491856" sldId="901"/>
            <ac:spMk id="2" creationId="{96A2C08A-1C28-4467-ADC0-ABDC318B2E28}"/>
          </ac:spMkLst>
        </pc:spChg>
        <pc:spChg chg="mod">
          <ac:chgData name="Nan Hu" userId="3618843d-2054-4bcf-ad49-76f523b6d2da" providerId="ADAL" clId="{FC146F72-DADE-471C-B3A7-62BEEC494CDF}" dt="2020-04-09T06:14:02.059" v="235" actId="20577"/>
          <ac:spMkLst>
            <pc:docMk/>
            <pc:sldMk cId="1498491856" sldId="901"/>
            <ac:spMk id="3" creationId="{4ED3040A-21C5-441F-87C7-DBAF15F833C4}"/>
          </ac:spMkLst>
        </pc:spChg>
        <pc:spChg chg="mod">
          <ac:chgData name="Nan Hu" userId="3618843d-2054-4bcf-ad49-76f523b6d2da" providerId="ADAL" clId="{FC146F72-DADE-471C-B3A7-62BEEC494CDF}" dt="2020-04-09T15:29:01.795" v="1140" actId="20577"/>
          <ac:spMkLst>
            <pc:docMk/>
            <pc:sldMk cId="1498491856" sldId="901"/>
            <ac:spMk id="4" creationId="{E720A0C3-EAE4-49ED-80C0-27D23C0052DD}"/>
          </ac:spMkLst>
        </pc:spChg>
        <pc:spChg chg="mod">
          <ac:chgData name="Nan Hu" userId="3618843d-2054-4bcf-ad49-76f523b6d2da" providerId="ADAL" clId="{FC146F72-DADE-471C-B3A7-62BEEC494CDF}" dt="2020-04-09T06:16:38.237" v="482" actId="20577"/>
          <ac:spMkLst>
            <pc:docMk/>
            <pc:sldMk cId="1498491856" sldId="901"/>
            <ac:spMk id="5" creationId="{7BA2B30B-1779-43BD-B960-CE2372509A88}"/>
          </ac:spMkLst>
        </pc:spChg>
        <pc:picChg chg="add mod">
          <ac:chgData name="Nan Hu" userId="3618843d-2054-4bcf-ad49-76f523b6d2da" providerId="ADAL" clId="{FC146F72-DADE-471C-B3A7-62BEEC494CDF}" dt="2020-04-09T06:17:03.528" v="536" actId="1076"/>
          <ac:picMkLst>
            <pc:docMk/>
            <pc:sldMk cId="1498491856" sldId="901"/>
            <ac:picMk id="6" creationId="{81EB0A88-0EB1-4A3D-A799-E55791BE46F0}"/>
          </ac:picMkLst>
        </pc:picChg>
      </pc:sldChg>
      <pc:sldChg chg="addSp modSp new mod">
        <pc:chgData name="Nan Hu" userId="3618843d-2054-4bcf-ad49-76f523b6d2da" providerId="ADAL" clId="{FC146F72-DADE-471C-B3A7-62BEEC494CDF}" dt="2020-04-09T06:26:02.242" v="1109" actId="403"/>
        <pc:sldMkLst>
          <pc:docMk/>
          <pc:sldMk cId="3584933050" sldId="902"/>
        </pc:sldMkLst>
        <pc:spChg chg="mod">
          <ac:chgData name="Nan Hu" userId="3618843d-2054-4bcf-ad49-76f523b6d2da" providerId="ADAL" clId="{FC146F72-DADE-471C-B3A7-62BEEC494CDF}" dt="2020-04-09T06:26:02.242" v="1109" actId="403"/>
          <ac:spMkLst>
            <pc:docMk/>
            <pc:sldMk cId="3584933050" sldId="902"/>
            <ac:spMk id="2" creationId="{F956759A-127D-4AB5-A86E-0815096C0FEC}"/>
          </ac:spMkLst>
        </pc:spChg>
        <pc:spChg chg="mod">
          <ac:chgData name="Nan Hu" userId="3618843d-2054-4bcf-ad49-76f523b6d2da" providerId="ADAL" clId="{FC146F72-DADE-471C-B3A7-62BEEC494CDF}" dt="2020-04-09T06:18:13.117" v="640" actId="20577"/>
          <ac:spMkLst>
            <pc:docMk/>
            <pc:sldMk cId="3584933050" sldId="902"/>
            <ac:spMk id="3" creationId="{FACE2E4B-7F15-43EA-AFCA-CE34CEAB50E3}"/>
          </ac:spMkLst>
        </pc:spChg>
        <pc:spChg chg="mod">
          <ac:chgData name="Nan Hu" userId="3618843d-2054-4bcf-ad49-76f523b6d2da" providerId="ADAL" clId="{FC146F72-DADE-471C-B3A7-62BEEC494CDF}" dt="2020-04-09T06:19:05.995" v="746" actId="14100"/>
          <ac:spMkLst>
            <pc:docMk/>
            <pc:sldMk cId="3584933050" sldId="902"/>
            <ac:spMk id="4" creationId="{B7692286-A2E7-4EBC-8D3D-A8AD16137C44}"/>
          </ac:spMkLst>
        </pc:spChg>
        <pc:graphicFrameChg chg="add mod modGraphic">
          <ac:chgData name="Nan Hu" userId="3618843d-2054-4bcf-ad49-76f523b6d2da" providerId="ADAL" clId="{FC146F72-DADE-471C-B3A7-62BEEC494CDF}" dt="2020-04-09T06:20:53.062" v="817" actId="20577"/>
          <ac:graphicFrameMkLst>
            <pc:docMk/>
            <pc:sldMk cId="3584933050" sldId="902"/>
            <ac:graphicFrameMk id="7" creationId="{79CF4E59-B4AD-48AD-9044-2864096030E4}"/>
          </ac:graphicFrameMkLst>
        </pc:graphicFrameChg>
        <pc:picChg chg="add mod">
          <ac:chgData name="Nan Hu" userId="3618843d-2054-4bcf-ad49-76f523b6d2da" providerId="ADAL" clId="{FC146F72-DADE-471C-B3A7-62BEEC494CDF}" dt="2020-04-09T06:19:08.403" v="748" actId="1076"/>
          <ac:picMkLst>
            <pc:docMk/>
            <pc:sldMk cId="3584933050" sldId="902"/>
            <ac:picMk id="6" creationId="{51443713-29F2-4DAD-96B1-5830F16A333A}"/>
          </ac:picMkLst>
        </pc:picChg>
      </pc:sldChg>
      <pc:sldChg chg="addSp delSp modSp add mod">
        <pc:chgData name="Nan Hu" userId="3618843d-2054-4bcf-ad49-76f523b6d2da" providerId="ADAL" clId="{FC146F72-DADE-471C-B3A7-62BEEC494CDF}" dt="2020-04-09T15:30:35.413" v="1153" actId="1036"/>
        <pc:sldMkLst>
          <pc:docMk/>
          <pc:sldMk cId="1260518599" sldId="903"/>
        </pc:sldMkLst>
        <pc:spChg chg="del">
          <ac:chgData name="Nan Hu" userId="3618843d-2054-4bcf-ad49-76f523b6d2da" providerId="ADAL" clId="{FC146F72-DADE-471C-B3A7-62BEEC494CDF}" dt="2020-04-09T15:30:27.470" v="1151" actId="478"/>
          <ac:spMkLst>
            <pc:docMk/>
            <pc:sldMk cId="1260518599" sldId="903"/>
            <ac:spMk id="2" creationId="{F956759A-127D-4AB5-A86E-0815096C0FEC}"/>
          </ac:spMkLst>
        </pc:spChg>
        <pc:spChg chg="mod">
          <ac:chgData name="Nan Hu" userId="3618843d-2054-4bcf-ad49-76f523b6d2da" providerId="ADAL" clId="{FC146F72-DADE-471C-B3A7-62BEEC494CDF}" dt="2020-04-09T06:21:11.478" v="820" actId="20577"/>
          <ac:spMkLst>
            <pc:docMk/>
            <pc:sldMk cId="1260518599" sldId="903"/>
            <ac:spMk id="3" creationId="{FACE2E4B-7F15-43EA-AFCA-CE34CEAB50E3}"/>
          </ac:spMkLst>
        </pc:spChg>
        <pc:spChg chg="mod">
          <ac:chgData name="Nan Hu" userId="3618843d-2054-4bcf-ad49-76f523b6d2da" providerId="ADAL" clId="{FC146F72-DADE-471C-B3A7-62BEEC494CDF}" dt="2020-04-09T06:21:27.743" v="827" actId="20577"/>
          <ac:spMkLst>
            <pc:docMk/>
            <pc:sldMk cId="1260518599" sldId="903"/>
            <ac:spMk id="4" creationId="{B7692286-A2E7-4EBC-8D3D-A8AD16137C44}"/>
          </ac:spMkLst>
        </pc:spChg>
        <pc:spChg chg="mod">
          <ac:chgData name="Nan Hu" userId="3618843d-2054-4bcf-ad49-76f523b6d2da" providerId="ADAL" clId="{FC146F72-DADE-471C-B3A7-62BEEC494CDF}" dt="2020-04-09T06:21:16.266" v="824" actId="20577"/>
          <ac:spMkLst>
            <pc:docMk/>
            <pc:sldMk cId="1260518599" sldId="903"/>
            <ac:spMk id="5" creationId="{A1F4E87D-560A-489F-A4B1-B689609FA461}"/>
          </ac:spMkLst>
        </pc:spChg>
        <pc:spChg chg="add mod">
          <ac:chgData name="Nan Hu" userId="3618843d-2054-4bcf-ad49-76f523b6d2da" providerId="ADAL" clId="{FC146F72-DADE-471C-B3A7-62BEEC494CDF}" dt="2020-04-09T15:30:35.413" v="1153" actId="1036"/>
          <ac:spMkLst>
            <pc:docMk/>
            <pc:sldMk cId="1260518599" sldId="903"/>
            <ac:spMk id="8" creationId="{89F08393-298C-4C3D-ABC5-A26B04144B09}"/>
          </ac:spMkLst>
        </pc:spChg>
        <pc:graphicFrameChg chg="mod modGraphic">
          <ac:chgData name="Nan Hu" userId="3618843d-2054-4bcf-ad49-76f523b6d2da" providerId="ADAL" clId="{FC146F72-DADE-471C-B3A7-62BEEC494CDF}" dt="2020-04-09T06:22:23.678" v="865" actId="20577"/>
          <ac:graphicFrameMkLst>
            <pc:docMk/>
            <pc:sldMk cId="1260518599" sldId="903"/>
            <ac:graphicFrameMk id="7" creationId="{79CF4E59-B4AD-48AD-9044-2864096030E4}"/>
          </ac:graphicFrameMkLst>
        </pc:graphicFrameChg>
        <pc:picChg chg="del">
          <ac:chgData name="Nan Hu" userId="3618843d-2054-4bcf-ad49-76f523b6d2da" providerId="ADAL" clId="{FC146F72-DADE-471C-B3A7-62BEEC494CDF}" dt="2020-04-09T06:21:29.526" v="828" actId="478"/>
          <ac:picMkLst>
            <pc:docMk/>
            <pc:sldMk cId="1260518599" sldId="903"/>
            <ac:picMk id="6" creationId="{51443713-29F2-4DAD-96B1-5830F16A333A}"/>
          </ac:picMkLst>
        </pc:picChg>
      </pc:sldChg>
      <pc:sldChg chg="addSp delSp modSp add mod">
        <pc:chgData name="Nan Hu" userId="3618843d-2054-4bcf-ad49-76f523b6d2da" providerId="ADAL" clId="{FC146F72-DADE-471C-B3A7-62BEEC494CDF}" dt="2020-04-09T15:30:13.456" v="1149" actId="1076"/>
        <pc:sldMkLst>
          <pc:docMk/>
          <pc:sldMk cId="2333174279" sldId="904"/>
        </pc:sldMkLst>
        <pc:spChg chg="del">
          <ac:chgData name="Nan Hu" userId="3618843d-2054-4bcf-ad49-76f523b6d2da" providerId="ADAL" clId="{FC146F72-DADE-471C-B3A7-62BEEC494CDF}" dt="2020-04-09T06:26:11.247" v="1111" actId="478"/>
          <ac:spMkLst>
            <pc:docMk/>
            <pc:sldMk cId="2333174279" sldId="904"/>
            <ac:spMk id="2" creationId="{F956759A-127D-4AB5-A86E-0815096C0FEC}"/>
          </ac:spMkLst>
        </pc:spChg>
        <pc:spChg chg="mod">
          <ac:chgData name="Nan Hu" userId="3618843d-2054-4bcf-ad49-76f523b6d2da" providerId="ADAL" clId="{FC146F72-DADE-471C-B3A7-62BEEC494CDF}" dt="2020-04-09T06:22:31.177" v="868" actId="20577"/>
          <ac:spMkLst>
            <pc:docMk/>
            <pc:sldMk cId="2333174279" sldId="904"/>
            <ac:spMk id="3" creationId="{FACE2E4B-7F15-43EA-AFCA-CE34CEAB50E3}"/>
          </ac:spMkLst>
        </pc:spChg>
        <pc:spChg chg="mod">
          <ac:chgData name="Nan Hu" userId="3618843d-2054-4bcf-ad49-76f523b6d2da" providerId="ADAL" clId="{FC146F72-DADE-471C-B3A7-62BEEC494CDF}" dt="2020-04-09T15:29:47.193" v="1145" actId="20577"/>
          <ac:spMkLst>
            <pc:docMk/>
            <pc:sldMk cId="2333174279" sldId="904"/>
            <ac:spMk id="4" creationId="{B7692286-A2E7-4EBC-8D3D-A8AD16137C44}"/>
          </ac:spMkLst>
        </pc:spChg>
        <pc:spChg chg="mod">
          <ac:chgData name="Nan Hu" userId="3618843d-2054-4bcf-ad49-76f523b6d2da" providerId="ADAL" clId="{FC146F72-DADE-471C-B3A7-62BEEC494CDF}" dt="2020-04-09T06:24:47.675" v="1022" actId="20577"/>
          <ac:spMkLst>
            <pc:docMk/>
            <pc:sldMk cId="2333174279" sldId="904"/>
            <ac:spMk id="5" creationId="{A1F4E87D-560A-489F-A4B1-B689609FA461}"/>
          </ac:spMkLst>
        </pc:spChg>
        <pc:spChg chg="add mod">
          <ac:chgData name="Nan Hu" userId="3618843d-2054-4bcf-ad49-76f523b6d2da" providerId="ADAL" clId="{FC146F72-DADE-471C-B3A7-62BEEC494CDF}" dt="2020-04-09T15:30:13.456" v="1149" actId="1076"/>
          <ac:spMkLst>
            <pc:docMk/>
            <pc:sldMk cId="2333174279" sldId="904"/>
            <ac:spMk id="8" creationId="{7CEBF11C-CF06-4BB3-B88A-D99CC986AB79}"/>
          </ac:spMkLst>
        </pc:spChg>
        <pc:spChg chg="add del">
          <ac:chgData name="Nan Hu" userId="3618843d-2054-4bcf-ad49-76f523b6d2da" providerId="ADAL" clId="{FC146F72-DADE-471C-B3A7-62BEEC494CDF}" dt="2020-04-09T06:26:16.615" v="1113" actId="478"/>
          <ac:spMkLst>
            <pc:docMk/>
            <pc:sldMk cId="2333174279" sldId="904"/>
            <ac:spMk id="10" creationId="{BF8E16A5-6B0C-42A2-8B1C-82EA02871DB1}"/>
          </ac:spMkLst>
        </pc:spChg>
        <pc:graphicFrameChg chg="mod modGraphic">
          <ac:chgData name="Nan Hu" userId="3618843d-2054-4bcf-ad49-76f523b6d2da" providerId="ADAL" clId="{FC146F72-DADE-471C-B3A7-62BEEC494CDF}" dt="2020-04-09T15:30:06.525" v="1147" actId="1076"/>
          <ac:graphicFrameMkLst>
            <pc:docMk/>
            <pc:sldMk cId="2333174279" sldId="904"/>
            <ac:graphicFrameMk id="7" creationId="{79CF4E59-B4AD-48AD-9044-2864096030E4}"/>
          </ac:graphicFrameMkLst>
        </pc:graphicFrameChg>
        <pc:picChg chg="add del">
          <ac:chgData name="Nan Hu" userId="3618843d-2054-4bcf-ad49-76f523b6d2da" providerId="ADAL" clId="{FC146F72-DADE-471C-B3A7-62BEEC494CDF}" dt="2020-04-09T06:24:09.347" v="940" actId="478"/>
          <ac:picMkLst>
            <pc:docMk/>
            <pc:sldMk cId="2333174279" sldId="904"/>
            <ac:picMk id="8" creationId="{B538AB2F-9A55-41CB-8D1D-F0B4220B0C53}"/>
          </ac:picMkLst>
        </pc:picChg>
        <pc:picChg chg="add mod">
          <ac:chgData name="Nan Hu" userId="3618843d-2054-4bcf-ad49-76f523b6d2da" providerId="ADAL" clId="{FC146F72-DADE-471C-B3A7-62BEEC494CDF}" dt="2020-04-09T15:30:02.406" v="1146" actId="1076"/>
          <ac:picMkLst>
            <pc:docMk/>
            <pc:sldMk cId="2333174279" sldId="904"/>
            <ac:picMk id="9" creationId="{5DD7CF89-DAFC-4116-958E-07838CDAA9D7}"/>
          </ac:picMkLst>
        </pc:picChg>
      </pc:sldChg>
      <pc:sldChg chg="delSp del mod">
        <pc:chgData name="Nan Hu" userId="3618843d-2054-4bcf-ad49-76f523b6d2da" providerId="ADAL" clId="{FC146F72-DADE-471C-B3A7-62BEEC494CDF}" dt="2020-04-09T06:09:47.771" v="78" actId="47"/>
        <pc:sldMkLst>
          <pc:docMk/>
          <pc:sldMk cId="3654974969" sldId="1117"/>
        </pc:sldMkLst>
        <pc:graphicFrameChg chg="del">
          <ac:chgData name="Nan Hu" userId="3618843d-2054-4bcf-ad49-76f523b6d2da" providerId="ADAL" clId="{FC146F72-DADE-471C-B3A7-62BEEC494CDF}" dt="2020-04-09T06:09:44.120" v="74" actId="478"/>
          <ac:graphicFrameMkLst>
            <pc:docMk/>
            <pc:sldMk cId="3654974969" sldId="1117"/>
            <ac:graphicFrameMk id="5" creationId="{C62DE541-18FA-46A7-BC0A-DB2ECE186F21}"/>
          </ac:graphicFrameMkLst>
        </pc:graphicFrameChg>
        <pc:picChg chg="del">
          <ac:chgData name="Nan Hu" userId="3618843d-2054-4bcf-ad49-76f523b6d2da" providerId="ADAL" clId="{FC146F72-DADE-471C-B3A7-62BEEC494CDF}" dt="2020-04-09T06:09:44.928" v="75" actId="478"/>
          <ac:picMkLst>
            <pc:docMk/>
            <pc:sldMk cId="3654974969" sldId="1117"/>
            <ac:picMk id="3" creationId="{045A2AB3-641F-4D7E-A2EE-25D8A6A440A6}"/>
          </ac:picMkLst>
        </pc:picChg>
        <pc:picChg chg="del">
          <ac:chgData name="Nan Hu" userId="3618843d-2054-4bcf-ad49-76f523b6d2da" providerId="ADAL" clId="{FC146F72-DADE-471C-B3A7-62BEEC494CDF}" dt="2020-04-09T06:09:45.531" v="76" actId="478"/>
          <ac:picMkLst>
            <pc:docMk/>
            <pc:sldMk cId="3654974969" sldId="1117"/>
            <ac:picMk id="4" creationId="{68043A42-56A0-42C4-B187-65C134737E15}"/>
          </ac:picMkLst>
        </pc:picChg>
      </pc:sldChg>
      <pc:sldChg chg="del">
        <pc:chgData name="Nan Hu" userId="3618843d-2054-4bcf-ad49-76f523b6d2da" providerId="ADAL" clId="{FC146F72-DADE-471C-B3A7-62BEEC494CDF}" dt="2020-04-09T06:09:47.200" v="77" actId="47"/>
        <pc:sldMkLst>
          <pc:docMk/>
          <pc:sldMk cId="3081785758" sldId="1118"/>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57161BF-B23B-4394-A96E-F4360C628196}"/>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32EFA4A7-9429-4DF7-ABF5-D9E5B2540EA3}"/>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BAD32F0-874C-4AAC-9514-AAD3E6FF80D6}" type="datetimeFigureOut">
              <a:rPr lang="en-US" smtClean="0"/>
              <a:t>4/9/2020</a:t>
            </a:fld>
            <a:endParaRPr lang="en-US"/>
          </a:p>
        </p:txBody>
      </p:sp>
      <p:sp>
        <p:nvSpPr>
          <p:cNvPr id="4" name="Footer Placeholder 3">
            <a:extLst>
              <a:ext uri="{FF2B5EF4-FFF2-40B4-BE49-F238E27FC236}">
                <a16:creationId xmlns:a16="http://schemas.microsoft.com/office/drawing/2014/main" id="{7FFAA4EB-3327-4214-8C66-D022262D928B}"/>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C59F6045-FEC1-483F-916F-4A70D359C005}"/>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6F42476-7A7B-40F5-8A25-2A09BD3C8867}" type="slidenum">
              <a:rPr lang="en-US" smtClean="0"/>
              <a:t>‹#›</a:t>
            </a:fld>
            <a:endParaRPr lang="en-US"/>
          </a:p>
        </p:txBody>
      </p:sp>
    </p:spTree>
    <p:extLst>
      <p:ext uri="{BB962C8B-B14F-4D97-AF65-F5344CB8AC3E}">
        <p14:creationId xmlns:p14="http://schemas.microsoft.com/office/powerpoint/2010/main" val="250396735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26D1935-2548-4788-81DD-641A298E824F}" type="datetimeFigureOut">
              <a:rPr lang="de-DE" smtClean="0"/>
              <a:t>09.04.2020</a:t>
            </a:fld>
            <a:endParaRPr lang="de-DE"/>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C75E7E4-6857-4F03-A780-9887AA86825E}" type="slidenum">
              <a:rPr lang="de-DE" smtClean="0"/>
              <a:t>‹#›</a:t>
            </a:fld>
            <a:endParaRPr lang="de-DE"/>
          </a:p>
        </p:txBody>
      </p:sp>
    </p:spTree>
    <p:extLst>
      <p:ext uri="{BB962C8B-B14F-4D97-AF65-F5344CB8AC3E}">
        <p14:creationId xmlns:p14="http://schemas.microsoft.com/office/powerpoint/2010/main" val="15764836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Blue">
    <p:bg>
      <p:bgPr>
        <a:solidFill>
          <a:srgbClr val="FFFFFF"/>
        </a:solidFill>
        <a:effectLst/>
      </p:bgPr>
    </p:bg>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93EAE5D0-9BB5-4EB8-B2B1-42226863B63D}"/>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rgbClr val="7CA0FF"/>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rgbClr val="415795">
                    <a:lumMod val="100000"/>
                  </a:srgbClr>
                </a:gs>
                <a:gs pos="0">
                  <a:srgbClr val="7CA0FF">
                    <a:alpha val="0"/>
                  </a:srgbClr>
                </a:gs>
                <a:gs pos="64000">
                  <a:srgbClr val="5E7DCA"/>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1"/>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7" name="first shadow">
              <a:extLst>
                <a:ext uri="{FF2B5EF4-FFF2-40B4-BE49-F238E27FC236}">
                  <a16:creationId xmlns:a16="http://schemas.microsoft.com/office/drawing/2014/main" id="{C934CF1E-FF30-4CBB-9F82-A5A64F40A1ED}"/>
                </a:ext>
              </a:extLst>
            </p:cNvPr>
            <p:cNvSpPr/>
            <p:nvPr/>
          </p:nvSpPr>
          <p:spPr bwMode="gray">
            <a:xfrm flipV="1">
              <a:off x="7771339" y="0"/>
              <a:ext cx="735836" cy="5477242"/>
            </a:xfrm>
            <a:prstGeom prst="round1Rect">
              <a:avLst>
                <a:gd name="adj" fmla="val 17346"/>
              </a:avLst>
            </a:prstGeom>
            <a:gradFill flip="none" rotWithShape="1">
              <a:gsLst>
                <a:gs pos="58000">
                  <a:srgbClr val="243DA8">
                    <a:alpha val="50000"/>
                  </a:srgbClr>
                </a:gs>
                <a:gs pos="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7" name="Freeform 5">
            <a:extLst>
              <a:ext uri="{FF2B5EF4-FFF2-40B4-BE49-F238E27FC236}">
                <a16:creationId xmlns:a16="http://schemas.microsoft.com/office/drawing/2014/main" id="{DE4B2BCE-8AE1-43E3-B178-AF8DE6F4448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3EB0BD3E-DA13-45AB-BAE1-25767D7B24A2}"/>
              </a:ext>
            </a:extLst>
          </p:cNvPr>
          <p:cNvSpPr>
            <a:spLocks noGrp="1"/>
          </p:cNvSpPr>
          <p:nvPr>
            <p:ph type="title"/>
          </p:nvPr>
        </p:nvSpPr>
        <p:spPr bwMode="gray">
          <a:xfrm>
            <a:off x="431638" y="2256890"/>
            <a:ext cx="7415930" cy="1820755"/>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5388144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Agenda Gun Metal">
    <p:bg>
      <p:bgPr>
        <a:solidFill>
          <a:schemeClr val="accent5"/>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6">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BCA85743-DB0F-45DD-9AFD-2C0317477EE5}"/>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1" name="Freeform 5">
            <a:extLst>
              <a:ext uri="{FF2B5EF4-FFF2-40B4-BE49-F238E27FC236}">
                <a16:creationId xmlns:a16="http://schemas.microsoft.com/office/drawing/2014/main" id="{CE72B82E-6803-483D-87FB-DDB5CF32DB13}"/>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416F6E19-F6AD-4B7C-9B5E-C7F31E7AD626}"/>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40657272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Agenda Midnight">
    <p:bg>
      <p:bgPr>
        <a:solidFill>
          <a:schemeClr val="tx2"/>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5">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F787CA06-18E6-405B-AB57-846AB5708B52}"/>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11" name="Freeform 5">
            <a:extLst>
              <a:ext uri="{FF2B5EF4-FFF2-40B4-BE49-F238E27FC236}">
                <a16:creationId xmlns:a16="http://schemas.microsoft.com/office/drawing/2014/main" id="{E0A1C191-D6B1-443E-80C5-308BFEE70BCD}"/>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31691490-7DFB-4251-8E05-5909F3498C2C}"/>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4475800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Agenda 2 Light Blue">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6" name="Group 5">
            <a:extLst>
              <a:ext uri="{FF2B5EF4-FFF2-40B4-BE49-F238E27FC236}">
                <a16:creationId xmlns:a16="http://schemas.microsoft.com/office/drawing/2014/main" id="{2FEBB2B0-2FE9-4547-B236-AFFD265B9D1B}"/>
              </a:ext>
            </a:extLst>
          </p:cNvPr>
          <p:cNvGrpSpPr/>
          <p:nvPr userDrawn="1"/>
        </p:nvGrpSpPr>
        <p:grpSpPr>
          <a:xfrm>
            <a:off x="1" y="-920"/>
            <a:ext cx="3114500" cy="6859841"/>
            <a:chOff x="1" y="-920"/>
            <a:chExt cx="3114500" cy="6859841"/>
          </a:xfrm>
        </p:grpSpPr>
        <p:sp>
          <p:nvSpPr>
            <p:cNvPr id="5" name="Rectangle 4">
              <a:extLst>
                <a:ext uri="{FF2B5EF4-FFF2-40B4-BE49-F238E27FC236}">
                  <a16:creationId xmlns:a16="http://schemas.microsoft.com/office/drawing/2014/main" id="{E260F5EA-2531-104C-BDA5-6976E59EAEBC}"/>
                </a:ext>
              </a:extLst>
            </p:cNvPr>
            <p:cNvSpPr/>
            <p:nvPr/>
          </p:nvSpPr>
          <p:spPr>
            <a:xfrm>
              <a:off x="1805663" y="471"/>
              <a:ext cx="1308838" cy="685752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4" name="Rectangle 3">
              <a:extLst>
                <a:ext uri="{FF2B5EF4-FFF2-40B4-BE49-F238E27FC236}">
                  <a16:creationId xmlns:a16="http://schemas.microsoft.com/office/drawing/2014/main" id="{7B1049BD-3954-CA4D-8094-F10C1A4300C1}"/>
                </a:ext>
              </a:extLst>
            </p:cNvPr>
            <p:cNvSpPr/>
            <p:nvPr userDrawn="1"/>
          </p:nvSpPr>
          <p:spPr>
            <a:xfrm>
              <a:off x="1" y="-920"/>
              <a:ext cx="1805661" cy="685984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918"/>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5" y="470"/>
              <a:ext cx="493775" cy="6857530"/>
            </a:xfrm>
            <a:prstGeom prst="round1Rect">
              <a:avLst>
                <a:gd name="adj" fmla="val 0"/>
              </a:avLst>
            </a:prstGeom>
            <a:gradFill flip="none" rotWithShape="1">
              <a:gsLst>
                <a:gs pos="100000">
                  <a:schemeClr val="accent1">
                    <a:lumMod val="75000"/>
                    <a:alpha val="50000"/>
                  </a:schemeClr>
                </a:gs>
                <a:gs pos="0">
                  <a:srgbClr val="B0C6FF">
                    <a:alpha val="0"/>
                  </a:srgb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8" name="Title 2">
            <a:extLst>
              <a:ext uri="{FF2B5EF4-FFF2-40B4-BE49-F238E27FC236}">
                <a16:creationId xmlns:a16="http://schemas.microsoft.com/office/drawing/2014/main" id="{B301E4DD-7EE3-47B4-881B-9E5B641D6B68}"/>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Tree>
    <p:extLst>
      <p:ext uri="{BB962C8B-B14F-4D97-AF65-F5344CB8AC3E}">
        <p14:creationId xmlns:p14="http://schemas.microsoft.com/office/powerpoint/2010/main" val="3009025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Agenda 2 Teal">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459F1BC3-A25A-4F2F-AE6A-66E3CDF9CA87}"/>
              </a:ext>
            </a:extLst>
          </p:cNvPr>
          <p:cNvGrpSpPr/>
          <p:nvPr userDrawn="1"/>
        </p:nvGrpSpPr>
        <p:grpSpPr>
          <a:xfrm>
            <a:off x="1" y="-920"/>
            <a:ext cx="3114500" cy="6859841"/>
            <a:chOff x="1" y="-920"/>
            <a:chExt cx="3114500" cy="6859841"/>
          </a:xfrm>
        </p:grpSpPr>
        <p:sp>
          <p:nvSpPr>
            <p:cNvPr id="18" name="Rectangle 17">
              <a:extLst>
                <a:ext uri="{FF2B5EF4-FFF2-40B4-BE49-F238E27FC236}">
                  <a16:creationId xmlns:a16="http://schemas.microsoft.com/office/drawing/2014/main" id="{B8BB2C26-9627-4325-A099-547E93EEF246}"/>
                </a:ext>
              </a:extLst>
            </p:cNvPr>
            <p:cNvSpPr/>
            <p:nvPr/>
          </p:nvSpPr>
          <p:spPr>
            <a:xfrm>
              <a:off x="1805663" y="471"/>
              <a:ext cx="1308838" cy="685752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0" name="Rectangle 19">
              <a:extLst>
                <a:ext uri="{FF2B5EF4-FFF2-40B4-BE49-F238E27FC236}">
                  <a16:creationId xmlns:a16="http://schemas.microsoft.com/office/drawing/2014/main" id="{7F4BE5D2-332D-407F-8716-B028E9A35910}"/>
                </a:ext>
              </a:extLst>
            </p:cNvPr>
            <p:cNvSpPr/>
            <p:nvPr userDrawn="1"/>
          </p:nvSpPr>
          <p:spPr>
            <a:xfrm>
              <a:off x="1" y="-920"/>
              <a:ext cx="1805661" cy="685984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1" name="Rectangle: Single Corner Rounded 6">
              <a:extLst>
                <a:ext uri="{FF2B5EF4-FFF2-40B4-BE49-F238E27FC236}">
                  <a16:creationId xmlns:a16="http://schemas.microsoft.com/office/drawing/2014/main" id="{A47A36E7-7621-4007-95B2-6753845C113F}"/>
                </a:ext>
              </a:extLst>
            </p:cNvPr>
            <p:cNvSpPr/>
            <p:nvPr userDrawn="1"/>
          </p:nvSpPr>
          <p:spPr bwMode="gray">
            <a:xfrm flipV="1">
              <a:off x="1311886" y="918"/>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2" name="Rectangle: Single Corner Rounded 6">
              <a:extLst>
                <a:ext uri="{FF2B5EF4-FFF2-40B4-BE49-F238E27FC236}">
                  <a16:creationId xmlns:a16="http://schemas.microsoft.com/office/drawing/2014/main" id="{210E8B6E-2DF4-426B-95F7-731B5512AB91}"/>
                </a:ext>
              </a:extLst>
            </p:cNvPr>
            <p:cNvSpPr/>
            <p:nvPr userDrawn="1"/>
          </p:nvSpPr>
          <p:spPr bwMode="gray">
            <a:xfrm rot="10800000" flipH="1" flipV="1">
              <a:off x="2620725" y="470"/>
              <a:ext cx="493775" cy="6857530"/>
            </a:xfrm>
            <a:prstGeom prst="round1Rect">
              <a:avLst>
                <a:gd name="adj" fmla="val 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1" name="Title 2">
            <a:extLst>
              <a:ext uri="{FF2B5EF4-FFF2-40B4-BE49-F238E27FC236}">
                <a16:creationId xmlns:a16="http://schemas.microsoft.com/office/drawing/2014/main" id="{5414775D-E921-40D5-BD78-EE64D6236896}"/>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Tree>
    <p:extLst>
      <p:ext uri="{BB962C8B-B14F-4D97-AF65-F5344CB8AC3E}">
        <p14:creationId xmlns:p14="http://schemas.microsoft.com/office/powerpoint/2010/main" val="39254812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Agenda 2 Nickel">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459F1BC3-A25A-4F2F-AE6A-66E3CDF9CA87}"/>
              </a:ext>
            </a:extLst>
          </p:cNvPr>
          <p:cNvGrpSpPr/>
          <p:nvPr userDrawn="1"/>
        </p:nvGrpSpPr>
        <p:grpSpPr>
          <a:xfrm>
            <a:off x="1" y="-920"/>
            <a:ext cx="3114500" cy="6859841"/>
            <a:chOff x="1" y="-920"/>
            <a:chExt cx="3114500" cy="6859841"/>
          </a:xfrm>
        </p:grpSpPr>
        <p:sp>
          <p:nvSpPr>
            <p:cNvPr id="18" name="Rectangle 17">
              <a:extLst>
                <a:ext uri="{FF2B5EF4-FFF2-40B4-BE49-F238E27FC236}">
                  <a16:creationId xmlns:a16="http://schemas.microsoft.com/office/drawing/2014/main" id="{B8BB2C26-9627-4325-A099-547E93EEF246}"/>
                </a:ext>
              </a:extLst>
            </p:cNvPr>
            <p:cNvSpPr/>
            <p:nvPr/>
          </p:nvSpPr>
          <p:spPr>
            <a:xfrm>
              <a:off x="1805663" y="471"/>
              <a:ext cx="1308838" cy="6857529"/>
            </a:xfrm>
            <a:prstGeom prst="rect">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noProof="0" dirty="0">
                <a:solidFill>
                  <a:prstClr val="white"/>
                </a:solidFill>
              </a:endParaRPr>
            </a:p>
          </p:txBody>
        </p:sp>
        <p:sp>
          <p:nvSpPr>
            <p:cNvPr id="20" name="Rectangle 19">
              <a:extLst>
                <a:ext uri="{FF2B5EF4-FFF2-40B4-BE49-F238E27FC236}">
                  <a16:creationId xmlns:a16="http://schemas.microsoft.com/office/drawing/2014/main" id="{7F4BE5D2-332D-407F-8716-B028E9A35910}"/>
                </a:ext>
              </a:extLst>
            </p:cNvPr>
            <p:cNvSpPr/>
            <p:nvPr userDrawn="1"/>
          </p:nvSpPr>
          <p:spPr>
            <a:xfrm>
              <a:off x="1" y="-920"/>
              <a:ext cx="1805661" cy="6859841"/>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1" name="Rectangle: Single Corner Rounded 6">
              <a:extLst>
                <a:ext uri="{FF2B5EF4-FFF2-40B4-BE49-F238E27FC236}">
                  <a16:creationId xmlns:a16="http://schemas.microsoft.com/office/drawing/2014/main" id="{A47A36E7-7621-4007-95B2-6753845C113F}"/>
                </a:ext>
              </a:extLst>
            </p:cNvPr>
            <p:cNvSpPr/>
            <p:nvPr userDrawn="1"/>
          </p:nvSpPr>
          <p:spPr bwMode="gray">
            <a:xfrm flipV="1">
              <a:off x="1311886" y="918"/>
              <a:ext cx="493776" cy="6858003"/>
            </a:xfrm>
            <a:prstGeom prst="round1Rect">
              <a:avLst>
                <a:gd name="adj" fmla="val 0"/>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2" name="Rectangle: Single Corner Rounded 6">
              <a:extLst>
                <a:ext uri="{FF2B5EF4-FFF2-40B4-BE49-F238E27FC236}">
                  <a16:creationId xmlns:a16="http://schemas.microsoft.com/office/drawing/2014/main" id="{210E8B6E-2DF4-426B-95F7-731B5512AB91}"/>
                </a:ext>
              </a:extLst>
            </p:cNvPr>
            <p:cNvSpPr/>
            <p:nvPr userDrawn="1"/>
          </p:nvSpPr>
          <p:spPr bwMode="gray">
            <a:xfrm rot="10800000" flipH="1" flipV="1">
              <a:off x="2620725" y="470"/>
              <a:ext cx="493775" cy="6857530"/>
            </a:xfrm>
            <a:prstGeom prst="round1Rect">
              <a:avLst>
                <a:gd name="adj" fmla="val 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grpSp>
      <p:sp>
        <p:nvSpPr>
          <p:cNvPr id="10" name="Title 2">
            <a:extLst>
              <a:ext uri="{FF2B5EF4-FFF2-40B4-BE49-F238E27FC236}">
                <a16:creationId xmlns:a16="http://schemas.microsoft.com/office/drawing/2014/main" id="{153726AC-6F2C-4544-B70D-67C1D4F0893B}"/>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Tree>
    <p:extLst>
      <p:ext uri="{BB962C8B-B14F-4D97-AF65-F5344CB8AC3E}">
        <p14:creationId xmlns:p14="http://schemas.microsoft.com/office/powerpoint/2010/main" val="17021633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Agenda 2 Gun Metal">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049BD-3954-CA4D-8094-F10C1A4300C1}"/>
              </a:ext>
            </a:extLst>
          </p:cNvPr>
          <p:cNvSpPr/>
          <p:nvPr userDrawn="1"/>
        </p:nvSpPr>
        <p:spPr>
          <a:xfrm>
            <a:off x="2" y="-1841"/>
            <a:ext cx="1805660" cy="6859841"/>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5" name="Rectangle 4">
            <a:extLst>
              <a:ext uri="{FF2B5EF4-FFF2-40B4-BE49-F238E27FC236}">
                <a16:creationId xmlns:a16="http://schemas.microsoft.com/office/drawing/2014/main" id="{E260F5EA-2531-104C-BDA5-6976E59EAEBC}"/>
              </a:ext>
            </a:extLst>
          </p:cNvPr>
          <p:cNvSpPr/>
          <p:nvPr/>
        </p:nvSpPr>
        <p:spPr>
          <a:xfrm>
            <a:off x="1805662" y="-1"/>
            <a:ext cx="1308839" cy="685752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0"/>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6" y="1"/>
            <a:ext cx="493775" cy="6857530"/>
          </a:xfrm>
          <a:prstGeom prst="round1Rect">
            <a:avLst>
              <a:gd name="adj" fmla="val 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9" name="Title 2">
            <a:extLst>
              <a:ext uri="{FF2B5EF4-FFF2-40B4-BE49-F238E27FC236}">
                <a16:creationId xmlns:a16="http://schemas.microsoft.com/office/drawing/2014/main" id="{85A3181C-AC11-4602-8BC8-377440D828E4}"/>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Tree>
    <p:extLst>
      <p:ext uri="{BB962C8B-B14F-4D97-AF65-F5344CB8AC3E}">
        <p14:creationId xmlns:p14="http://schemas.microsoft.com/office/powerpoint/2010/main" val="9791781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Agenda 2 Midnigh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049BD-3954-CA4D-8094-F10C1A4300C1}"/>
              </a:ext>
            </a:extLst>
          </p:cNvPr>
          <p:cNvSpPr/>
          <p:nvPr userDrawn="1"/>
        </p:nvSpPr>
        <p:spPr>
          <a:xfrm>
            <a:off x="1" y="-1841"/>
            <a:ext cx="1805659" cy="685984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5" name="Rectangle 4">
            <a:extLst>
              <a:ext uri="{FF2B5EF4-FFF2-40B4-BE49-F238E27FC236}">
                <a16:creationId xmlns:a16="http://schemas.microsoft.com/office/drawing/2014/main" id="{E260F5EA-2531-104C-BDA5-6976E59EAEBC}"/>
              </a:ext>
            </a:extLst>
          </p:cNvPr>
          <p:cNvSpPr/>
          <p:nvPr/>
        </p:nvSpPr>
        <p:spPr>
          <a:xfrm>
            <a:off x="1805662" y="-1"/>
            <a:ext cx="1308839" cy="685752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0"/>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5" y="1"/>
            <a:ext cx="493775" cy="6857530"/>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9" name="Title 2">
            <a:extLst>
              <a:ext uri="{FF2B5EF4-FFF2-40B4-BE49-F238E27FC236}">
                <a16:creationId xmlns:a16="http://schemas.microsoft.com/office/drawing/2014/main" id="{EB3AF3F0-FA4F-4CF2-86F4-3037331A78E6}"/>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Tree>
    <p:extLst>
      <p:ext uri="{BB962C8B-B14F-4D97-AF65-F5344CB8AC3E}">
        <p14:creationId xmlns:p14="http://schemas.microsoft.com/office/powerpoint/2010/main" val="37904522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CBBD75C9-39AE-48FF-827B-E1B635F8E6BE}"/>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26852051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endParaRPr lang="en-US" dirty="0"/>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endParaRPr lang="en-US" dirty="0"/>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89" y="1088135"/>
            <a:ext cx="11188223" cy="274320"/>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8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613153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9" name="Footer Placeholder 2">
            <a:extLst>
              <a:ext uri="{FF2B5EF4-FFF2-40B4-BE49-F238E27FC236}">
                <a16:creationId xmlns:a16="http://schemas.microsoft.com/office/drawing/2014/main" id="{F159A567-2827-4283-996F-D7A0CA0EF091}"/>
              </a:ext>
            </a:extLst>
          </p:cNvPr>
          <p:cNvSpPr>
            <a:spLocks noGrp="1"/>
          </p:cNvSpPr>
          <p:nvPr>
            <p:ph type="ftr" sz="quarter" idx="10"/>
          </p:nvPr>
        </p:nvSpPr>
        <p:spPr>
          <a:xfrm>
            <a:off x="495299" y="6534114"/>
            <a:ext cx="10489691" cy="116955"/>
          </a:xfrm>
        </p:spPr>
        <p:txBody>
          <a:bodyPr/>
          <a:lstStyle>
            <a:lvl1pPr>
              <a:defRPr>
                <a:solidFill>
                  <a:schemeClr val="accent5">
                    <a:lumMod val="60000"/>
                    <a:lumOff val="40000"/>
                  </a:schemeClr>
                </a:solidFill>
              </a:defRPr>
            </a:lvl1pPr>
          </a:lstStyle>
          <a:p>
            <a:r>
              <a:rPr lang="en-US" dirty="0"/>
              <a:t>Source sample text</a:t>
            </a:r>
          </a:p>
        </p:txBody>
      </p:sp>
      <p:sp>
        <p:nvSpPr>
          <p:cNvPr id="2" name="Title 1">
            <a:extLst>
              <a:ext uri="{FF2B5EF4-FFF2-40B4-BE49-F238E27FC236}">
                <a16:creationId xmlns:a16="http://schemas.microsoft.com/office/drawing/2014/main" id="{F2F0B1F7-90FE-4E45-AE1D-CC54EF3218EA}"/>
              </a:ext>
            </a:extLst>
          </p:cNvPr>
          <p:cNvSpPr>
            <a:spLocks noGrp="1"/>
          </p:cNvSpPr>
          <p:nvPr>
            <p:ph type="title"/>
          </p:nvPr>
        </p:nvSpPr>
        <p:spPr>
          <a:xfrm>
            <a:off x="495300" y="575576"/>
            <a:ext cx="11187112" cy="429028"/>
          </a:xfrm>
        </p:spPr>
        <p:txBody>
          <a:bodyPr/>
          <a:lstStyle/>
          <a:p>
            <a:r>
              <a:rPr lang="en-US"/>
              <a:t>Click to edit Master title style</a:t>
            </a:r>
            <a:endParaRPr lang="en-US" dirty="0"/>
          </a:p>
        </p:txBody>
      </p:sp>
      <p:sp>
        <p:nvSpPr>
          <p:cNvPr id="10" name="Content Placeholder 4">
            <a:extLst>
              <a:ext uri="{FF2B5EF4-FFF2-40B4-BE49-F238E27FC236}">
                <a16:creationId xmlns:a16="http://schemas.microsoft.com/office/drawing/2014/main" id="{FAB2FACB-F5E1-4405-9E84-CD76D7A47BD6}"/>
              </a:ext>
            </a:extLst>
          </p:cNvPr>
          <p:cNvSpPr>
            <a:spLocks noGrp="1"/>
          </p:cNvSpPr>
          <p:nvPr>
            <p:ph sz="quarter" idx="14"/>
          </p:nvPr>
        </p:nvSpPr>
        <p:spPr>
          <a:xfrm>
            <a:off x="495300" y="1719072"/>
            <a:ext cx="11187112"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Subtitle">
            <a:extLst>
              <a:ext uri="{FF2B5EF4-FFF2-40B4-BE49-F238E27FC236}">
                <a16:creationId xmlns:a16="http://schemas.microsoft.com/office/drawing/2014/main" id="{987CC11A-8DA4-4916-8DFB-F437A992D5D0}"/>
              </a:ext>
            </a:extLst>
          </p:cNvPr>
          <p:cNvSpPr>
            <a:spLocks noGrp="1"/>
          </p:cNvSpPr>
          <p:nvPr>
            <p:ph type="subTitle" idx="1"/>
          </p:nvPr>
        </p:nvSpPr>
        <p:spPr>
          <a:xfrm>
            <a:off x="494189" y="1088135"/>
            <a:ext cx="11188223" cy="274320"/>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8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24536310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Light Blue">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93EAE5D0-9BB5-4EB8-B2B1-42226863B63D}"/>
              </a:ext>
            </a:extLst>
          </p:cNvPr>
          <p:cNvGrpSpPr/>
          <p:nvPr userDrawn="1"/>
        </p:nvGrpSpPr>
        <p:grpSpPr>
          <a:xfrm>
            <a:off x="-1" y="-3"/>
            <a:ext cx="9779986" cy="6167628"/>
            <a:chOff x="-1" y="-3"/>
            <a:chExt cx="977998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dirty="0">
                <a:ln>
                  <a:noFill/>
                </a:ln>
                <a:solidFill>
                  <a:srgbClr val="FFFFFF"/>
                </a:solidFill>
                <a:effectLst/>
                <a:uLnTx/>
                <a:uFillTx/>
                <a:latin typeface="Microsoft Sans Serif"/>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265179" y="1"/>
              <a:ext cx="514806" cy="6167623"/>
            </a:xfrm>
            <a:prstGeom prst="round1Rect">
              <a:avLst>
                <a:gd name="adj" fmla="val 25331"/>
              </a:avLst>
            </a:prstGeom>
            <a:gradFill flip="none" rotWithShape="1">
              <a:gsLst>
                <a:gs pos="100000">
                  <a:schemeClr val="accent1">
                    <a:lumMod val="75000"/>
                    <a:alpha val="50000"/>
                  </a:schemeClr>
                </a:gs>
                <a:gs pos="40000">
                  <a:srgbClr val="B0C6FF">
                    <a:alpha val="0"/>
                  </a:srgb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7" name="first shadow">
              <a:extLst>
                <a:ext uri="{FF2B5EF4-FFF2-40B4-BE49-F238E27FC236}">
                  <a16:creationId xmlns:a16="http://schemas.microsoft.com/office/drawing/2014/main" id="{C934CF1E-FF30-4CBB-9F82-A5A64F40A1ED}"/>
                </a:ext>
              </a:extLst>
            </p:cNvPr>
            <p:cNvSpPr/>
            <p:nvPr/>
          </p:nvSpPr>
          <p:spPr bwMode="gray">
            <a:xfrm flipV="1">
              <a:off x="7771339" y="0"/>
              <a:ext cx="735836" cy="5477242"/>
            </a:xfrm>
            <a:prstGeom prst="round1Rect">
              <a:avLst>
                <a:gd name="adj" fmla="val 17346"/>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7" name="Freeform 5">
            <a:extLst>
              <a:ext uri="{FF2B5EF4-FFF2-40B4-BE49-F238E27FC236}">
                <a16:creationId xmlns:a16="http://schemas.microsoft.com/office/drawing/2014/main" id="{DE4B2BCE-8AE1-43E3-B178-AF8DE6F4448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3EB0BD3E-DA13-45AB-BAE1-25767D7B24A2}"/>
              </a:ext>
            </a:extLst>
          </p:cNvPr>
          <p:cNvSpPr>
            <a:spLocks noGrp="1"/>
          </p:cNvSpPr>
          <p:nvPr>
            <p:ph type="title"/>
          </p:nvPr>
        </p:nvSpPr>
        <p:spPr bwMode="gray">
          <a:xfrm>
            <a:off x="431638" y="2256890"/>
            <a:ext cx="7415930" cy="1820755"/>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127920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9" name="Footer Placeholder 2">
            <a:extLst>
              <a:ext uri="{FF2B5EF4-FFF2-40B4-BE49-F238E27FC236}">
                <a16:creationId xmlns:a16="http://schemas.microsoft.com/office/drawing/2014/main" id="{7F4401FC-F573-4309-842E-AC6E5E74AE8E}"/>
              </a:ext>
            </a:extLst>
          </p:cNvPr>
          <p:cNvSpPr>
            <a:spLocks noGrp="1"/>
          </p:cNvSpPr>
          <p:nvPr>
            <p:ph type="ftr" sz="quarter" idx="10"/>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3" name="Title 2">
            <a:extLst>
              <a:ext uri="{FF2B5EF4-FFF2-40B4-BE49-F238E27FC236}">
                <a16:creationId xmlns:a16="http://schemas.microsoft.com/office/drawing/2014/main" id="{A7D02C8A-139B-42AA-8D3F-9C22C81198B9}"/>
              </a:ext>
            </a:extLst>
          </p:cNvPr>
          <p:cNvSpPr>
            <a:spLocks noGrp="1"/>
          </p:cNvSpPr>
          <p:nvPr>
            <p:ph type="title"/>
          </p:nvPr>
        </p:nvSpPr>
        <p:spPr/>
        <p:txBody>
          <a:bodyPr/>
          <a:lstStyle/>
          <a:p>
            <a:r>
              <a:rPr lang="en-US"/>
              <a:t>Click to edit Master title style</a:t>
            </a:r>
          </a:p>
        </p:txBody>
      </p:sp>
      <p:sp>
        <p:nvSpPr>
          <p:cNvPr id="12" name="Content Placeholder 4">
            <a:extLst>
              <a:ext uri="{FF2B5EF4-FFF2-40B4-BE49-F238E27FC236}">
                <a16:creationId xmlns:a16="http://schemas.microsoft.com/office/drawing/2014/main" id="{AF19BEBD-2928-4786-BEF4-FBBB3E677273}"/>
              </a:ext>
            </a:extLst>
          </p:cNvPr>
          <p:cNvSpPr>
            <a:spLocks noGrp="1"/>
          </p:cNvSpPr>
          <p:nvPr>
            <p:ph sz="quarter" idx="16"/>
          </p:nvPr>
        </p:nvSpPr>
        <p:spPr>
          <a:xfrm>
            <a:off x="495299" y="1719072"/>
            <a:ext cx="5466587"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Content Placeholder 4">
            <a:extLst>
              <a:ext uri="{FF2B5EF4-FFF2-40B4-BE49-F238E27FC236}">
                <a16:creationId xmlns:a16="http://schemas.microsoft.com/office/drawing/2014/main" id="{D7EE507B-4794-44AC-A49E-5EA7EBB11625}"/>
              </a:ext>
            </a:extLst>
          </p:cNvPr>
          <p:cNvSpPr>
            <a:spLocks noGrp="1"/>
          </p:cNvSpPr>
          <p:nvPr>
            <p:ph sz="quarter" idx="17"/>
          </p:nvPr>
        </p:nvSpPr>
        <p:spPr>
          <a:xfrm>
            <a:off x="6215825" y="1719072"/>
            <a:ext cx="5466587"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Subtitle">
            <a:extLst>
              <a:ext uri="{FF2B5EF4-FFF2-40B4-BE49-F238E27FC236}">
                <a16:creationId xmlns:a16="http://schemas.microsoft.com/office/drawing/2014/main" id="{59254D1F-E01C-4A77-9600-A795D1694810}"/>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251661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12" name="Footer Placeholder 2">
            <a:extLst>
              <a:ext uri="{FF2B5EF4-FFF2-40B4-BE49-F238E27FC236}">
                <a16:creationId xmlns:a16="http://schemas.microsoft.com/office/drawing/2014/main" id="{3DBA47E8-0BB6-435E-8840-540F634338C8}"/>
              </a:ext>
            </a:extLst>
          </p:cNvPr>
          <p:cNvSpPr>
            <a:spLocks noGrp="1"/>
          </p:cNvSpPr>
          <p:nvPr>
            <p:ph type="ftr" sz="quarter" idx="10"/>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3" name="Title 2">
            <a:extLst>
              <a:ext uri="{FF2B5EF4-FFF2-40B4-BE49-F238E27FC236}">
                <a16:creationId xmlns:a16="http://schemas.microsoft.com/office/drawing/2014/main" id="{0FD8C327-DEE2-459B-8C84-74C50D49DB4E}"/>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50F9D0A8-20C5-41C2-8A23-1A7CCDCDBA4A}"/>
              </a:ext>
            </a:extLst>
          </p:cNvPr>
          <p:cNvSpPr>
            <a:spLocks noGrp="1"/>
          </p:cNvSpPr>
          <p:nvPr>
            <p:ph sz="quarter" idx="18"/>
          </p:nvPr>
        </p:nvSpPr>
        <p:spPr>
          <a:xfrm>
            <a:off x="495300"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4">
            <a:extLst>
              <a:ext uri="{FF2B5EF4-FFF2-40B4-BE49-F238E27FC236}">
                <a16:creationId xmlns:a16="http://schemas.microsoft.com/office/drawing/2014/main" id="{39BE2B26-0354-43FC-B500-68FC84B40876}"/>
              </a:ext>
            </a:extLst>
          </p:cNvPr>
          <p:cNvSpPr>
            <a:spLocks noGrp="1"/>
          </p:cNvSpPr>
          <p:nvPr>
            <p:ph sz="quarter" idx="19"/>
          </p:nvPr>
        </p:nvSpPr>
        <p:spPr>
          <a:xfrm>
            <a:off x="4312920"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4">
            <a:extLst>
              <a:ext uri="{FF2B5EF4-FFF2-40B4-BE49-F238E27FC236}">
                <a16:creationId xmlns:a16="http://schemas.microsoft.com/office/drawing/2014/main" id="{D85C0699-4F77-4570-8280-EBE59E071A40}"/>
              </a:ext>
            </a:extLst>
          </p:cNvPr>
          <p:cNvSpPr>
            <a:spLocks noGrp="1"/>
          </p:cNvSpPr>
          <p:nvPr>
            <p:ph sz="quarter" idx="20"/>
          </p:nvPr>
        </p:nvSpPr>
        <p:spPr>
          <a:xfrm>
            <a:off x="8116252"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0" name="Subtitle">
            <a:extLst>
              <a:ext uri="{FF2B5EF4-FFF2-40B4-BE49-F238E27FC236}">
                <a16:creationId xmlns:a16="http://schemas.microsoft.com/office/drawing/2014/main" id="{0A02D598-0894-4B6B-89A6-48B8073C9D11}"/>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6139368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Shelf Blue">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9ACF7413-427B-4F07-806F-E831FB15B742}"/>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1"/>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endParaRPr lang="en-US" dirty="0"/>
          </a:p>
        </p:txBody>
      </p:sp>
      <p:sp>
        <p:nvSpPr>
          <p:cNvPr id="12" name="TextBox 11"/>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6018C051-C8ED-490A-8420-0B33C7EBC95D}"/>
              </a:ext>
            </a:extLst>
          </p:cNvPr>
          <p:cNvSpPr>
            <a:spLocks noGrp="1"/>
          </p:cNvSpPr>
          <p:nvPr>
            <p:ph type="title"/>
          </p:nvPr>
        </p:nvSpPr>
        <p:spPr/>
        <p:txBody>
          <a:bodyPr/>
          <a:lstStyle/>
          <a:p>
            <a:r>
              <a:rPr lang="en-US"/>
              <a:t>Click to edit Master title style</a:t>
            </a:r>
          </a:p>
        </p:txBody>
      </p:sp>
      <p:sp>
        <p:nvSpPr>
          <p:cNvPr id="15" name="Content Placeholder 4">
            <a:extLst>
              <a:ext uri="{FF2B5EF4-FFF2-40B4-BE49-F238E27FC236}">
                <a16:creationId xmlns:a16="http://schemas.microsoft.com/office/drawing/2014/main" id="{79BAC33F-C2B1-4F90-8D6A-FE73B82B3A96}"/>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Subtitle">
            <a:extLst>
              <a:ext uri="{FF2B5EF4-FFF2-40B4-BE49-F238E27FC236}">
                <a16:creationId xmlns:a16="http://schemas.microsoft.com/office/drawing/2014/main" id="{367C7EAB-A60F-4055-BBCB-DA0E8A0A79F2}"/>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41582958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Shelf Light Blue">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80EBDE72-AAC3-4FD4-B63C-6EC864078FC7}"/>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endParaRPr lang="en-US" dirty="0"/>
          </a:p>
        </p:txBody>
      </p:sp>
      <p:sp>
        <p:nvSpPr>
          <p:cNvPr id="12" name="TextBox 11">
            <a:extLst>
              <a:ext uri="{FF2B5EF4-FFF2-40B4-BE49-F238E27FC236}">
                <a16:creationId xmlns:a16="http://schemas.microsoft.com/office/drawing/2014/main" id="{0772DE95-5F40-4C88-9E16-D7F56635871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D67D4D28-7220-4DBF-B84F-7522AA7B5C1B}"/>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4E07DCE0-7EB1-456A-B894-0D5496B16D5E}"/>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8820FD8A-8603-4176-922E-40B95479EA99}"/>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41576918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Shelf Tea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0164726C-A8F1-44A2-A682-1C3A6ED5EF31}"/>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3"/>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4189" y="5607050"/>
            <a:ext cx="11187270"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endParaRPr lang="en-US" dirty="0"/>
          </a:p>
        </p:txBody>
      </p:sp>
      <p:sp>
        <p:nvSpPr>
          <p:cNvPr id="12" name="TextBox 11">
            <a:extLst>
              <a:ext uri="{FF2B5EF4-FFF2-40B4-BE49-F238E27FC236}">
                <a16:creationId xmlns:a16="http://schemas.microsoft.com/office/drawing/2014/main" id="{A01FA77F-3D40-4DEB-9A7F-D3D4CF616BD2}"/>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4">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F30F1C18-7699-4A7F-B63A-CD243921F05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6B31CF51-940B-40E8-B469-4A0DD89E624F}"/>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5495F504-4F4A-4408-BBF6-D0CB39AE6B92}"/>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42373958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Shelf Nicke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D3911860-7298-45AC-AFD0-88B4C50A80EC}"/>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6">
                <a:lumMod val="40000"/>
                <a:lumOff val="60000"/>
              </a:schemeClr>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4189" y="5607050"/>
            <a:ext cx="11187270" cy="929054"/>
          </a:xfrm>
          <a:prstGeom prst="rect">
            <a:avLst/>
          </a:prstGeom>
        </p:spPr>
        <p:txBody>
          <a:bodyPr anchor="ctr"/>
          <a:lstStyle>
            <a:lvl1pPr marL="0" indent="0">
              <a:lnSpc>
                <a:spcPct val="89000"/>
              </a:lnSpc>
              <a:spcBef>
                <a:spcPts val="0"/>
              </a:spcBef>
              <a:spcAft>
                <a:spcPts val="1200"/>
              </a:spcAft>
              <a:buNone/>
              <a:defRPr sz="2800">
                <a:solidFill>
                  <a:schemeClr val="tx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endParaRPr lang="en-US" dirty="0"/>
          </a:p>
        </p:txBody>
      </p:sp>
      <p:sp>
        <p:nvSpPr>
          <p:cNvPr id="12" name="TextBox 11">
            <a:extLst>
              <a:ext uri="{FF2B5EF4-FFF2-40B4-BE49-F238E27FC236}">
                <a16:creationId xmlns:a16="http://schemas.microsoft.com/office/drawing/2014/main" id="{A01FA77F-3D40-4DEB-9A7F-D3D4CF616BD2}"/>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3887335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Shelf Gun Meta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4377029C-3353-4ACD-947C-766B21BA6603}"/>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endParaRPr lang="en-US" dirty="0"/>
          </a:p>
        </p:txBody>
      </p:sp>
      <p:sp>
        <p:nvSpPr>
          <p:cNvPr id="12" name="TextBox 11">
            <a:extLst>
              <a:ext uri="{FF2B5EF4-FFF2-40B4-BE49-F238E27FC236}">
                <a16:creationId xmlns:a16="http://schemas.microsoft.com/office/drawing/2014/main" id="{5B138D84-381C-4F04-90C0-74D8D751D69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BD0318B4-6B51-4F6A-94BE-C72B04D42563}"/>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87440954-896A-4F1B-AEBA-4E4DBC73ED90}"/>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123382FB-35E4-4970-94A3-EDD49E681D64}"/>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4381633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Shelf Midnight">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7569AADC-D1FA-4953-9861-AF854AF4F385}"/>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tx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endParaRPr lang="en-US" dirty="0"/>
          </a:p>
        </p:txBody>
      </p:sp>
      <p:sp>
        <p:nvSpPr>
          <p:cNvPr id="12" name="TextBox 11">
            <a:extLst>
              <a:ext uri="{FF2B5EF4-FFF2-40B4-BE49-F238E27FC236}">
                <a16:creationId xmlns:a16="http://schemas.microsoft.com/office/drawing/2014/main" id="{5B138D84-381C-4F04-90C0-74D8D751D69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CE07AFB8-3706-418A-9C57-68819BDA292D}"/>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E9F6828D-39BF-4AE8-BBB6-8AEEC2923DA5}"/>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3F36228C-E8D4-4505-84AF-8F6E66215BE6}"/>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286984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0"/>
            <a:ext cx="493776" cy="685800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3"/>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980ADE19-913D-47A0-B4F2-710200103A3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9" name="TextBox 18">
            <a:extLst>
              <a:ext uri="{FF2B5EF4-FFF2-40B4-BE49-F238E27FC236}">
                <a16:creationId xmlns:a16="http://schemas.microsoft.com/office/drawing/2014/main" id="{F0C5CF58-2DC9-4B23-82BD-713A6628DCFA}"/>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97198799-C3BB-4526-8E3A-F87ABC102ED3}"/>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3" name="Content Placeholder 4">
            <a:extLst>
              <a:ext uri="{FF2B5EF4-FFF2-40B4-BE49-F238E27FC236}">
                <a16:creationId xmlns:a16="http://schemas.microsoft.com/office/drawing/2014/main" id="{9F249DEF-717D-473E-B4EB-D95F63238AC7}"/>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4" name="Subtitle">
            <a:extLst>
              <a:ext uri="{FF2B5EF4-FFF2-40B4-BE49-F238E27FC236}">
                <a16:creationId xmlns:a16="http://schemas.microsoft.com/office/drawing/2014/main" id="{39D73410-E4CA-4A76-940E-3C423D8C9766}"/>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1" name="Text Placeholder 30">
            <a:extLst>
              <a:ext uri="{FF2B5EF4-FFF2-40B4-BE49-F238E27FC236}">
                <a16:creationId xmlns:a16="http://schemas.microsoft.com/office/drawing/2014/main" id="{8B58EE88-5827-42F5-A91B-AB0674D5563D}"/>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2">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Tree>
    <p:extLst>
      <p:ext uri="{BB962C8B-B14F-4D97-AF65-F5344CB8AC3E}">
        <p14:creationId xmlns:p14="http://schemas.microsoft.com/office/powerpoint/2010/main" val="31153466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Fifty Fifty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6" name="Rectangle: Single Corner Rounded 6">
            <a:extLst>
              <a:ext uri="{FF2B5EF4-FFF2-40B4-BE49-F238E27FC236}">
                <a16:creationId xmlns:a16="http://schemas.microsoft.com/office/drawing/2014/main" id="{09D60F74-3679-4043-99C0-326E124B1743}"/>
              </a:ext>
            </a:extLst>
          </p:cNvPr>
          <p:cNvSpPr/>
          <p:nvPr userDrawn="1"/>
        </p:nvSpPr>
        <p:spPr bwMode="gray">
          <a:xfrm flipH="1" flipV="1">
            <a:off x="6096000" y="-3"/>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5"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AF46489A-6582-41AC-A2D4-9439A77D62A3}"/>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9" name="TextBox 18">
            <a:extLst>
              <a:ext uri="{FF2B5EF4-FFF2-40B4-BE49-F238E27FC236}">
                <a16:creationId xmlns:a16="http://schemas.microsoft.com/office/drawing/2014/main" id="{F8FDABDB-EFAA-43E9-B631-2683EEC8D15D}"/>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513DCD4-4A2F-4987-802E-E8BA4E29238D}"/>
              </a:ext>
            </a:extLst>
          </p:cNvPr>
          <p:cNvSpPr>
            <a:spLocks noGrp="1"/>
          </p:cNvSpPr>
          <p:nvPr>
            <p:ph type="title"/>
          </p:nvPr>
        </p:nvSpPr>
        <p:spPr>
          <a:xfrm>
            <a:off x="495301" y="146549"/>
            <a:ext cx="5111494"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C2365482-1B10-4CB8-9586-A1C30E739DDE}"/>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7CCB0487-21B8-4B05-8AB0-7E85B0145886}"/>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 Placeholder 30">
            <a:extLst>
              <a:ext uri="{FF2B5EF4-FFF2-40B4-BE49-F238E27FC236}">
                <a16:creationId xmlns:a16="http://schemas.microsoft.com/office/drawing/2014/main" id="{E3D9EEF0-223A-45A2-A406-0D6534094D7D}"/>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2">
                    <a:lumMod val="20000"/>
                    <a:lumOff val="8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Tree>
    <p:extLst>
      <p:ext uri="{BB962C8B-B14F-4D97-AF65-F5344CB8AC3E}">
        <p14:creationId xmlns:p14="http://schemas.microsoft.com/office/powerpoint/2010/main" val="38768469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Teal">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D120CCC-109C-4E5C-B306-EFDD6AA78641}"/>
              </a:ext>
            </a:extLst>
          </p:cNvPr>
          <p:cNvGrpSpPr/>
          <p:nvPr userDrawn="1"/>
        </p:nvGrpSpPr>
        <p:grpSpPr>
          <a:xfrm>
            <a:off x="-1" y="-3"/>
            <a:ext cx="9779986" cy="6167628"/>
            <a:chOff x="-1" y="-3"/>
            <a:chExt cx="977998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3">
                <a:lumMod val="60000"/>
                <a:lumOff val="40000"/>
              </a:schemeClr>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28020" y="2"/>
              <a:ext cx="251965" cy="6167623"/>
            </a:xfrm>
            <a:prstGeom prst="round1Rect">
              <a:avLst>
                <a:gd name="adj" fmla="val 5000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3"/>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13" name="first shadow">
              <a:extLst>
                <a:ext uri="{FF2B5EF4-FFF2-40B4-BE49-F238E27FC236}">
                  <a16:creationId xmlns:a16="http://schemas.microsoft.com/office/drawing/2014/main" id="{04A8C0BE-7856-4CA4-8492-3CB665CE0716}"/>
                </a:ext>
              </a:extLst>
            </p:cNvPr>
            <p:cNvSpPr/>
            <p:nvPr userDrawn="1"/>
          </p:nvSpPr>
          <p:spPr bwMode="gray">
            <a:xfrm flipV="1">
              <a:off x="8035728" y="0"/>
              <a:ext cx="471447" cy="5477240"/>
            </a:xfrm>
            <a:prstGeom prst="round1Rect">
              <a:avLst>
                <a:gd name="adj" fmla="val 27232"/>
              </a:avLst>
            </a:prstGeom>
            <a:gradFill flip="none" rotWithShape="1">
              <a:gsLst>
                <a:gs pos="39000">
                  <a:srgbClr val="3493A3">
                    <a:alpha val="58000"/>
                  </a:srgbClr>
                </a:gs>
                <a:gs pos="68000">
                  <a:schemeClr val="accent4">
                    <a:lumMod val="50000"/>
                  </a:schemeClr>
                </a:gs>
                <a:gs pos="0">
                  <a:schemeClr val="accent3">
                    <a:alpha val="0"/>
                  </a:schemeClr>
                </a:gs>
                <a:gs pos="100000">
                  <a:schemeClr val="accent3">
                    <a:lumMod val="50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6952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5" name="Freeform 5">
            <a:extLst>
              <a:ext uri="{FF2B5EF4-FFF2-40B4-BE49-F238E27FC236}">
                <a16:creationId xmlns:a16="http://schemas.microsoft.com/office/drawing/2014/main" id="{10F45CAB-6C78-42FD-A10C-D8E2F32FE9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4" name="Title 2">
            <a:extLst>
              <a:ext uri="{FF2B5EF4-FFF2-40B4-BE49-F238E27FC236}">
                <a16:creationId xmlns:a16="http://schemas.microsoft.com/office/drawing/2014/main" id="{B4A69CDC-C3E8-42CD-A432-E856010C76D8}"/>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0936093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Fifty Fifty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9" name="TextBox 18">
            <a:extLst>
              <a:ext uri="{FF2B5EF4-FFF2-40B4-BE49-F238E27FC236}">
                <a16:creationId xmlns:a16="http://schemas.microsoft.com/office/drawing/2014/main" id="{50F9C47B-623B-44C7-9C7F-1F500BFC4F8F}"/>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4">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797F70B6-DCBF-4F5D-B095-EE85957F998D}"/>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B866DC54-C2B3-4A00-A4F2-854B87924E45}"/>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F989A584-2589-4972-84AE-BF0947D9FF0B}"/>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 Placeholder 30">
            <a:extLst>
              <a:ext uri="{FF2B5EF4-FFF2-40B4-BE49-F238E27FC236}">
                <a16:creationId xmlns:a16="http://schemas.microsoft.com/office/drawing/2014/main" id="{AD736622-7ACE-48B5-A276-83E307B7975D}"/>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4">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Tree>
    <p:extLst>
      <p:ext uri="{BB962C8B-B14F-4D97-AF65-F5344CB8AC3E}">
        <p14:creationId xmlns:p14="http://schemas.microsoft.com/office/powerpoint/2010/main" val="8690669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Fifty Fifty Nicke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6">
              <a:lumMod val="40000"/>
              <a:lumOff val="6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tx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tx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Clr>
                <a:schemeClr val="bg1"/>
              </a:buCl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9" name="TextBox 18">
            <a:extLst>
              <a:ext uri="{FF2B5EF4-FFF2-40B4-BE49-F238E27FC236}">
                <a16:creationId xmlns:a16="http://schemas.microsoft.com/office/drawing/2014/main" id="{50F9C47B-623B-44C7-9C7F-1F500BFC4F8F}"/>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76F65DF-84F6-42C7-8562-99CBDBFA5CC9}"/>
              </a:ext>
            </a:extLst>
          </p:cNvPr>
          <p:cNvSpPr>
            <a:spLocks noGrp="1"/>
          </p:cNvSpPr>
          <p:nvPr>
            <p:ph type="title"/>
          </p:nvPr>
        </p:nvSpPr>
        <p:spPr>
          <a:xfrm>
            <a:off x="495300" y="146549"/>
            <a:ext cx="5103876"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0B4106D1-A591-4047-9A15-3E7021F60D79}"/>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34F73A9A-E297-486A-B570-0527FB1B4807}"/>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2" name="Text Placeholder 30">
            <a:extLst>
              <a:ext uri="{FF2B5EF4-FFF2-40B4-BE49-F238E27FC236}">
                <a16:creationId xmlns:a16="http://schemas.microsoft.com/office/drawing/2014/main" id="{49AD1B07-C4FD-4C9D-9312-A5EC81770ECC}"/>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Tree>
    <p:extLst>
      <p:ext uri="{BB962C8B-B14F-4D97-AF65-F5344CB8AC3E}">
        <p14:creationId xmlns:p14="http://schemas.microsoft.com/office/powerpoint/2010/main" val="12953999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Fifty Fifty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9" name="TextBox 18">
            <a:extLst>
              <a:ext uri="{FF2B5EF4-FFF2-40B4-BE49-F238E27FC236}">
                <a16:creationId xmlns:a16="http://schemas.microsoft.com/office/drawing/2014/main" id="{B05E7361-44C3-46E4-A8A9-F1B52C8F206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493F0D21-2521-45F0-85BA-BF9803A35F17}"/>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87B5272A-CBDF-4CA9-9DE9-D4F532997B73}"/>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B662BC0F-F076-4B55-B6A0-1AD9BE1E8237}"/>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 Placeholder 30">
            <a:extLst>
              <a:ext uri="{FF2B5EF4-FFF2-40B4-BE49-F238E27FC236}">
                <a16:creationId xmlns:a16="http://schemas.microsoft.com/office/drawing/2014/main" id="{98C5E184-0882-4D41-A23E-3824894FC265}"/>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40000"/>
                    <a:lumOff val="6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Tree>
    <p:extLst>
      <p:ext uri="{BB962C8B-B14F-4D97-AF65-F5344CB8AC3E}">
        <p14:creationId xmlns:p14="http://schemas.microsoft.com/office/powerpoint/2010/main" val="35296029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Fifty Fifty Midnight">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9" name="TextBox 18">
            <a:extLst>
              <a:ext uri="{FF2B5EF4-FFF2-40B4-BE49-F238E27FC236}">
                <a16:creationId xmlns:a16="http://schemas.microsoft.com/office/drawing/2014/main" id="{B05E7361-44C3-46E4-A8A9-F1B52C8F206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CEBE69E7-5CB1-4371-A01F-1932CE10F613}"/>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570B9888-0249-4C15-BC59-AD316913B011}"/>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1" name="Subtitle">
            <a:extLst>
              <a:ext uri="{FF2B5EF4-FFF2-40B4-BE49-F238E27FC236}">
                <a16:creationId xmlns:a16="http://schemas.microsoft.com/office/drawing/2014/main" id="{D4713C7C-41F3-44B5-934C-F4C6CC9F78AC}"/>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 Placeholder 30">
            <a:extLst>
              <a:ext uri="{FF2B5EF4-FFF2-40B4-BE49-F238E27FC236}">
                <a16:creationId xmlns:a16="http://schemas.microsoft.com/office/drawing/2014/main" id="{DF7552C7-E7B6-419F-B7F1-AA2E21B30733}"/>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Tree>
    <p:extLst>
      <p:ext uri="{BB962C8B-B14F-4D97-AF65-F5344CB8AC3E}">
        <p14:creationId xmlns:p14="http://schemas.microsoft.com/office/powerpoint/2010/main" val="22240433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A7C99A1E-5CFA-4EFC-A063-074EDF821119}"/>
              </a:ext>
            </a:extLst>
          </p:cNvPr>
          <p:cNvSpPr/>
          <p:nvPr userDrawn="1"/>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0" name="Rectangle 19">
            <a:extLst>
              <a:ext uri="{FF2B5EF4-FFF2-40B4-BE49-F238E27FC236}">
                <a16:creationId xmlns:a16="http://schemas.microsoft.com/office/drawing/2014/main" id="{06827744-B91D-4E14-9EE6-4F4E5230170B}"/>
              </a:ext>
            </a:extLst>
          </p:cNvPr>
          <p:cNvSpPr/>
          <p:nvPr userDrawn="1"/>
        </p:nvSpPr>
        <p:spPr bwMode="gray">
          <a:xfrm flipH="1">
            <a:off x="7533627"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Tree>
    <p:extLst>
      <p:ext uri="{BB962C8B-B14F-4D97-AF65-F5344CB8AC3E}">
        <p14:creationId xmlns:p14="http://schemas.microsoft.com/office/powerpoint/2010/main" val="32672570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Cutaway 1/3 Righ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C68A4FCD-30A8-446A-AB4C-13ACB27E6228}"/>
              </a:ext>
            </a:extLst>
          </p:cNvPr>
          <p:cNvSpPr/>
          <p:nvPr userDrawn="1"/>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3" name="Rectangle 12">
            <a:extLst>
              <a:ext uri="{FF2B5EF4-FFF2-40B4-BE49-F238E27FC236}">
                <a16:creationId xmlns:a16="http://schemas.microsoft.com/office/drawing/2014/main" id="{96D5943C-75AB-4BED-9FFA-7B6830FACA97}"/>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4695554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Cutaway 1/3 Right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AB51F90E-B93A-4E1E-980A-EC51B8C51A79}"/>
              </a:ext>
            </a:extLst>
          </p:cNvPr>
          <p:cNvSpPr/>
          <p:nvPr userDrawn="1"/>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D4148F99-B815-445E-B22D-27FE0C6128C1}"/>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sysClr val="windowText" lastClr="000000"/>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3">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3">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28207450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Cutaway 1/3 Right Nicke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C31954D-F38E-4B9C-8225-2512833E3BA9}"/>
              </a:ext>
            </a:extLst>
          </p:cNvPr>
          <p:cNvSpPr/>
          <p:nvPr userDrawn="1"/>
        </p:nvSpPr>
        <p:spPr bwMode="gray">
          <a:xfrm>
            <a:off x="7533627" y="0"/>
            <a:ext cx="4658373"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3" name="Rectangle 12">
            <a:extLst>
              <a:ext uri="{FF2B5EF4-FFF2-40B4-BE49-F238E27FC236}">
                <a16:creationId xmlns:a16="http://schemas.microsoft.com/office/drawing/2014/main" id="{1F746A2F-65ED-4DC7-ABBA-D95E9E1CF83C}"/>
              </a:ext>
            </a:extLst>
          </p:cNvPr>
          <p:cNvSpPr/>
          <p:nvPr userDrawn="1"/>
        </p:nvSpPr>
        <p:spPr bwMode="gray">
          <a:xfrm flipH="1">
            <a:off x="7525676"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None/>
              <a:defRPr>
                <a:solidFill>
                  <a:schemeClr val="tx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0672455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Cutaway 1/3 Right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EB841618-0B77-4F32-A159-4DE43C0A1317}"/>
              </a:ext>
            </a:extLst>
          </p:cNvPr>
          <p:cNvSpPr/>
          <p:nvPr userDrawn="1"/>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45DA6A80-E051-42BF-B6D5-4416297417FC}"/>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445151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Cutaway 1/3 Right Midn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8BE28DD-5384-4ADB-A3D5-27F435BB7048}"/>
              </a:ext>
            </a:extLst>
          </p:cNvPr>
          <p:cNvSpPr/>
          <p:nvPr userDrawn="1"/>
        </p:nvSpPr>
        <p:spPr bwMode="gray">
          <a:xfrm>
            <a:off x="7533627" y="0"/>
            <a:ext cx="4658373"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3" name="Rectangle 12">
            <a:extLst>
              <a:ext uri="{FF2B5EF4-FFF2-40B4-BE49-F238E27FC236}">
                <a16:creationId xmlns:a16="http://schemas.microsoft.com/office/drawing/2014/main" id="{6D2B7282-B427-4833-8084-9895CB62F63F}"/>
              </a:ext>
            </a:extLst>
          </p:cNvPr>
          <p:cNvSpPr/>
          <p:nvPr userDrawn="1"/>
        </p:nvSpPr>
        <p:spPr bwMode="gray">
          <a:xfrm flipH="1">
            <a:off x="7525676"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25493122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Title Nickel">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D120CCC-109C-4E5C-B306-EFDD6AA78641}"/>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6">
                <a:lumMod val="40000"/>
                <a:lumOff val="60000"/>
              </a:schemeClr>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13" name="first shadow">
              <a:extLst>
                <a:ext uri="{FF2B5EF4-FFF2-40B4-BE49-F238E27FC236}">
                  <a16:creationId xmlns:a16="http://schemas.microsoft.com/office/drawing/2014/main" id="{04A8C0BE-7856-4CA4-8492-3CB665CE0716}"/>
                </a:ext>
              </a:extLst>
            </p:cNvPr>
            <p:cNvSpPr/>
            <p:nvPr userDrawn="1"/>
          </p:nvSpPr>
          <p:spPr bwMode="gray">
            <a:xfrm flipV="1">
              <a:off x="8035728" y="0"/>
              <a:ext cx="471447" cy="5477240"/>
            </a:xfrm>
            <a:prstGeom prst="round1Rect">
              <a:avLst>
                <a:gd name="adj" fmla="val 27232"/>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6952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tx1"/>
                </a:solidFill>
              </a:defRPr>
            </a:lvl1pPr>
            <a:lvl2pPr marL="0" indent="0">
              <a:lnSpc>
                <a:spcPct val="96000"/>
              </a:lnSpc>
              <a:spcBef>
                <a:spcPts val="0"/>
              </a:spcBef>
              <a:buFont typeface="Microsoft Sans Serif" panose="020B0604020202020204" pitchFamily="34" charset="0"/>
              <a:buNone/>
              <a:defRPr sz="1800">
                <a:solidFill>
                  <a:schemeClr val="tx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tx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5" name="Freeform 5">
            <a:extLst>
              <a:ext uri="{FF2B5EF4-FFF2-40B4-BE49-F238E27FC236}">
                <a16:creationId xmlns:a16="http://schemas.microsoft.com/office/drawing/2014/main" id="{10F45CAB-6C78-42FD-A10C-D8E2F32FE9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4" name="Title 2">
            <a:extLst>
              <a:ext uri="{FF2B5EF4-FFF2-40B4-BE49-F238E27FC236}">
                <a16:creationId xmlns:a16="http://schemas.microsoft.com/office/drawing/2014/main" id="{54674946-CCA2-4A4D-840D-BEF24D092472}"/>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lvl1pPr>
          </a:lstStyle>
          <a:p>
            <a:r>
              <a:rPr lang="en-US"/>
              <a:t>Click to edit Master title style</a:t>
            </a:r>
            <a:endParaRPr lang="en-US" dirty="0"/>
          </a:p>
        </p:txBody>
      </p:sp>
    </p:spTree>
    <p:extLst>
      <p:ext uri="{BB962C8B-B14F-4D97-AF65-F5344CB8AC3E}">
        <p14:creationId xmlns:p14="http://schemas.microsoft.com/office/powerpoint/2010/main" val="28894368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Full Imag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11" name="TextBox 10">
            <a:extLst>
              <a:ext uri="{FF2B5EF4-FFF2-40B4-BE49-F238E27FC236}">
                <a16:creationId xmlns:a16="http://schemas.microsoft.com/office/drawing/2014/main" id="{68544918-59EA-42FF-BD90-3E9394ACFC21}"/>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endParaRPr lang="en-US" dirty="0"/>
          </a:p>
        </p:txBody>
      </p:sp>
    </p:spTree>
    <p:extLst>
      <p:ext uri="{BB962C8B-B14F-4D97-AF65-F5344CB8AC3E}">
        <p14:creationId xmlns:p14="http://schemas.microsoft.com/office/powerpoint/2010/main" val="22533792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Image Left Blue">
    <p:bg>
      <p:bgPr>
        <a:solidFill>
          <a:srgbClr val="FFFFFF"/>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C5D6C4BB-10B8-48B1-8A75-CB4C3C072DD2}"/>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68544918-59EA-42FF-BD90-3E9394ACFC21}"/>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60000"/>
                  <a:lumOff val="40000"/>
                </a:schemeClr>
              </a:solidFill>
              <a:latin typeface="+mn-lt"/>
              <a:ea typeface="+mn-ea"/>
              <a:cs typeface="+mn-cs"/>
            </a:endParaRPr>
          </a:p>
        </p:txBody>
      </p:sp>
      <p:sp>
        <p:nvSpPr>
          <p:cNvPr id="12" name="Title 1">
            <a:extLst>
              <a:ext uri="{FF2B5EF4-FFF2-40B4-BE49-F238E27FC236}">
                <a16:creationId xmlns:a16="http://schemas.microsoft.com/office/drawing/2014/main" id="{A7476AD6-6474-493F-AC7C-EB97BA7C71BE}"/>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7171587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Image Left L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44"/>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82F2D51B-5576-4517-9671-7D622E841C9C}"/>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0778670D-4F69-4C4D-B117-2B7F0B321896}"/>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40000"/>
                  <a:lumOff val="60000"/>
                </a:schemeClr>
              </a:solidFill>
              <a:latin typeface="+mn-lt"/>
              <a:ea typeface="+mn-ea"/>
              <a:cs typeface="+mn-cs"/>
            </a:endParaRPr>
          </a:p>
        </p:txBody>
      </p:sp>
      <p:sp>
        <p:nvSpPr>
          <p:cNvPr id="10" name="Title 1">
            <a:extLst>
              <a:ext uri="{FF2B5EF4-FFF2-40B4-BE49-F238E27FC236}">
                <a16:creationId xmlns:a16="http://schemas.microsoft.com/office/drawing/2014/main" id="{D59F355A-448C-46FB-AD5A-C2715FB65F1F}"/>
              </a:ext>
            </a:extLst>
          </p:cNvPr>
          <p:cNvSpPr>
            <a:spLocks noGrp="1"/>
          </p:cNvSpPr>
          <p:nvPr>
            <p:ph type="title"/>
          </p:nvPr>
        </p:nvSpPr>
        <p:spPr>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0411478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Image Left Te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sysClr val="windowText" lastClr="000000"/>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9"/>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3E091B5-BFCD-4450-B65E-BD037B9E0C10}"/>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23FD9A0F-97F7-4850-8C6F-60BFF40BC6F0}"/>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4">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F6904370-72AB-4BB4-A7CD-A52DDDBB6992}"/>
              </a:ext>
            </a:extLst>
          </p:cNvPr>
          <p:cNvSpPr>
            <a:spLocks noGrp="1"/>
          </p:cNvSpPr>
          <p:nvPr>
            <p:ph type="title"/>
          </p:nvPr>
        </p:nvSpPr>
        <p:spPr>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4503380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Image Left Nicke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9"/>
          </a:xfrm>
          <a:prstGeom prst="rect">
            <a:avLst/>
          </a:prstGeom>
        </p:spPr>
        <p:txBody>
          <a:bodyPr anchor="t"/>
          <a:lstStyle>
            <a:lvl1pPr marL="0" indent="0">
              <a:lnSpc>
                <a:spcPct val="96000"/>
              </a:lnSpc>
              <a:buClr>
                <a:schemeClr val="bg1"/>
              </a:buClr>
              <a:buNone/>
              <a:defRPr sz="1800">
                <a:solidFill>
                  <a:schemeClr val="tx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3E091B5-BFCD-4450-B65E-BD037B9E0C10}"/>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23FD9A0F-97F7-4850-8C6F-60BFF40BC6F0}"/>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2797094"/>
            <a:ext cx="3574220" cy="1787605"/>
          </a:xfrm>
        </p:spPr>
        <p:txBody>
          <a:bodyPr wrap="square">
            <a:spAutoFit/>
          </a:bodyPr>
          <a:lstStyle>
            <a:lvl1pPr>
              <a:lnSpc>
                <a:spcPct val="87000"/>
              </a:lnSpc>
              <a:defRPr sz="4400"/>
            </a:lvl1pPr>
          </a:lstStyle>
          <a:p>
            <a:r>
              <a:rPr lang="en-US"/>
              <a:t>Click to edit Master title style</a:t>
            </a:r>
            <a:endParaRPr lang="en-US" dirty="0"/>
          </a:p>
        </p:txBody>
      </p:sp>
    </p:spTree>
    <p:extLst>
      <p:ext uri="{BB962C8B-B14F-4D97-AF65-F5344CB8AC3E}">
        <p14:creationId xmlns:p14="http://schemas.microsoft.com/office/powerpoint/2010/main" val="19126642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Image Left Gun Met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11DEBD1-5919-4686-9452-739A6D1692D0}"/>
              </a:ext>
            </a:extLst>
          </p:cNvPr>
          <p:cNvSpPr>
            <a:spLocks noGrp="1"/>
          </p:cNvSpPr>
          <p:nvPr>
            <p:ph type="ftr" sz="quarter" idx="16"/>
          </p:nvPr>
        </p:nvSpPr>
        <p:spPr bwMode="gray">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dirty="0"/>
              <a:t>Source sample text</a:t>
            </a:r>
          </a:p>
        </p:txBody>
      </p:sp>
      <p:sp>
        <p:nvSpPr>
          <p:cNvPr id="11" name="TextBox 10">
            <a:extLst>
              <a:ext uri="{FF2B5EF4-FFF2-40B4-BE49-F238E27FC236}">
                <a16:creationId xmlns:a16="http://schemas.microsoft.com/office/drawing/2014/main" id="{435DC34B-0DF9-44EF-8844-6F6CC8EEFC02}"/>
              </a:ext>
            </a:extLst>
          </p:cNvPr>
          <p:cNvSpPr txBox="1"/>
          <p:nvPr userDrawn="1"/>
        </p:nvSpPr>
        <p:spPr bwMode="gray">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40000"/>
                  <a:lumOff val="60000"/>
                </a:schemeClr>
              </a:solidFill>
              <a:latin typeface="+mn-lt"/>
              <a:ea typeface="+mn-ea"/>
              <a:cs typeface="+mn-cs"/>
            </a:endParaRPr>
          </a:p>
        </p:txBody>
      </p:sp>
      <p:sp>
        <p:nvSpPr>
          <p:cNvPr id="10" name="Title 1">
            <a:extLst>
              <a:ext uri="{FF2B5EF4-FFF2-40B4-BE49-F238E27FC236}">
                <a16:creationId xmlns:a16="http://schemas.microsoft.com/office/drawing/2014/main" id="{8DC30169-2852-41FD-A7C3-4826B66A052C}"/>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5214300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Image Left Midnigh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11DEBD1-5919-4686-9452-739A6D1692D0}"/>
              </a:ext>
            </a:extLst>
          </p:cNvPr>
          <p:cNvSpPr>
            <a:spLocks noGrp="1"/>
          </p:cNvSpPr>
          <p:nvPr>
            <p:ph type="ftr" sz="quarter" idx="16"/>
          </p:nvPr>
        </p:nvSpPr>
        <p:spPr bwMode="gray">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435DC34B-0DF9-44EF-8844-6F6CC8EEFC02}"/>
              </a:ext>
            </a:extLst>
          </p:cNvPr>
          <p:cNvSpPr txBox="1"/>
          <p:nvPr userDrawn="1"/>
        </p:nvSpPr>
        <p:spPr bwMode="gray">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F8B30772-61E4-4188-8773-0B3D2EF52290}"/>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3420900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1"/>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BE859372-4677-4C6F-BF6E-40E3BFADA6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a:t>Source sample text</a:t>
            </a:r>
            <a:endParaRPr lang="en-US" dirty="0"/>
          </a:p>
        </p:txBody>
      </p:sp>
      <p:sp>
        <p:nvSpPr>
          <p:cNvPr id="10" name="Title 1">
            <a:extLst>
              <a:ext uri="{FF2B5EF4-FFF2-40B4-BE49-F238E27FC236}">
                <a16:creationId xmlns:a16="http://schemas.microsoft.com/office/drawing/2014/main" id="{6435A7F3-6D74-487F-B987-EE024614BB1E}"/>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4279049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Image Right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6000" cy="1657345"/>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24A2011-D876-411A-AE88-8884DC253188}"/>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Source sample text</a:t>
            </a:r>
            <a:endParaRPr lang="en-US" dirty="0"/>
          </a:p>
        </p:txBody>
      </p:sp>
      <p:sp>
        <p:nvSpPr>
          <p:cNvPr id="9" name="Title 1">
            <a:extLst>
              <a:ext uri="{FF2B5EF4-FFF2-40B4-BE49-F238E27FC236}">
                <a16:creationId xmlns:a16="http://schemas.microsoft.com/office/drawing/2014/main" id="{BCE7E5EC-A980-499E-B261-9B6A724F45FB}"/>
              </a:ext>
            </a:extLst>
          </p:cNvPr>
          <p:cNvSpPr>
            <a:spLocks noGrp="1"/>
          </p:cNvSpPr>
          <p:nvPr>
            <p:ph type="title"/>
          </p:nvPr>
        </p:nvSpPr>
        <p:spPr>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41136367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Image Right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a:t>Source sample text</a:t>
            </a:r>
            <a:endParaRPr lang="en-US" dirty="0"/>
          </a:p>
        </p:txBody>
      </p:sp>
      <p:sp>
        <p:nvSpPr>
          <p:cNvPr id="9" name="Title 1">
            <a:extLst>
              <a:ext uri="{FF2B5EF4-FFF2-40B4-BE49-F238E27FC236}">
                <a16:creationId xmlns:a16="http://schemas.microsoft.com/office/drawing/2014/main" id="{2868BC3B-427B-42AE-99BE-43783D38DBAC}"/>
              </a:ext>
            </a:extLst>
          </p:cNvPr>
          <p:cNvSpPr>
            <a:spLocks noGrp="1"/>
          </p:cNvSpPr>
          <p:nvPr>
            <p:ph type="title"/>
          </p:nvPr>
        </p:nvSpPr>
        <p:spPr>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2143078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Title Gun Metal">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D9F9C18C-4185-44B8-A8F7-0B0E67D86A05}"/>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6"/>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5"/>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14" name="first shadow">
              <a:extLst>
                <a:ext uri="{FF2B5EF4-FFF2-40B4-BE49-F238E27FC236}">
                  <a16:creationId xmlns:a16="http://schemas.microsoft.com/office/drawing/2014/main" id="{45B2270E-52C5-4478-9D7B-6EBAC263E5EC}"/>
                </a:ext>
              </a:extLst>
            </p:cNvPr>
            <p:cNvSpPr/>
            <p:nvPr userDrawn="1"/>
          </p:nvSpPr>
          <p:spPr bwMode="gray">
            <a:xfrm flipV="1">
              <a:off x="7771339" y="0"/>
              <a:ext cx="735836" cy="5477240"/>
            </a:xfrm>
            <a:prstGeom prst="round1Rect">
              <a:avLst>
                <a:gd name="adj" fmla="val 17346"/>
              </a:avLst>
            </a:prstGeom>
            <a:gradFill flip="none" rotWithShape="0">
              <a:gsLst>
                <a:gs pos="100000">
                  <a:schemeClr val="accent5">
                    <a:lumMod val="50000"/>
                  </a:schemeClr>
                </a:gs>
                <a:gs pos="0">
                  <a:schemeClr val="accent5">
                    <a:alpha val="0"/>
                  </a:schemeClr>
                </a:gs>
                <a:gs pos="54000">
                  <a:schemeClr val="accent5">
                    <a:lumMod val="50000"/>
                    <a:alpha val="20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6" name="Freeform 5">
            <a:extLst>
              <a:ext uri="{FF2B5EF4-FFF2-40B4-BE49-F238E27FC236}">
                <a16:creationId xmlns:a16="http://schemas.microsoft.com/office/drawing/2014/main" id="{EAF54038-2EE1-4AAA-8E7D-7B51C2DE442F}"/>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1FC1E11E-35BC-4505-BB14-A81D00893FB3}"/>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7255127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Image Right Nicke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800">
                <a:solidFill>
                  <a:schemeClr val="tx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2797094"/>
            <a:ext cx="3574220" cy="1787605"/>
          </a:xfrm>
        </p:spPr>
        <p:txBody>
          <a:bodyPr wrap="square">
            <a:spAutoFit/>
          </a:bodyPr>
          <a:lstStyle>
            <a:lvl1pPr>
              <a:lnSpc>
                <a:spcPct val="87000"/>
              </a:lnSpc>
              <a:defRPr sz="4400"/>
            </a:lvl1pPr>
          </a:lstStyle>
          <a:p>
            <a:r>
              <a:rPr lang="en-US"/>
              <a:t>Click to edit Master title style</a:t>
            </a:r>
            <a:endParaRPr lang="en-US" dirty="0"/>
          </a:p>
        </p:txBody>
      </p:sp>
    </p:spTree>
    <p:extLst>
      <p:ext uri="{BB962C8B-B14F-4D97-AF65-F5344CB8AC3E}">
        <p14:creationId xmlns:p14="http://schemas.microsoft.com/office/powerpoint/2010/main" val="23443976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Image Right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Source sample text</a:t>
            </a:r>
            <a:endParaRPr lang="en-US" dirty="0"/>
          </a:p>
        </p:txBody>
      </p:sp>
      <p:sp>
        <p:nvSpPr>
          <p:cNvPr id="9" name="Title 1">
            <a:extLst>
              <a:ext uri="{FF2B5EF4-FFF2-40B4-BE49-F238E27FC236}">
                <a16:creationId xmlns:a16="http://schemas.microsoft.com/office/drawing/2014/main" id="{55F13055-7657-4496-81D2-B665F79B6A2B}"/>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5934939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Image Right Midnight">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9" name="Title 1">
            <a:extLst>
              <a:ext uri="{FF2B5EF4-FFF2-40B4-BE49-F238E27FC236}">
                <a16:creationId xmlns:a16="http://schemas.microsoft.com/office/drawing/2014/main" id="{F61C4DE6-E5D7-49BF-BE1D-0EC8FCDC68D1}"/>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506771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gray">
          <a:xfrm>
            <a:off x="493713" y="2673349"/>
            <a:ext cx="2606675" cy="3727435"/>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Subtitle">
            <a:extLst>
              <a:ext uri="{FF2B5EF4-FFF2-40B4-BE49-F238E27FC236}">
                <a16:creationId xmlns:a16="http://schemas.microsoft.com/office/drawing/2014/main" id="{7B8D4663-B6E0-4AD4-8563-711289FF2DB0}"/>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2">
            <a:extLst>
              <a:ext uri="{FF2B5EF4-FFF2-40B4-BE49-F238E27FC236}">
                <a16:creationId xmlns:a16="http://schemas.microsoft.com/office/drawing/2014/main" id="{06F2EB5A-66E7-46F4-A54E-D517AD1E8AF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a:t>Source sample text</a:t>
            </a:r>
            <a:endParaRPr lang="en-US" dirty="0"/>
          </a:p>
        </p:txBody>
      </p:sp>
      <p:sp>
        <p:nvSpPr>
          <p:cNvPr id="13" name="Title 1">
            <a:extLst>
              <a:ext uri="{FF2B5EF4-FFF2-40B4-BE49-F238E27FC236}">
                <a16:creationId xmlns:a16="http://schemas.microsoft.com/office/drawing/2014/main" id="{7779B7D9-EE1F-4683-8289-2F379FA449E0}"/>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6154133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Cutaway 1/4 Lef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black">
          <a:xfrm>
            <a:off x="493713" y="2673349"/>
            <a:ext cx="2606675" cy="3727435"/>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Footer Placeholder 2">
            <a:extLst>
              <a:ext uri="{FF2B5EF4-FFF2-40B4-BE49-F238E27FC236}">
                <a16:creationId xmlns:a16="http://schemas.microsoft.com/office/drawing/2014/main" id="{B2F625D1-43CE-4269-85DE-B80E7855C56A}"/>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Source sample text</a:t>
            </a:r>
            <a:endParaRPr lang="en-US" dirty="0"/>
          </a:p>
        </p:txBody>
      </p:sp>
      <p:sp>
        <p:nvSpPr>
          <p:cNvPr id="12" name="Title 1">
            <a:extLst>
              <a:ext uri="{FF2B5EF4-FFF2-40B4-BE49-F238E27FC236}">
                <a16:creationId xmlns:a16="http://schemas.microsoft.com/office/drawing/2014/main" id="{E5B14D2D-DB7D-4B69-AD15-233459F8F4B3}"/>
              </a:ext>
            </a:extLst>
          </p:cNvPr>
          <p:cNvSpPr>
            <a:spLocks noGrp="1"/>
          </p:cNvSpPr>
          <p:nvPr>
            <p:ph type="title"/>
          </p:nvPr>
        </p:nvSpPr>
        <p:spPr>
          <a:xfrm>
            <a:off x="495300" y="428865"/>
            <a:ext cx="2605088" cy="1365567"/>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146C74A4-A6C9-4FA1-B811-B674B4DBBBA7}"/>
              </a:ext>
            </a:extLst>
          </p:cNvPr>
          <p:cNvSpPr>
            <a:spLocks noGrp="1"/>
          </p:cNvSpPr>
          <p:nvPr>
            <p:ph type="subTitle" idx="1"/>
          </p:nvPr>
        </p:nvSpPr>
        <p:spPr bwMode="auto">
          <a:xfrm>
            <a:off x="495300" y="1869281"/>
            <a:ext cx="2607469" cy="428451"/>
          </a:xfrm>
          <a:prstGeom prst="rect">
            <a:avLst/>
          </a:prstGeom>
        </p:spPr>
        <p:txBody>
          <a:bodyPr wrap="square">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32684113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Cutaway 1/4 Left Tea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49"/>
            <a:ext cx="2606675" cy="3727439"/>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a:t>Source sample text</a:t>
            </a:r>
            <a:endParaRPr lang="en-US" dirty="0"/>
          </a:p>
        </p:txBody>
      </p:sp>
      <p:sp>
        <p:nvSpPr>
          <p:cNvPr id="12" name="Title 1">
            <a:extLst>
              <a:ext uri="{FF2B5EF4-FFF2-40B4-BE49-F238E27FC236}">
                <a16:creationId xmlns:a16="http://schemas.microsoft.com/office/drawing/2014/main" id="{0DC4CC26-1781-4E6F-9904-2F3F546E1BC5}"/>
              </a:ext>
            </a:extLst>
          </p:cNvPr>
          <p:cNvSpPr>
            <a:spLocks noGrp="1"/>
          </p:cNvSpPr>
          <p:nvPr>
            <p:ph type="title"/>
          </p:nvPr>
        </p:nvSpPr>
        <p:spPr>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F791D318-BA35-40BC-B9B6-494F84B94A40}"/>
              </a:ext>
            </a:extLst>
          </p:cNvPr>
          <p:cNvSpPr>
            <a:spLocks noGrp="1"/>
          </p:cNvSpPr>
          <p:nvPr>
            <p:ph type="subTitle" idx="1"/>
          </p:nvPr>
        </p:nvSpPr>
        <p:spPr bwMode="auto">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4907893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Cutaway 1/4 Left Nicke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49"/>
            <a:ext cx="2606675" cy="3727439"/>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None/>
              <a:defRPr>
                <a:solidFill>
                  <a:schemeClr val="tx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2" name="Title 1">
            <a:extLst>
              <a:ext uri="{FF2B5EF4-FFF2-40B4-BE49-F238E27FC236}">
                <a16:creationId xmlns:a16="http://schemas.microsoft.com/office/drawing/2014/main" id="{8AF59A10-4C05-406A-AA75-78CF3E59B8C7}"/>
              </a:ext>
            </a:extLst>
          </p:cNvPr>
          <p:cNvSpPr>
            <a:spLocks noGrp="1"/>
          </p:cNvSpPr>
          <p:nvPr>
            <p:ph type="title"/>
          </p:nvPr>
        </p:nvSpPr>
        <p:spPr>
          <a:xfrm>
            <a:off x="495300" y="413092"/>
            <a:ext cx="2605088" cy="1381340"/>
          </a:xfrm>
        </p:spPr>
        <p:txBody>
          <a:bodyPr wrap="square">
            <a:spAutoFit/>
          </a:bodyPr>
          <a:lstStyle>
            <a:lvl1pPr>
              <a:lnSpc>
                <a:spcPct val="87000"/>
              </a:lnSpc>
              <a:defRPr sz="3400"/>
            </a:lvl1pPr>
          </a:lstStyle>
          <a:p>
            <a:r>
              <a:rPr lang="en-US"/>
              <a:t>Click to edit Master title style</a:t>
            </a:r>
            <a:endParaRPr lang="en-US" dirty="0"/>
          </a:p>
        </p:txBody>
      </p:sp>
      <p:sp>
        <p:nvSpPr>
          <p:cNvPr id="14" name="Subtitle">
            <a:extLst>
              <a:ext uri="{FF2B5EF4-FFF2-40B4-BE49-F238E27FC236}">
                <a16:creationId xmlns:a16="http://schemas.microsoft.com/office/drawing/2014/main" id="{45EB79BC-E35F-4543-AF44-85AEF3E7E612}"/>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7200324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Cutaway 1/4 Left Gun Meta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gray">
          <a:xfrm>
            <a:off x="493713" y="2673349"/>
            <a:ext cx="2606675" cy="3727441"/>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2">
            <a:extLst>
              <a:ext uri="{FF2B5EF4-FFF2-40B4-BE49-F238E27FC236}">
                <a16:creationId xmlns:a16="http://schemas.microsoft.com/office/drawing/2014/main" id="{3ADF0E24-C66C-44A4-AE54-4A2040B1C13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Source sample text</a:t>
            </a:r>
            <a:endParaRPr lang="en-US" dirty="0"/>
          </a:p>
        </p:txBody>
      </p:sp>
      <p:sp>
        <p:nvSpPr>
          <p:cNvPr id="12" name="Title 1">
            <a:extLst>
              <a:ext uri="{FF2B5EF4-FFF2-40B4-BE49-F238E27FC236}">
                <a16:creationId xmlns:a16="http://schemas.microsoft.com/office/drawing/2014/main" id="{8022405D-06A1-4166-9391-CABDA675A811}"/>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08C87C8C-F51C-409B-8123-4E7B177EA837}"/>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39820601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Cutaway 1/4 Left Midn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gray">
          <a:xfrm>
            <a:off x="493713" y="2673349"/>
            <a:ext cx="2606675" cy="3727441"/>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2">
            <a:extLst>
              <a:ext uri="{FF2B5EF4-FFF2-40B4-BE49-F238E27FC236}">
                <a16:creationId xmlns:a16="http://schemas.microsoft.com/office/drawing/2014/main" id="{3ADF0E24-C66C-44A4-AE54-4A2040B1C13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2" name="Title 1">
            <a:extLst>
              <a:ext uri="{FF2B5EF4-FFF2-40B4-BE49-F238E27FC236}">
                <a16:creationId xmlns:a16="http://schemas.microsoft.com/office/drawing/2014/main" id="{4706EDB4-4AB9-44C1-8768-72FEB91A22CC}"/>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B3E64812-0F07-4511-9260-5784D6FAB3B7}"/>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5724087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Big Statement Circle Blue">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userDrawn="1"/>
        </p:nvSpPr>
        <p:spPr bwMode="ltGray">
          <a:xfrm>
            <a:off x="6675120" y="1146676"/>
            <a:ext cx="4536590" cy="4560096"/>
          </a:xfrm>
          <a:prstGeom prst="ellipse">
            <a:avLst/>
          </a:prstGeom>
          <a:gradFill>
            <a:gsLst>
              <a:gs pos="0">
                <a:schemeClr val="accent1"/>
              </a:gs>
              <a:gs pos="100000">
                <a:schemeClr val="accent2">
                  <a:lumMod val="50000"/>
                </a:schemeClr>
              </a:gs>
            </a:gsLst>
            <a:lin ang="18900000" scaled="0"/>
          </a:gradFill>
          <a:ln w="25400" cap="flat" cmpd="sng" algn="ctr">
            <a:noFill/>
            <a:prstDash val="solid"/>
          </a:ln>
          <a:effectLst>
            <a:innerShdw blurRad="127000" dist="114300">
              <a:srgbClr val="3253DC">
                <a:lumMod val="50000"/>
                <a:alpha val="75000"/>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icrosoft Sans Serif"/>
              <a:ea typeface="+mn-ea"/>
              <a:cs typeface="+mn-cs"/>
            </a:endParaRPr>
          </a:p>
        </p:txBody>
      </p:sp>
      <p:sp>
        <p:nvSpPr>
          <p:cNvPr id="10" name="Footer Placeholder 2">
            <a:extLst>
              <a:ext uri="{FF2B5EF4-FFF2-40B4-BE49-F238E27FC236}">
                <a16:creationId xmlns:a16="http://schemas.microsoft.com/office/drawing/2014/main" id="{87A281D7-BEA4-4300-BD71-BE1E8303801A}"/>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2" name="Text Placeholder 51">
            <a:extLst>
              <a:ext uri="{FF2B5EF4-FFF2-40B4-BE49-F238E27FC236}">
                <a16:creationId xmlns:a16="http://schemas.microsoft.com/office/drawing/2014/main" id="{90653042-57AF-4FDA-9439-6F40EF78400C}"/>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7" name="Title 1">
            <a:extLst>
              <a:ext uri="{FF2B5EF4-FFF2-40B4-BE49-F238E27FC236}">
                <a16:creationId xmlns:a16="http://schemas.microsoft.com/office/drawing/2014/main" id="{FEB48A53-16FB-4DBE-81F5-E87D71D55E95}"/>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Tree>
    <p:extLst>
      <p:ext uri="{BB962C8B-B14F-4D97-AF65-F5344CB8AC3E}">
        <p14:creationId xmlns:p14="http://schemas.microsoft.com/office/powerpoint/2010/main" val="34065117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Title Midnight">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86A3D65C-2C5D-4CD5-B664-96BCEC410C21}"/>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5"/>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chemeClr val="accent5">
                    <a:lumMod val="75000"/>
                  </a:schemeClr>
                </a:gs>
                <a:gs pos="0">
                  <a:schemeClr val="accent5"/>
                </a:gs>
                <a:gs pos="64000">
                  <a:schemeClr val="accent5">
                    <a:lumMod val="75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tx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13" name="first shadow">
              <a:extLst>
                <a:ext uri="{FF2B5EF4-FFF2-40B4-BE49-F238E27FC236}">
                  <a16:creationId xmlns:a16="http://schemas.microsoft.com/office/drawing/2014/main" id="{35465864-5BD3-43E9-B02B-2CC7152314D9}"/>
                </a:ext>
              </a:extLst>
            </p:cNvPr>
            <p:cNvSpPr/>
            <p:nvPr userDrawn="1"/>
          </p:nvSpPr>
          <p:spPr bwMode="gray">
            <a:xfrm flipV="1">
              <a:off x="7771339" y="0"/>
              <a:ext cx="735836" cy="5477240"/>
            </a:xfrm>
            <a:prstGeom prst="round1Rect">
              <a:avLst>
                <a:gd name="adj" fmla="val 17346"/>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127487"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4" name="Freeform 5">
            <a:extLst>
              <a:ext uri="{FF2B5EF4-FFF2-40B4-BE49-F238E27FC236}">
                <a16:creationId xmlns:a16="http://schemas.microsoft.com/office/drawing/2014/main" id="{B888084C-17B8-4DDF-8119-204A07EF5C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5" name="Title 2">
            <a:extLst>
              <a:ext uri="{FF2B5EF4-FFF2-40B4-BE49-F238E27FC236}">
                <a16:creationId xmlns:a16="http://schemas.microsoft.com/office/drawing/2014/main" id="{58A05AE2-9442-4730-8FBA-33FA9563787D}"/>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882245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Big Statement Circle Light Blue">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chemeClr val="accent2"/>
              </a:gs>
              <a:gs pos="0">
                <a:srgbClr val="6086E7"/>
              </a:gs>
            </a:gsLst>
            <a:lin ang="18900000" scaled="0"/>
          </a:gradFill>
          <a:ln w="25400" cap="flat" cmpd="sng" algn="ctr">
            <a:noFill/>
            <a:prstDash val="solid"/>
          </a:ln>
          <a:effectLst>
            <a:innerShdw blurRad="127000" dist="114300">
              <a:srgbClr val="415795">
                <a:alpha val="75000"/>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C4765B5F-95F9-4199-A1B6-AB2525FF1433}"/>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7" name="Text Placeholder 51">
            <a:extLst>
              <a:ext uri="{FF2B5EF4-FFF2-40B4-BE49-F238E27FC236}">
                <a16:creationId xmlns:a16="http://schemas.microsoft.com/office/drawing/2014/main" id="{C6F1A92C-77BA-48A5-9BCE-2205354F8D44}"/>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1AD770C1-C19F-41DC-9472-333E12B88536}"/>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Tree>
    <p:extLst>
      <p:ext uri="{BB962C8B-B14F-4D97-AF65-F5344CB8AC3E}">
        <p14:creationId xmlns:p14="http://schemas.microsoft.com/office/powerpoint/2010/main" val="20873425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Big Statement Circle Tea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solidFill>
            <a:schemeClr val="accent3"/>
          </a:solidFill>
          <a:ln w="25400" cap="flat" cmpd="sng" algn="ctr">
            <a:noFill/>
            <a:prstDash val="solid"/>
          </a:ln>
          <a:effectLst>
            <a:innerShdw blurRad="127000" dist="114300">
              <a:schemeClr val="accent3">
                <a:lumMod val="50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2C8A265A-3146-4748-9C09-B46116B8B401}"/>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7" name="Text Placeholder 51">
            <a:extLst>
              <a:ext uri="{FF2B5EF4-FFF2-40B4-BE49-F238E27FC236}">
                <a16:creationId xmlns:a16="http://schemas.microsoft.com/office/drawing/2014/main" id="{5FC9C777-5123-4068-A7DE-407D78AD8E39}"/>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3AA22E4D-B42F-4C21-BBB9-E780E0243FE3}"/>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Tree>
    <p:extLst>
      <p:ext uri="{BB962C8B-B14F-4D97-AF65-F5344CB8AC3E}">
        <p14:creationId xmlns:p14="http://schemas.microsoft.com/office/powerpoint/2010/main" val="7021111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Big Statement Circle Nicke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rgbClr val="C0C8D6"/>
              </a:gs>
              <a:gs pos="15000">
                <a:schemeClr val="accent6"/>
              </a:gs>
            </a:gsLst>
            <a:lin ang="18900000" scaled="0"/>
          </a:gradFill>
          <a:ln w="25400" cap="flat" cmpd="sng" algn="ctr">
            <a:noFill/>
            <a:prstDash val="solid"/>
          </a:ln>
          <a:effectLst>
            <a:innerShdw blurRad="127000" dist="114300">
              <a:schemeClr val="accent5">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2C8A265A-3146-4748-9C09-B46116B8B401}"/>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7" name="Text Placeholder 51">
            <a:extLst>
              <a:ext uri="{FF2B5EF4-FFF2-40B4-BE49-F238E27FC236}">
                <a16:creationId xmlns:a16="http://schemas.microsoft.com/office/drawing/2014/main" id="{5FC9C777-5123-4068-A7DE-407D78AD8E39}"/>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3C6640F8-D4E8-4380-9825-E203D7EDAD78}"/>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Tree>
    <p:extLst>
      <p:ext uri="{BB962C8B-B14F-4D97-AF65-F5344CB8AC3E}">
        <p14:creationId xmlns:p14="http://schemas.microsoft.com/office/powerpoint/2010/main" val="11159856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Big Statement Circle Gun Meta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rgbClr val="697790"/>
              </a:gs>
              <a:gs pos="1000">
                <a:schemeClr val="accent5"/>
              </a:gs>
            </a:gsLst>
            <a:lin ang="18900000" scaled="0"/>
          </a:gradFill>
          <a:ln w="25400" cap="flat" cmpd="sng" algn="ctr">
            <a:noFill/>
            <a:prstDash val="solid"/>
          </a:ln>
          <a:effectLst>
            <a:innerShdw blurRad="127000" dist="114300">
              <a:schemeClr val="accent5">
                <a:lumMod val="75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50378E23-3DB4-42E4-8375-2AC0CDCB639A}"/>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7" name="Text Placeholder 51">
            <a:extLst>
              <a:ext uri="{FF2B5EF4-FFF2-40B4-BE49-F238E27FC236}">
                <a16:creationId xmlns:a16="http://schemas.microsoft.com/office/drawing/2014/main" id="{A7350EC2-08F0-4D7F-9377-DA5237FC6107}"/>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49AC31FE-26ED-4666-B85B-8A0A27C741C1}"/>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Tree>
    <p:extLst>
      <p:ext uri="{BB962C8B-B14F-4D97-AF65-F5344CB8AC3E}">
        <p14:creationId xmlns:p14="http://schemas.microsoft.com/office/powerpoint/2010/main" val="7631544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Big Statement Circle Midnight">
    <p:spTree>
      <p:nvGrpSpPr>
        <p:cNvPr id="1" name=""/>
        <p:cNvGrpSpPr/>
        <p:nvPr/>
      </p:nvGrpSpPr>
      <p:grpSpPr>
        <a:xfrm>
          <a:off x="0" y="0"/>
          <a:ext cx="0" cy="0"/>
          <a:chOff x="0" y="0"/>
          <a:chExt cx="0" cy="0"/>
        </a:xfrm>
      </p:grpSpPr>
      <p:sp>
        <p:nvSpPr>
          <p:cNvPr id="52" name="Text Placeholder 51">
            <a:extLst>
              <a:ext uri="{FF2B5EF4-FFF2-40B4-BE49-F238E27FC236}">
                <a16:creationId xmlns:a16="http://schemas.microsoft.com/office/drawing/2014/main" id="{21CCE1E2-D3E9-440A-A7A2-9A3EE0A282FC}"/>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10" name="Footer Placeholder 2">
            <a:extLst>
              <a:ext uri="{FF2B5EF4-FFF2-40B4-BE49-F238E27FC236}">
                <a16:creationId xmlns:a16="http://schemas.microsoft.com/office/drawing/2014/main" id="{50378E23-3DB4-42E4-8375-2AC0CDCB639A}"/>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6" name="Oval 5">
            <a:extLst>
              <a:ext uri="{FF2B5EF4-FFF2-40B4-BE49-F238E27FC236}">
                <a16:creationId xmlns:a16="http://schemas.microsoft.com/office/drawing/2014/main" id="{1321BDBD-A319-4A9D-A52B-4542BAE8D156}"/>
              </a:ext>
            </a:extLst>
          </p:cNvPr>
          <p:cNvSpPr>
            <a:spLocks/>
          </p:cNvSpPr>
          <p:nvPr userDrawn="1"/>
        </p:nvSpPr>
        <p:spPr bwMode="ltGray">
          <a:xfrm>
            <a:off x="6677946" y="1146676"/>
            <a:ext cx="4536590" cy="4560096"/>
          </a:xfrm>
          <a:prstGeom prst="ellipse">
            <a:avLst/>
          </a:prstGeom>
          <a:gradFill>
            <a:gsLst>
              <a:gs pos="100000">
                <a:srgbClr val="13344D"/>
              </a:gs>
              <a:gs pos="21000">
                <a:schemeClr val="tx2"/>
              </a:gs>
            </a:gsLst>
            <a:lin ang="18900000" scaled="0"/>
          </a:gradFill>
          <a:ln w="25400" cap="flat" cmpd="sng" algn="ctr">
            <a:noFill/>
            <a:prstDash val="solid"/>
          </a:ln>
          <a:effectLst>
            <a:innerShdw blurRad="127000" dist="114300">
              <a:schemeClr val="bg1">
                <a:lumMod val="10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7" name="Title 1">
            <a:extLst>
              <a:ext uri="{FF2B5EF4-FFF2-40B4-BE49-F238E27FC236}">
                <a16:creationId xmlns:a16="http://schemas.microsoft.com/office/drawing/2014/main" id="{5B05E55E-4E31-4720-B7A8-F4EA4666E62B}"/>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Tree>
    <p:extLst>
      <p:ext uri="{BB962C8B-B14F-4D97-AF65-F5344CB8AC3E}">
        <p14:creationId xmlns:p14="http://schemas.microsoft.com/office/powerpoint/2010/main" val="32056626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Segue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bwMode="white">
          <a:xfrm>
            <a:off x="0" y="0"/>
            <a:ext cx="9837777" cy="5917440"/>
            <a:chOff x="-3721335" y="0"/>
            <a:chExt cx="9837777" cy="5917440"/>
          </a:xfrm>
        </p:grpSpPr>
        <p:sp>
          <p:nvSpPr>
            <p:cNvPr id="24" name="Rectangle: Single Corner Rounded 23">
              <a:extLst>
                <a:ext uri="{FF2B5EF4-FFF2-40B4-BE49-F238E27FC236}">
                  <a16:creationId xmlns:a16="http://schemas.microsoft.com/office/drawing/2014/main" id="{C48B92C6-8BAB-46BE-82E1-29A041E97FB8}"/>
                </a:ext>
              </a:extLst>
            </p:cNvPr>
            <p:cNvSpPr/>
            <p:nvPr userDrawn="1"/>
          </p:nvSpPr>
          <p:spPr bwMode="white">
            <a:xfrm flipV="1">
              <a:off x="-3721335" y="0"/>
              <a:ext cx="9837777" cy="5917440"/>
            </a:xfrm>
            <a:prstGeom prst="round1Rect">
              <a:avLst>
                <a:gd name="adj" fmla="val 3163"/>
              </a:avLst>
            </a:prstGeom>
            <a:solidFill>
              <a:schemeClr val="accent1"/>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dirty="0">
                <a:solidFill>
                  <a:prstClr val="white"/>
                </a:solidFill>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bwMode="white">
            <a:xfrm flipV="1">
              <a:off x="4722552" y="0"/>
              <a:ext cx="1393890" cy="5917440"/>
            </a:xfrm>
            <a:prstGeom prst="round1Rect">
              <a:avLst>
                <a:gd name="adj" fmla="val 13580"/>
              </a:avLst>
            </a:prstGeom>
            <a:gradFill>
              <a:gsLst>
                <a:gs pos="88000">
                  <a:schemeClr val="tx1">
                    <a:alpha val="60000"/>
                  </a:schemeClr>
                </a:gs>
                <a:gs pos="54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lang="en-US" sz="1800" b="1" kern="1200" noProof="0" dirty="0">
                <a:solidFill>
                  <a:prstClr val="white"/>
                </a:solidFill>
                <a:latin typeface="+mn-lt"/>
                <a:ea typeface="+mn-ea"/>
                <a:cs typeface="+mn-cs"/>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195314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Segue Light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bwMode="white">
          <a:xfrm>
            <a:off x="0" y="0"/>
            <a:ext cx="9837777" cy="5917440"/>
            <a:chOff x="-3721335" y="0"/>
            <a:chExt cx="9837777" cy="5917440"/>
          </a:xfrm>
        </p:grpSpPr>
        <p:sp>
          <p:nvSpPr>
            <p:cNvPr id="24" name="Rectangle: Single Corner Rounded 23">
              <a:extLst>
                <a:ext uri="{FF2B5EF4-FFF2-40B4-BE49-F238E27FC236}">
                  <a16:creationId xmlns:a16="http://schemas.microsoft.com/office/drawing/2014/main" id="{C48B92C6-8BAB-46BE-82E1-29A041E97FB8}"/>
                </a:ext>
              </a:extLst>
            </p:cNvPr>
            <p:cNvSpPr/>
            <p:nvPr userDrawn="1"/>
          </p:nvSpPr>
          <p:spPr bwMode="white">
            <a:xfrm flipV="1">
              <a:off x="-3721335" y="0"/>
              <a:ext cx="9837777" cy="5917440"/>
            </a:xfrm>
            <a:prstGeom prst="round1Rect">
              <a:avLst>
                <a:gd name="adj" fmla="val 3163"/>
              </a:avLst>
            </a:prstGeom>
            <a:solidFill>
              <a:schemeClr val="accent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dirty="0">
                <a:solidFill>
                  <a:prstClr val="white"/>
                </a:solidFill>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bwMode="white">
            <a:xfrm flipV="1">
              <a:off x="4722552" y="0"/>
              <a:ext cx="1393890" cy="5917440"/>
            </a:xfrm>
            <a:prstGeom prst="round1Rect">
              <a:avLst>
                <a:gd name="adj" fmla="val 1358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noProof="0" dirty="0">
                <a:solidFill>
                  <a:prstClr val="white"/>
                </a:solidFill>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7879649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Segue Tea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671DCAE4-87E2-4E51-BE5C-CABC05DA1E97}"/>
              </a:ext>
            </a:extLst>
          </p:cNvPr>
          <p:cNvGrpSpPr/>
          <p:nvPr userDrawn="1"/>
        </p:nvGrpSpPr>
        <p:grpSpPr bwMode="white">
          <a:xfrm>
            <a:off x="-2" y="0"/>
            <a:ext cx="9837779" cy="5917440"/>
            <a:chOff x="116048" y="0"/>
            <a:chExt cx="6000394" cy="5917440"/>
          </a:xfrm>
        </p:grpSpPr>
        <p:sp>
          <p:nvSpPr>
            <p:cNvPr id="17" name="Rectangle: Single Corner Rounded 16">
              <a:extLst>
                <a:ext uri="{FF2B5EF4-FFF2-40B4-BE49-F238E27FC236}">
                  <a16:creationId xmlns:a16="http://schemas.microsoft.com/office/drawing/2014/main" id="{890F360D-2240-4F74-AF11-9523B0D87327}"/>
                </a:ext>
              </a:extLst>
            </p:cNvPr>
            <p:cNvSpPr/>
            <p:nvPr userDrawn="1"/>
          </p:nvSpPr>
          <p:spPr bwMode="white">
            <a:xfrm flipV="1">
              <a:off x="116048" y="0"/>
              <a:ext cx="6000393" cy="5917440"/>
            </a:xfrm>
            <a:prstGeom prst="round1Rect">
              <a:avLst>
                <a:gd name="adj" fmla="val 3163"/>
              </a:avLst>
            </a:prstGeom>
            <a:gradFill>
              <a:gsLst>
                <a:gs pos="15000">
                  <a:schemeClr val="accent3"/>
                </a:gs>
                <a:gs pos="100000">
                  <a:schemeClr val="accent3">
                    <a:lumMod val="75000"/>
                  </a:schemeClr>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276F6C71-5E9B-4ACF-B1FB-49D20C4BA66F}"/>
                </a:ext>
              </a:extLst>
            </p:cNvPr>
            <p:cNvSpPr/>
            <p:nvPr userDrawn="1"/>
          </p:nvSpPr>
          <p:spPr bwMode="white">
            <a:xfrm flipV="1">
              <a:off x="4722552" y="0"/>
              <a:ext cx="1393890" cy="5917440"/>
            </a:xfrm>
            <a:prstGeom prst="round1Rect">
              <a:avLst>
                <a:gd name="adj" fmla="val 8361"/>
              </a:avLst>
            </a:prstGeom>
            <a:gradFill>
              <a:gsLst>
                <a:gs pos="88000">
                  <a:schemeClr val="tx1">
                    <a:alpha val="60000"/>
                  </a:schemeClr>
                </a:gs>
                <a:gs pos="33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dirty="0">
                <a:solidFill>
                  <a:prstClr val="white"/>
                </a:solidFill>
              </a:endParaRPr>
            </a:p>
          </p:txBody>
        </p:sp>
      </p:grpSp>
      <p:sp>
        <p:nvSpPr>
          <p:cNvPr id="8" name="Subtitle">
            <a:extLst>
              <a:ext uri="{FF2B5EF4-FFF2-40B4-BE49-F238E27FC236}">
                <a16:creationId xmlns:a16="http://schemas.microsoft.com/office/drawing/2014/main" id="{C2E08BD1-BCB5-464E-A624-7C8D59C0C0B9}"/>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E73A6FF3-D047-4614-AD57-602D68D4A46C}"/>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7753598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Segue Nicke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gradFill>
              <a:gsLst>
                <a:gs pos="15000">
                  <a:schemeClr val="accent6">
                    <a:lumMod val="40000"/>
                    <a:lumOff val="60000"/>
                  </a:schemeClr>
                </a:gs>
                <a:gs pos="100000">
                  <a:schemeClr val="accent6">
                    <a:lumMod val="60000"/>
                    <a:lumOff val="40000"/>
                  </a:schemeClr>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3751"/>
              </a:avLst>
            </a:prstGeom>
            <a:gradFill>
              <a:gsLst>
                <a:gs pos="88000">
                  <a:schemeClr val="tx1">
                    <a:alpha val="58000"/>
                  </a:schemeClr>
                </a:gs>
                <a:gs pos="39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dirty="0">
                <a:solidFill>
                  <a:prstClr val="white"/>
                </a:solidFill>
              </a:endParaRPr>
            </a:p>
          </p:txBody>
        </p:sp>
      </p:grpSp>
      <p:sp>
        <p:nvSpPr>
          <p:cNvPr id="8" name="Subtitle">
            <a:extLst>
              <a:ext uri="{FF2B5EF4-FFF2-40B4-BE49-F238E27FC236}">
                <a16:creationId xmlns:a16="http://schemas.microsoft.com/office/drawing/2014/main" id="{ECF4BB80-106E-4F06-8637-959A2D9E4F74}"/>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2034326E-AB1D-4AB4-90EB-3CDD025430AE}"/>
              </a:ext>
            </a:extLst>
          </p:cNvPr>
          <p:cNvSpPr>
            <a:spLocks noGrp="1"/>
          </p:cNvSpPr>
          <p:nvPr>
            <p:ph type="title"/>
          </p:nvPr>
        </p:nvSpPr>
        <p:spPr>
          <a:xfrm>
            <a:off x="495298" y="2457921"/>
            <a:ext cx="8829675" cy="1472711"/>
          </a:xfrm>
        </p:spPr>
        <p:txBody>
          <a:bodyPr wrap="square">
            <a:spAutoFit/>
          </a:bodyPr>
          <a:lstStyle>
            <a:lvl1pPr>
              <a:lnSpc>
                <a:spcPct val="87000"/>
              </a:lnSpc>
              <a:defRPr sz="5500"/>
            </a:lvl1pPr>
          </a:lstStyle>
          <a:p>
            <a:r>
              <a:rPr lang="en-US"/>
              <a:t>Click to edit Master title style</a:t>
            </a:r>
            <a:endParaRPr lang="en-US" dirty="0"/>
          </a:p>
        </p:txBody>
      </p:sp>
    </p:spTree>
    <p:extLst>
      <p:ext uri="{BB962C8B-B14F-4D97-AF65-F5344CB8AC3E}">
        <p14:creationId xmlns:p14="http://schemas.microsoft.com/office/powerpoint/2010/main" val="24699212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Segue Gun Meta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gradFill>
              <a:gsLst>
                <a:gs pos="15000">
                  <a:srgbClr val="556685"/>
                </a:gs>
                <a:gs pos="100000">
                  <a:schemeClr val="accent5"/>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3922"/>
              </a:avLst>
            </a:prstGeom>
            <a:gradFill>
              <a:gsLst>
                <a:gs pos="88000">
                  <a:schemeClr val="tx1">
                    <a:alpha val="60000"/>
                  </a:schemeClr>
                </a:gs>
                <a:gs pos="54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dirty="0">
                <a:solidFill>
                  <a:prstClr val="white"/>
                </a:solidFill>
              </a:endParaRPr>
            </a:p>
          </p:txBody>
        </p:sp>
      </p:grpSp>
      <p:sp>
        <p:nvSpPr>
          <p:cNvPr id="8" name="Subtitle">
            <a:extLst>
              <a:ext uri="{FF2B5EF4-FFF2-40B4-BE49-F238E27FC236}">
                <a16:creationId xmlns:a16="http://schemas.microsoft.com/office/drawing/2014/main" id="{0E40E159-9F39-4F01-A7AA-D2D8902DFD25}"/>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729CFA0F-02A0-4AF1-9722-392DFCA4E221}"/>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3528329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Agenda Light Blue">
    <p:bg>
      <p:bgPr>
        <a:solidFill>
          <a:schemeClr val="accent2"/>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2">
                <a:lumMod val="40000"/>
                <a:lumOff val="60000"/>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9AB5691A-A977-4B57-832C-70C2D88356F8}"/>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1">
                    <a:lumMod val="75000"/>
                    <a:alpha val="50000"/>
                  </a:schemeClr>
                </a:gs>
                <a:gs pos="0">
                  <a:srgbClr val="B0C6FF">
                    <a:alpha val="0"/>
                  </a:srgb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1" name="Freeform 5">
            <a:extLst>
              <a:ext uri="{FF2B5EF4-FFF2-40B4-BE49-F238E27FC236}">
                <a16:creationId xmlns:a16="http://schemas.microsoft.com/office/drawing/2014/main" id="{3E7937C0-5CE8-47A4-96CE-9474EBC72BF3}"/>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2B575940-DC4A-4F89-9B40-B2D5BB14F9D5}"/>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6338472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Segue Midnight">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solidFill>
              <a:schemeClr val="tx2"/>
            </a:soli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4264"/>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noProof="0" dirty="0">
                <a:solidFill>
                  <a:prstClr val="white"/>
                </a:solidFill>
              </a:endParaRPr>
            </a:p>
          </p:txBody>
        </p:sp>
      </p:grpSp>
      <p:sp>
        <p:nvSpPr>
          <p:cNvPr id="8" name="Subtitle">
            <a:extLst>
              <a:ext uri="{FF2B5EF4-FFF2-40B4-BE49-F238E27FC236}">
                <a16:creationId xmlns:a16="http://schemas.microsoft.com/office/drawing/2014/main" id="{9D3C0F03-E0C3-42D5-87D1-59F797FD9D43}"/>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57F736A3-4D11-4C0C-A858-4F2FF633E43B}"/>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7493421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Quote Blue">
    <p:bg>
      <p:bgPr>
        <a:solidFill>
          <a:schemeClr val="accent1"/>
        </a:solidFill>
        <a:effectLst/>
      </p:bgPr>
    </p:bg>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5EC01074-217C-4A66-9F0B-CAF43251D25B}"/>
              </a:ext>
            </a:extLst>
          </p:cNvPr>
          <p:cNvGrpSpPr/>
          <p:nvPr userDrawn="1"/>
        </p:nvGrpSpPr>
        <p:grpSpPr bwMode="hidden">
          <a:xfrm>
            <a:off x="-1855" y="5422393"/>
            <a:ext cx="12195710" cy="1435607"/>
            <a:chOff x="-1855" y="5345050"/>
            <a:chExt cx="12195710" cy="1435607"/>
          </a:xfrm>
        </p:grpSpPr>
        <p:sp>
          <p:nvSpPr>
            <p:cNvPr id="9" name="Rectangle 8">
              <a:extLst>
                <a:ext uri="{FF2B5EF4-FFF2-40B4-BE49-F238E27FC236}">
                  <a16:creationId xmlns:a16="http://schemas.microsoft.com/office/drawing/2014/main" id="{A20F0B08-1A42-4741-9BFD-A54A2EB7AABB}"/>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Century Gothic"/>
              </a:endParaRPr>
            </a:p>
          </p:txBody>
        </p:sp>
        <p:sp>
          <p:nvSpPr>
            <p:cNvPr id="10" name="Rectangle: Single Corner Rounded 6">
              <a:extLst>
                <a:ext uri="{FF2B5EF4-FFF2-40B4-BE49-F238E27FC236}">
                  <a16:creationId xmlns:a16="http://schemas.microsoft.com/office/drawing/2014/main" id="{DD2D4C05-687D-4B24-9D18-4EF53E6A3A47}"/>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7" name="TextBox 6">
            <a:extLst>
              <a:ext uri="{FF2B5EF4-FFF2-40B4-BE49-F238E27FC236}">
                <a16:creationId xmlns:a16="http://schemas.microsoft.com/office/drawing/2014/main" id="{1603D846-953C-47C3-9FE6-C4A9C1F293B8}"/>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38758132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Quote Light Blue">
    <p:bg>
      <p:bgPr>
        <a:solidFill>
          <a:schemeClr val="accent2"/>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0013048A-0BD6-43BB-8E42-342E9A375BD4}"/>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F17A952-37AC-4EF1-A44C-A23DEF993CF0}"/>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Century Gothic"/>
              </a:endParaRPr>
            </a:p>
          </p:txBody>
        </p:sp>
        <p:sp>
          <p:nvSpPr>
            <p:cNvPr id="14" name="Rectangle: Single Corner Rounded 6">
              <a:extLst>
                <a:ext uri="{FF2B5EF4-FFF2-40B4-BE49-F238E27FC236}">
                  <a16:creationId xmlns:a16="http://schemas.microsoft.com/office/drawing/2014/main" id="{D2EE94D9-5190-4400-9469-EA555AB35C99}"/>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7" name="Text Placeholder 43">
            <a:extLst>
              <a:ext uri="{FF2B5EF4-FFF2-40B4-BE49-F238E27FC236}">
                <a16:creationId xmlns:a16="http://schemas.microsoft.com/office/drawing/2014/main" id="{D96FDD69-DC19-4F6F-B8DC-DF46F9DF84D8}"/>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49C5F39E-900A-40BF-B369-CE8E2DB19A04}"/>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2462F1E1-2667-40B3-80CA-74BB3BE3FD5C}"/>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6B6CD81E-F7C1-4BB6-8F3A-30084B745F1D}"/>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17386265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Quote Teal">
    <p:bg>
      <p:bgPr>
        <a:solidFill>
          <a:schemeClr val="accent3"/>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FBE8A257-38BB-4243-8865-6C40C0B39296}"/>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C822925-5E35-42E0-A405-9FDE01620AF3}"/>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14" name="Rectangle: Single Corner Rounded 6">
              <a:extLst>
                <a:ext uri="{FF2B5EF4-FFF2-40B4-BE49-F238E27FC236}">
                  <a16:creationId xmlns:a16="http://schemas.microsoft.com/office/drawing/2014/main" id="{316C158A-1BC1-4B0C-8069-694BFBA4B217}"/>
                </a:ext>
              </a:extLst>
            </p:cNvPr>
            <p:cNvSpPr/>
            <p:nvPr userDrawn="1"/>
          </p:nvSpPr>
          <p:spPr bwMode="hidden">
            <a:xfrm rot="16200000" flipH="1">
              <a:off x="5849113" y="-504059"/>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7" name="Text Placeholder 43">
            <a:extLst>
              <a:ext uri="{FF2B5EF4-FFF2-40B4-BE49-F238E27FC236}">
                <a16:creationId xmlns:a16="http://schemas.microsoft.com/office/drawing/2014/main" id="{5DC8EBCF-B0D3-48CD-8A88-27BF4EA27D80}"/>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160CB0DF-8AEB-43E3-AB55-96ED636D1BBA}"/>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B482B713-92C0-47EE-A958-9C92B2D1FDE7}"/>
              </a:ext>
            </a:extLst>
          </p:cNvPr>
          <p:cNvSpPr>
            <a:spLocks noGrp="1"/>
          </p:cNvSpPr>
          <p:nvPr>
            <p:ph type="body" sz="quarter" idx="12" hasCustomPrompt="1"/>
          </p:nvPr>
        </p:nvSpPr>
        <p:spPr bwMode="black">
          <a:xfrm>
            <a:off x="495299" y="424689"/>
            <a:ext cx="11201401" cy="5014961"/>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C527E454-7FD7-4D31-B71E-46FE6521228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13964150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Quote Nickel">
    <p:bg>
      <p:bgPr>
        <a:solidFill>
          <a:schemeClr val="accent6">
            <a:lumMod val="40000"/>
            <a:lumOff val="60000"/>
          </a:schemeClr>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FBE8A257-38BB-4243-8865-6C40C0B39296}"/>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C822925-5E35-42E0-A405-9FDE01620AF3}"/>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Century Gothic"/>
              </a:endParaRPr>
            </a:p>
          </p:txBody>
        </p:sp>
        <p:sp>
          <p:nvSpPr>
            <p:cNvPr id="14" name="Rectangle: Single Corner Rounded 6">
              <a:extLst>
                <a:ext uri="{FF2B5EF4-FFF2-40B4-BE49-F238E27FC236}">
                  <a16:creationId xmlns:a16="http://schemas.microsoft.com/office/drawing/2014/main" id="{316C158A-1BC1-4B0C-8069-694BFBA4B217}"/>
                </a:ext>
              </a:extLst>
            </p:cNvPr>
            <p:cNvSpPr/>
            <p:nvPr userDrawn="1"/>
          </p:nvSpPr>
          <p:spPr bwMode="hidden">
            <a:xfrm rot="16200000" flipH="1">
              <a:off x="5849113" y="-504059"/>
              <a:ext cx="493775" cy="12191993"/>
            </a:xfrm>
            <a:prstGeom prst="round1Rect">
              <a:avLst>
                <a:gd name="adj" fmla="val 0"/>
              </a:avLst>
            </a:prstGeom>
            <a:gradFill flip="none" rotWithShape="1">
              <a:gsLst>
                <a:gs pos="0">
                  <a:schemeClr val="accent6">
                    <a:lumMod val="40000"/>
                    <a:lumOff val="60000"/>
                    <a:alpha val="0"/>
                  </a:schemeClr>
                </a:gs>
                <a:gs pos="100000">
                  <a:srgbClr val="95A4B3">
                    <a:alpha val="62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grpSp>
      <p:sp>
        <p:nvSpPr>
          <p:cNvPr id="7" name="Text Placeholder 43">
            <a:extLst>
              <a:ext uri="{FF2B5EF4-FFF2-40B4-BE49-F238E27FC236}">
                <a16:creationId xmlns:a16="http://schemas.microsoft.com/office/drawing/2014/main" id="{5DC8EBCF-B0D3-48CD-8A88-27BF4EA27D80}"/>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160CB0DF-8AEB-43E3-AB55-96ED636D1BBA}"/>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B482B713-92C0-47EE-A958-9C92B2D1FDE7}"/>
              </a:ext>
            </a:extLst>
          </p:cNvPr>
          <p:cNvSpPr>
            <a:spLocks noGrp="1"/>
          </p:cNvSpPr>
          <p:nvPr>
            <p:ph type="body" sz="quarter" idx="12" hasCustomPrompt="1"/>
          </p:nvPr>
        </p:nvSpPr>
        <p:spPr bwMode="black">
          <a:xfrm>
            <a:off x="495299" y="424689"/>
            <a:ext cx="11201401" cy="5014961"/>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tx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C527E454-7FD7-4D31-B71E-46FE6521228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21322705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Quote Gun Metal">
    <p:bg>
      <p:bgPr>
        <a:solidFill>
          <a:schemeClr val="accent5"/>
        </a:solidFill>
        <a:effectLst/>
      </p:bgPr>
    </p:bg>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79F4BD61-79B1-4FA5-B6AF-78B70186DCFC}"/>
              </a:ext>
            </a:extLst>
          </p:cNvPr>
          <p:cNvGrpSpPr/>
          <p:nvPr userDrawn="1"/>
        </p:nvGrpSpPr>
        <p:grpSpPr bwMode="hidden">
          <a:xfrm>
            <a:off x="-1855" y="5422393"/>
            <a:ext cx="12195710" cy="1435607"/>
            <a:chOff x="-1855" y="5345050"/>
            <a:chExt cx="12195710" cy="1435607"/>
          </a:xfrm>
        </p:grpSpPr>
        <p:sp>
          <p:nvSpPr>
            <p:cNvPr id="14" name="Rectangle 13">
              <a:extLst>
                <a:ext uri="{FF2B5EF4-FFF2-40B4-BE49-F238E27FC236}">
                  <a16:creationId xmlns:a16="http://schemas.microsoft.com/office/drawing/2014/main" id="{B0C9D67C-022E-4D4C-B0B6-3D3C872C2ECC}"/>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15" name="Rectangle: Single Corner Rounded 6">
              <a:extLst>
                <a:ext uri="{FF2B5EF4-FFF2-40B4-BE49-F238E27FC236}">
                  <a16:creationId xmlns:a16="http://schemas.microsoft.com/office/drawing/2014/main" id="{6E9A8A5F-38D4-4C13-9C86-ABA2E769B4E3}"/>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7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7" name="Text Placeholder 43">
            <a:extLst>
              <a:ext uri="{FF2B5EF4-FFF2-40B4-BE49-F238E27FC236}">
                <a16:creationId xmlns:a16="http://schemas.microsoft.com/office/drawing/2014/main" id="{65534064-A952-42C5-A948-3EFE0CE7E3F7}"/>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8B3DE6C8-2C76-4AAC-83C6-69C24A51F14F}"/>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64461E69-3906-486E-9542-28361ECC3776}"/>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528D09A0-C25A-45B2-8874-A4A6B3BA6B5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34393579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Quote Midnight">
    <p:bg>
      <p:bgPr>
        <a:solidFill>
          <a:schemeClr val="tx2"/>
        </a:solid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2251064F-F6C0-4F82-8A3B-9D94517600A9}"/>
              </a:ext>
            </a:extLst>
          </p:cNvPr>
          <p:cNvGrpSpPr/>
          <p:nvPr userDrawn="1"/>
        </p:nvGrpSpPr>
        <p:grpSpPr>
          <a:xfrm>
            <a:off x="-1855" y="5422393"/>
            <a:ext cx="12195710" cy="1435607"/>
            <a:chOff x="-1855" y="5345050"/>
            <a:chExt cx="12195710" cy="1435607"/>
          </a:xfrm>
        </p:grpSpPr>
        <p:sp>
          <p:nvSpPr>
            <p:cNvPr id="12" name="Rectangle 11">
              <a:extLst>
                <a:ext uri="{FF2B5EF4-FFF2-40B4-BE49-F238E27FC236}">
                  <a16:creationId xmlns:a16="http://schemas.microsoft.com/office/drawing/2014/main" id="{81E49DF0-688F-4F01-85DA-A40E1B928462}"/>
                </a:ext>
              </a:extLst>
            </p:cNvPr>
            <p:cNvSpPr/>
            <p:nvPr userDrawn="1"/>
          </p:nvSpPr>
          <p:spPr bwMode="gray">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Century Gothic"/>
              </a:endParaRPr>
            </a:p>
          </p:txBody>
        </p:sp>
        <p:sp>
          <p:nvSpPr>
            <p:cNvPr id="13" name="Rectangle: Single Corner Rounded 6">
              <a:extLst>
                <a:ext uri="{FF2B5EF4-FFF2-40B4-BE49-F238E27FC236}">
                  <a16:creationId xmlns:a16="http://schemas.microsoft.com/office/drawing/2014/main" id="{C8C0B1F6-3934-4D62-83E5-5862FBAB621A}"/>
                </a:ext>
              </a:extLst>
            </p:cNvPr>
            <p:cNvSpPr/>
            <p:nvPr userDrawn="1"/>
          </p:nvSpPr>
          <p:spPr bwMode="gray">
            <a:xfrm rot="16200000" flipH="1">
              <a:off x="5849113" y="-504059"/>
              <a:ext cx="493775" cy="1219199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7" name="Text Placeholder 43">
            <a:extLst>
              <a:ext uri="{FF2B5EF4-FFF2-40B4-BE49-F238E27FC236}">
                <a16:creationId xmlns:a16="http://schemas.microsoft.com/office/drawing/2014/main" id="{65534064-A952-42C5-A948-3EFE0CE7E3F7}"/>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8B3DE6C8-2C76-4AAC-83C6-69C24A51F14F}"/>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64461E69-3906-486E-9542-28361ECC3776}"/>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528D09A0-C25A-45B2-8874-A4A6B3BA6B5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29531587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preserve="1" userDrawn="1">
  <p:cSld name="Thank You Blue">
    <p:bg bwMode="gray">
      <p:bgPr>
        <a:solidFill>
          <a:schemeClr val="accent1"/>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6283EE"/>
              </a:gs>
              <a:gs pos="75000">
                <a:schemeClr val="accent2"/>
              </a:gs>
            </a:gsLst>
            <a:lin ang="3000000" scaled="0"/>
          </a:gradFill>
          <a:ln>
            <a:noFill/>
          </a:ln>
          <a:effectLst>
            <a:outerShdw blurRad="571500" dist="317500" dir="8100000" algn="t" rotWithShape="0">
              <a:schemeClr val="accent1">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8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33C3CF42-1576-4671-A7C3-E1DE07182663}"/>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45BC3658-887C-4005-B502-CD34B4A8B984}"/>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FF03A465-2F31-477B-B99B-649410511F1D}"/>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DFC08468-A953-43DD-B035-D8A3808D90AF}"/>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64B85DF2-A11A-4979-B3FD-8C3E3624A552}"/>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3" name="Freeform 5">
            <a:extLst>
              <a:ext uri="{FF2B5EF4-FFF2-40B4-BE49-F238E27FC236}">
                <a16:creationId xmlns:a16="http://schemas.microsoft.com/office/drawing/2014/main" id="{45C54419-1B65-407D-B124-61415759D697}"/>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53AE43F5-5CA9-4FD6-B922-D1FD0597CAC5}"/>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2" name="TextBox 21">
            <a:extLst>
              <a:ext uri="{FF2B5EF4-FFF2-40B4-BE49-F238E27FC236}">
                <a16:creationId xmlns:a16="http://schemas.microsoft.com/office/drawing/2014/main" id="{EF38D1F4-DDA6-48B8-A4F5-782E2788E4B0}"/>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27204740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preserve="1" userDrawn="1">
  <p:cSld name="Thank You Light Blue">
    <p:bg bwMode="gray">
      <p:bgPr>
        <a:solidFill>
          <a:schemeClr val="accent2"/>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42000">
                <a:schemeClr val="accent2">
                  <a:lumMod val="60000"/>
                  <a:lumOff val="40000"/>
                </a:schemeClr>
              </a:gs>
              <a:gs pos="100000">
                <a:schemeClr val="accent2">
                  <a:lumMod val="40000"/>
                  <a:lumOff val="60000"/>
                </a:schemeClr>
              </a:gs>
            </a:gsLst>
            <a:lin ang="3000000" scaled="0"/>
          </a:gradFill>
          <a:ln>
            <a:noFill/>
          </a:ln>
          <a:effectLst>
            <a:outerShdw blurRad="571500" dist="317500" dir="8100000" algn="t" rotWithShape="0">
              <a:schemeClr val="accent1">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5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33C3CF42-1576-4671-A7C3-E1DE07182663}"/>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45BC3658-887C-4005-B502-CD34B4A8B984}"/>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FF03A465-2F31-477B-B99B-649410511F1D}"/>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DFC08468-A953-43DD-B035-D8A3808D90AF}"/>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64B85DF2-A11A-4979-B3FD-8C3E3624A552}"/>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3" name="Freeform 5">
            <a:extLst>
              <a:ext uri="{FF2B5EF4-FFF2-40B4-BE49-F238E27FC236}">
                <a16:creationId xmlns:a16="http://schemas.microsoft.com/office/drawing/2014/main" id="{45C54419-1B65-407D-B124-61415759D697}"/>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1BBFAAC6-E06B-C74C-A467-BC88626AAE54}"/>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2" name="TextBox 21">
            <a:extLst>
              <a:ext uri="{FF2B5EF4-FFF2-40B4-BE49-F238E27FC236}">
                <a16:creationId xmlns:a16="http://schemas.microsoft.com/office/drawing/2014/main" id="{09CCF517-B68B-5F48-A691-33CE4DBDE974}"/>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16668993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preserve="1" userDrawn="1">
  <p:cSld name="Thank You Teal">
    <p:bg bwMode="gray">
      <p:bgPr>
        <a:solidFill>
          <a:schemeClr val="accent3"/>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chemeClr val="accent3"/>
              </a:gs>
              <a:gs pos="75000">
                <a:schemeClr val="accent4"/>
              </a:gs>
            </a:gsLst>
            <a:lin ang="3000000" scaled="0"/>
          </a:gradFill>
          <a:ln>
            <a:noFill/>
          </a:ln>
          <a:effectLst>
            <a:outerShdw blurRad="825500" dist="317500" dir="8100000" algn="t" rotWithShape="0">
              <a:schemeClr val="accent3">
                <a:lumMod val="50000"/>
                <a:alpha val="6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3">
                <a:lumMod val="50000"/>
                <a:alpha val="6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0D34E480-EAB6-49A9-8C1E-32BB255B6712}"/>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3" name="Group 4">
              <a:extLst>
                <a:ext uri="{FF2B5EF4-FFF2-40B4-BE49-F238E27FC236}">
                  <a16:creationId xmlns:a16="http://schemas.microsoft.com/office/drawing/2014/main" id="{7D1419D0-EDA2-4BE4-B5CF-E8CF803AFAA0}"/>
                </a:ext>
              </a:extLst>
            </p:cNvPr>
            <p:cNvGrpSpPr>
              <a:grpSpLocks noChangeAspect="1"/>
            </p:cNvGrpSpPr>
            <p:nvPr userDrawn="1"/>
          </p:nvGrpSpPr>
          <p:grpSpPr bwMode="auto">
            <a:xfrm>
              <a:off x="2404478" y="2378640"/>
              <a:ext cx="164453" cy="164592"/>
              <a:chOff x="2653" y="972"/>
              <a:chExt cx="2372" cy="2374"/>
            </a:xfrm>
            <a:grpFill/>
          </p:grpSpPr>
          <p:sp>
            <p:nvSpPr>
              <p:cNvPr id="5" name="Freeform 5">
                <a:extLst>
                  <a:ext uri="{FF2B5EF4-FFF2-40B4-BE49-F238E27FC236}">
                    <a16:creationId xmlns:a16="http://schemas.microsoft.com/office/drawing/2014/main" id="{5780A924-66A9-4B4B-8EF8-9AF0152AD302}"/>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Freeform 6">
                <a:extLst>
                  <a:ext uri="{FF2B5EF4-FFF2-40B4-BE49-F238E27FC236}">
                    <a16:creationId xmlns:a16="http://schemas.microsoft.com/office/drawing/2014/main" id="{D6509037-CA2E-4F8D-9C40-B353AE3F57F3}"/>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Oval 7">
                <a:extLst>
                  <a:ext uri="{FF2B5EF4-FFF2-40B4-BE49-F238E27FC236}">
                    <a16:creationId xmlns:a16="http://schemas.microsoft.com/office/drawing/2014/main" id="{E28D7259-70EB-41B3-8D9D-8BF01022AEF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0" name="Freeform 5">
            <a:extLst>
              <a:ext uri="{FF2B5EF4-FFF2-40B4-BE49-F238E27FC236}">
                <a16:creationId xmlns:a16="http://schemas.microsoft.com/office/drawing/2014/main" id="{E2E91C86-8B49-46ED-A62F-A8C2EF68819B}"/>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2" name="TextBox 21">
            <a:extLst>
              <a:ext uri="{FF2B5EF4-FFF2-40B4-BE49-F238E27FC236}">
                <a16:creationId xmlns:a16="http://schemas.microsoft.com/office/drawing/2014/main" id="{F2222AFD-0CBF-8243-B676-CA738970C263}"/>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3" name="TextBox 22">
            <a:extLst>
              <a:ext uri="{FF2B5EF4-FFF2-40B4-BE49-F238E27FC236}">
                <a16:creationId xmlns:a16="http://schemas.microsoft.com/office/drawing/2014/main" id="{C206C87A-8BF9-3648-94EC-1F790D730DB3}"/>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41773326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Agenda Teal">
    <p:bg>
      <p:bgPr>
        <a:solidFill>
          <a:schemeClr val="accent3"/>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4">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7D13CB09-3697-44F2-BBB1-3C97CEEB6431}"/>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userDrawn="1"/>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r>
                <a:rPr kumimoji="0" lang="en-US" sz="1067" b="0" i="0" u="none" strike="noStrike" cap="none" spc="0" normalizeH="0" baseline="0" noProof="0" dirty="0">
                  <a:ln>
                    <a:noFill/>
                  </a:ln>
                  <a:solidFill>
                    <a:srgbClr val="FFFFFF"/>
                  </a:solidFill>
                  <a:effectLst/>
                  <a:uLnTx/>
                  <a:uFillTx/>
                  <a:latin typeface="Microsoft Sans Serif"/>
                </a:rPr>
                <a:t>2.63</a:t>
              </a:r>
            </a:p>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1" name="Freeform 5">
            <a:extLst>
              <a:ext uri="{FF2B5EF4-FFF2-40B4-BE49-F238E27FC236}">
                <a16:creationId xmlns:a16="http://schemas.microsoft.com/office/drawing/2014/main" id="{181E4135-726A-4D1C-A91C-5C35847AF4F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604BBF9E-6C60-435B-99A6-364C05DFE387}"/>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6328030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preserve="1" userDrawn="1">
  <p:cSld name="Thank You Nickel">
    <p:bg bwMode="gray">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E9EEF3"/>
              </a:gs>
              <a:gs pos="75000">
                <a:srgbClr val="F2F5F8"/>
              </a:gs>
            </a:gsLst>
            <a:lin ang="3000000" scaled="0"/>
          </a:gradFill>
          <a:ln>
            <a:noFill/>
          </a:ln>
          <a:effectLst>
            <a:outerShdw blurRad="825500" dist="317500" dir="8100000" algn="t" rotWithShape="0">
              <a:schemeClr val="accent5">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5">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0D34E480-EAB6-49A9-8C1E-32BB255B6712}"/>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3" name="Group 4">
              <a:extLst>
                <a:ext uri="{FF2B5EF4-FFF2-40B4-BE49-F238E27FC236}">
                  <a16:creationId xmlns:a16="http://schemas.microsoft.com/office/drawing/2014/main" id="{7D1419D0-EDA2-4BE4-B5CF-E8CF803AFAA0}"/>
                </a:ext>
              </a:extLst>
            </p:cNvPr>
            <p:cNvGrpSpPr>
              <a:grpSpLocks noChangeAspect="1"/>
            </p:cNvGrpSpPr>
            <p:nvPr userDrawn="1"/>
          </p:nvGrpSpPr>
          <p:grpSpPr bwMode="auto">
            <a:xfrm>
              <a:off x="2404478" y="2378640"/>
              <a:ext cx="164453" cy="164592"/>
              <a:chOff x="2653" y="972"/>
              <a:chExt cx="2372" cy="2374"/>
            </a:xfrm>
            <a:grpFill/>
          </p:grpSpPr>
          <p:sp>
            <p:nvSpPr>
              <p:cNvPr id="5" name="Freeform 5">
                <a:extLst>
                  <a:ext uri="{FF2B5EF4-FFF2-40B4-BE49-F238E27FC236}">
                    <a16:creationId xmlns:a16="http://schemas.microsoft.com/office/drawing/2014/main" id="{5780A924-66A9-4B4B-8EF8-9AF0152AD302}"/>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Freeform 6">
                <a:extLst>
                  <a:ext uri="{FF2B5EF4-FFF2-40B4-BE49-F238E27FC236}">
                    <a16:creationId xmlns:a16="http://schemas.microsoft.com/office/drawing/2014/main" id="{D6509037-CA2E-4F8D-9C40-B353AE3F57F3}"/>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Oval 7">
                <a:extLst>
                  <a:ext uri="{FF2B5EF4-FFF2-40B4-BE49-F238E27FC236}">
                    <a16:creationId xmlns:a16="http://schemas.microsoft.com/office/drawing/2014/main" id="{E28D7259-70EB-41B3-8D9D-8BF01022AEF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0" name="Freeform 5">
            <a:extLst>
              <a:ext uri="{FF2B5EF4-FFF2-40B4-BE49-F238E27FC236}">
                <a16:creationId xmlns:a16="http://schemas.microsoft.com/office/drawing/2014/main" id="{E2E91C86-8B49-46ED-A62F-A8C2EF68819B}"/>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9" name="TextBox 18">
            <a:extLst>
              <a:ext uri="{FF2B5EF4-FFF2-40B4-BE49-F238E27FC236}">
                <a16:creationId xmlns:a16="http://schemas.microsoft.com/office/drawing/2014/main" id="{E6895FC1-2374-754F-91A0-8E84D6EDD075}"/>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tx2"/>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tx2"/>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tx2"/>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1" name="TextBox 20">
            <a:extLst>
              <a:ext uri="{FF2B5EF4-FFF2-40B4-BE49-F238E27FC236}">
                <a16:creationId xmlns:a16="http://schemas.microsoft.com/office/drawing/2014/main" id="{91774D6F-B47A-8040-85E7-4783F532851B}"/>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tx2"/>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dirty="0">
                <a:ln>
                  <a:noFill/>
                </a:ln>
                <a:solidFill>
                  <a:schemeClr val="tx2"/>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dirty="0">
                <a:ln>
                  <a:noFill/>
                </a:ln>
                <a:solidFill>
                  <a:schemeClr val="tx2"/>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2421778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preserve="1" userDrawn="1">
  <p:cSld name="Thank You Gun Metal">
    <p:bg bwMode="gray">
      <p:bgPr>
        <a:solidFill>
          <a:schemeClr val="accent5"/>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7F8699"/>
              </a:gs>
              <a:gs pos="75000">
                <a:schemeClr val="accent6"/>
              </a:gs>
            </a:gsLst>
            <a:lin ang="3000000" scaled="0"/>
          </a:gradFill>
          <a:ln>
            <a:noFill/>
          </a:ln>
          <a:effectLst>
            <a:outerShdw blurRad="825500" dist="317500" dir="8100000" algn="t" rotWithShape="0">
              <a:schemeClr val="accent5">
                <a:lumMod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solidFill>
            <a:srgbClr val="FFFFFF"/>
          </a:solidFill>
          <a:ln>
            <a:noFill/>
          </a:ln>
          <a:effectLst>
            <a:outerShdw blurRad="571500" dist="406400" dir="7440000" sx="96000" sy="96000" algn="t" rotWithShape="0">
              <a:schemeClr val="accent5">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20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79A6BEB5-8828-4004-B9AF-04585E1C8091}"/>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D8FD671B-A7A9-44EA-B894-802CF3A30BAA}"/>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9546B527-AC3D-4F1E-9D19-C6E8FE6419D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837051C1-FC16-4391-BB91-B927651695A8}"/>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1AB6C857-0B37-4B3F-883A-DCD51CFDB7A6}"/>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2" name="Freeform 5">
            <a:extLst>
              <a:ext uri="{FF2B5EF4-FFF2-40B4-BE49-F238E27FC236}">
                <a16:creationId xmlns:a16="http://schemas.microsoft.com/office/drawing/2014/main" id="{B102D1B2-402E-4344-9A6D-E9948DE266A1}"/>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6" name="TextBox 25">
            <a:extLst>
              <a:ext uri="{FF2B5EF4-FFF2-40B4-BE49-F238E27FC236}">
                <a16:creationId xmlns:a16="http://schemas.microsoft.com/office/drawing/2014/main" id="{1332D5EF-0B87-2441-A8D2-15FC67610C42}"/>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7" name="TextBox 26">
            <a:extLst>
              <a:ext uri="{FF2B5EF4-FFF2-40B4-BE49-F238E27FC236}">
                <a16:creationId xmlns:a16="http://schemas.microsoft.com/office/drawing/2014/main" id="{220136A9-10B0-484B-B43C-1C5D81399F7F}"/>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36400440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preserve="1" userDrawn="1">
  <p:cSld name="Thank You Midnight">
    <p:bg bwMode="gray">
      <p:bgPr>
        <a:solidFill>
          <a:schemeClr val="tx2"/>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404C64"/>
              </a:gs>
              <a:gs pos="75000">
                <a:srgbClr val="4F5E79"/>
              </a:gs>
            </a:gsLst>
            <a:lin ang="3000000" scaled="0"/>
          </a:gradFill>
          <a:ln>
            <a:noFill/>
          </a:ln>
          <a:effectLst>
            <a:outerShdw blurRad="825500" dist="317500" dir="8100000" algn="t" rotWithShape="0">
              <a:srgbClr val="151B25"/>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571500" dist="406400" dir="7440000" sx="96000" sy="96000" algn="t" rotWithShape="0">
              <a:schemeClr val="accent5">
                <a:lumMod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79A6BEB5-8828-4004-B9AF-04585E1C8091}"/>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D8FD671B-A7A9-44EA-B894-802CF3A30BAA}"/>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9546B527-AC3D-4F1E-9D19-C6E8FE6419D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837051C1-FC16-4391-BB91-B927651695A8}"/>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1AB6C857-0B37-4B3F-883A-DCD51CFDB7A6}"/>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3" name="Freeform 5">
            <a:extLst>
              <a:ext uri="{FF2B5EF4-FFF2-40B4-BE49-F238E27FC236}">
                <a16:creationId xmlns:a16="http://schemas.microsoft.com/office/drawing/2014/main" id="{9CB31EA3-A1D8-4235-84D9-EE3F37F4BD63}"/>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EC8C761A-7658-7849-96A2-FD27800E6D59}"/>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2" name="TextBox 21">
            <a:extLst>
              <a:ext uri="{FF2B5EF4-FFF2-40B4-BE49-F238E27FC236}">
                <a16:creationId xmlns:a16="http://schemas.microsoft.com/office/drawing/2014/main" id="{61E0F077-22C5-9C4D-AB1E-4CDF5BE7E874}"/>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9925755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genda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6">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7D13CB09-3697-44F2-BBB1-3C97CEEB6431}"/>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noProof="0" dirty="0">
                <a:solidFill>
                  <a:prstClr val="white"/>
                </a:solidFill>
              </a:endParaRPr>
            </a:p>
          </p:txBody>
        </p:sp>
        <p:sp>
          <p:nvSpPr>
            <p:cNvPr id="6" name="Rectangle 5">
              <a:extLst>
                <a:ext uri="{FF2B5EF4-FFF2-40B4-BE49-F238E27FC236}">
                  <a16:creationId xmlns:a16="http://schemas.microsoft.com/office/drawing/2014/main" id="{491A9D0B-FE28-9048-B13B-E76F407CA744}"/>
                </a:ext>
              </a:extLst>
            </p:cNvPr>
            <p:cNvSpPr/>
            <p:nvPr userDrawn="1"/>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r>
                <a:rPr kumimoji="0" lang="en-US" sz="1067" b="0" i="0" u="none" strike="noStrike" cap="none" spc="0" normalizeH="0" baseline="0" noProof="0" dirty="0">
                  <a:ln>
                    <a:noFill/>
                  </a:ln>
                  <a:solidFill>
                    <a:srgbClr val="FFFFFF"/>
                  </a:solidFill>
                  <a:effectLst/>
                  <a:uLnTx/>
                  <a:uFillTx/>
                  <a:latin typeface="Microsoft Sans Serif"/>
                </a:rPr>
                <a:t>2.63</a:t>
              </a:r>
            </a:p>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grpSp>
      <p:sp>
        <p:nvSpPr>
          <p:cNvPr id="11" name="Freeform 5">
            <a:extLst>
              <a:ext uri="{FF2B5EF4-FFF2-40B4-BE49-F238E27FC236}">
                <a16:creationId xmlns:a16="http://schemas.microsoft.com/office/drawing/2014/main" id="{F4F21B3B-8370-498E-B214-1B3799C368C6}"/>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FA103B49-D00E-4047-9857-4E00A4F054CB}"/>
              </a:ext>
            </a:extLst>
          </p:cNvPr>
          <p:cNvSpPr>
            <a:spLocks noGrp="1"/>
          </p:cNvSpPr>
          <p:nvPr>
            <p:ph type="title"/>
          </p:nvPr>
        </p:nvSpPr>
        <p:spPr>
          <a:xfrm>
            <a:off x="475488" y="818952"/>
            <a:ext cx="6446012" cy="1110432"/>
          </a:xfrm>
        </p:spPr>
        <p:txBody>
          <a:bodyPr wrap="square">
            <a:spAutoFit/>
          </a:bodyPr>
          <a:lstStyle>
            <a:lvl1pPr>
              <a:defRPr sz="4400"/>
            </a:lvl1pPr>
          </a:lstStyle>
          <a:p>
            <a:r>
              <a:rPr lang="en-US"/>
              <a:t>Click to edit Master title style</a:t>
            </a:r>
            <a:endParaRPr lang="en-US" dirty="0"/>
          </a:p>
        </p:txBody>
      </p:sp>
    </p:spTree>
    <p:extLst>
      <p:ext uri="{BB962C8B-B14F-4D97-AF65-F5344CB8AC3E}">
        <p14:creationId xmlns:p14="http://schemas.microsoft.com/office/powerpoint/2010/main" val="36923608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76" Type="http://schemas.openxmlformats.org/officeDocument/2006/relationships/slideLayout" Target="../slideLayouts/slideLayout76.xml"/><Relationship Id="rId7" Type="http://schemas.openxmlformats.org/officeDocument/2006/relationships/slideLayout" Target="../slideLayouts/slideLayout7.xml"/><Relationship Id="rId71" Type="http://schemas.openxmlformats.org/officeDocument/2006/relationships/slideLayout" Target="../slideLayouts/slideLayout7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66" Type="http://schemas.openxmlformats.org/officeDocument/2006/relationships/slideLayout" Target="../slideLayouts/slideLayout66.xml"/><Relationship Id="rId74" Type="http://schemas.openxmlformats.org/officeDocument/2006/relationships/slideLayout" Target="../slideLayouts/slideLayout74.xml"/><Relationship Id="rId79" Type="http://schemas.openxmlformats.org/officeDocument/2006/relationships/slideLayout" Target="../slideLayouts/slideLayout79.xml"/><Relationship Id="rId5" Type="http://schemas.openxmlformats.org/officeDocument/2006/relationships/slideLayout" Target="../slideLayouts/slideLayout5.xml"/><Relationship Id="rId61" Type="http://schemas.openxmlformats.org/officeDocument/2006/relationships/slideLayout" Target="../slideLayouts/slideLayout61.xml"/><Relationship Id="rId82" Type="http://schemas.openxmlformats.org/officeDocument/2006/relationships/slideLayout" Target="../slideLayouts/slideLayout82.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73" Type="http://schemas.openxmlformats.org/officeDocument/2006/relationships/slideLayout" Target="../slideLayouts/slideLayout73.xml"/><Relationship Id="rId78" Type="http://schemas.openxmlformats.org/officeDocument/2006/relationships/slideLayout" Target="../slideLayouts/slideLayout78.xml"/><Relationship Id="rId81" Type="http://schemas.openxmlformats.org/officeDocument/2006/relationships/slideLayout" Target="../slideLayouts/slideLayout8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77" Type="http://schemas.openxmlformats.org/officeDocument/2006/relationships/slideLayout" Target="../slideLayouts/slideLayout77.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80" Type="http://schemas.openxmlformats.org/officeDocument/2006/relationships/slideLayout" Target="../slideLayouts/slideLayout80.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slideLayout" Target="../slideLayouts/slideLayout70.xml"/><Relationship Id="rId75" Type="http://schemas.openxmlformats.org/officeDocument/2006/relationships/slideLayout" Target="../slideLayouts/slideLayout75.xml"/><Relationship Id="rId83"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rgbClr val="FFFFFF"/>
        </a:solid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D5872A47-0E6B-4F8D-925D-0C1725B22029}"/>
              </a:ext>
            </a:extLst>
          </p:cNvPr>
          <p:cNvSpPr>
            <a:spLocks noGrp="1"/>
          </p:cNvSpPr>
          <p:nvPr>
            <p:ph type="body" idx="1"/>
          </p:nvPr>
        </p:nvSpPr>
        <p:spPr>
          <a:xfrm>
            <a:off x="495299" y="1719071"/>
            <a:ext cx="11187111" cy="4681727"/>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Title Placeholder 1"/>
          <p:cNvSpPr>
            <a:spLocks noGrp="1"/>
          </p:cNvSpPr>
          <p:nvPr>
            <p:ph type="title"/>
          </p:nvPr>
        </p:nvSpPr>
        <p:spPr>
          <a:xfrm>
            <a:off x="495300" y="549415"/>
            <a:ext cx="11187112" cy="455189"/>
          </a:xfrm>
          <a:prstGeom prst="rect">
            <a:avLst/>
          </a:prstGeom>
        </p:spPr>
        <p:txBody>
          <a:bodyPr vert="horz" wrap="square" lIns="0" tIns="0" rIns="0" bIns="0" rtlCol="0" anchor="b">
            <a:spAutoFit/>
          </a:bodyPr>
          <a:lstStyle/>
          <a:p>
            <a:r>
              <a:rPr lang="en-US"/>
              <a:t>Click to edit Master title style</a:t>
            </a:r>
            <a:endParaRPr lang="en-US" dirty="0"/>
          </a:p>
        </p:txBody>
      </p:sp>
      <p:sp>
        <p:nvSpPr>
          <p:cNvPr id="98" name="TextBox 97"/>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5" name="Footer Placeholder 2">
            <a:extLst>
              <a:ext uri="{FF2B5EF4-FFF2-40B4-BE49-F238E27FC236}">
                <a16:creationId xmlns:a16="http://schemas.microsoft.com/office/drawing/2014/main" id="{E149C81B-6BB7-4307-8233-8B2113C697AE}"/>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1690255727"/>
      </p:ext>
    </p:extLst>
  </p:cSld>
  <p:clrMap bg1="lt1" tx1="dk1" bg2="lt2" tx2="dk2" accent1="accent1" accent2="accent2" accent3="accent3" accent4="accent4" accent5="accent5" accent6="accent6" hlink="hlink" folHlink="folHlink"/>
  <p:sldLayoutIdLst>
    <p:sldLayoutId id="2147483717" r:id="rId1"/>
    <p:sldLayoutId id="2147483817" r:id="rId2"/>
    <p:sldLayoutId id="2147483790" r:id="rId3"/>
    <p:sldLayoutId id="2147483816" r:id="rId4"/>
    <p:sldLayoutId id="2147483791" r:id="rId5"/>
    <p:sldLayoutId id="2147483793" r:id="rId6"/>
    <p:sldLayoutId id="2147483818" r:id="rId7"/>
    <p:sldLayoutId id="2147483784" r:id="rId8"/>
    <p:sldLayoutId id="2147483797" r:id="rId9"/>
    <p:sldLayoutId id="2147483785" r:id="rId10"/>
    <p:sldLayoutId id="2147483786" r:id="rId11"/>
    <p:sldLayoutId id="2147483819" r:id="rId12"/>
    <p:sldLayoutId id="2147483787" r:id="rId13"/>
    <p:sldLayoutId id="2147483815" r:id="rId14"/>
    <p:sldLayoutId id="2147483788" r:id="rId15"/>
    <p:sldLayoutId id="2147483789" r:id="rId16"/>
    <p:sldLayoutId id="2147483723" r:id="rId17"/>
    <p:sldLayoutId id="2147483722" r:id="rId18"/>
    <p:sldLayoutId id="2147483724" r:id="rId19"/>
    <p:sldLayoutId id="2147483725" r:id="rId20"/>
    <p:sldLayoutId id="2147483726" r:id="rId21"/>
    <p:sldLayoutId id="2147483727" r:id="rId22"/>
    <p:sldLayoutId id="2147483728" r:id="rId23"/>
    <p:sldLayoutId id="2147483729" r:id="rId24"/>
    <p:sldLayoutId id="2147483794" r:id="rId25"/>
    <p:sldLayoutId id="2147483730" r:id="rId26"/>
    <p:sldLayoutId id="2147483781" r:id="rId27"/>
    <p:sldLayoutId id="2147483731" r:id="rId28"/>
    <p:sldLayoutId id="2147483732" r:id="rId29"/>
    <p:sldLayoutId id="2147483733" r:id="rId30"/>
    <p:sldLayoutId id="2147483795" r:id="rId31"/>
    <p:sldLayoutId id="2147483734" r:id="rId32"/>
    <p:sldLayoutId id="2147483780" r:id="rId33"/>
    <p:sldLayoutId id="2147483827" r:id="rId34"/>
    <p:sldLayoutId id="2147483828" r:id="rId35"/>
    <p:sldLayoutId id="2147483829" r:id="rId36"/>
    <p:sldLayoutId id="2147483830" r:id="rId37"/>
    <p:sldLayoutId id="2147483831" r:id="rId38"/>
    <p:sldLayoutId id="2147483832" r:id="rId39"/>
    <p:sldLayoutId id="2147483805" r:id="rId40"/>
    <p:sldLayoutId id="2147483739" r:id="rId41"/>
    <p:sldLayoutId id="2147483740" r:id="rId42"/>
    <p:sldLayoutId id="2147483741" r:id="rId43"/>
    <p:sldLayoutId id="2147483798" r:id="rId44"/>
    <p:sldLayoutId id="2147483742" r:id="rId45"/>
    <p:sldLayoutId id="2147483778" r:id="rId46"/>
    <p:sldLayoutId id="2147483743" r:id="rId47"/>
    <p:sldLayoutId id="2147483744" r:id="rId48"/>
    <p:sldLayoutId id="2147483745" r:id="rId49"/>
    <p:sldLayoutId id="2147483799" r:id="rId50"/>
    <p:sldLayoutId id="2147483746" r:id="rId51"/>
    <p:sldLayoutId id="2147483777" r:id="rId52"/>
    <p:sldLayoutId id="2147483747" r:id="rId53"/>
    <p:sldLayoutId id="2147483748" r:id="rId54"/>
    <p:sldLayoutId id="2147483749" r:id="rId55"/>
    <p:sldLayoutId id="2147483800" r:id="rId56"/>
    <p:sldLayoutId id="2147483750" r:id="rId57"/>
    <p:sldLayoutId id="2147483775" r:id="rId58"/>
    <p:sldLayoutId id="2147483754" r:id="rId59"/>
    <p:sldLayoutId id="2147483755" r:id="rId60"/>
    <p:sldLayoutId id="2147483756" r:id="rId61"/>
    <p:sldLayoutId id="2147483812" r:id="rId62"/>
    <p:sldLayoutId id="2147483757" r:id="rId63"/>
    <p:sldLayoutId id="2147483774" r:id="rId64"/>
    <p:sldLayoutId id="2147483769" r:id="rId65"/>
    <p:sldLayoutId id="2147483823" r:id="rId66"/>
    <p:sldLayoutId id="2147483760" r:id="rId67"/>
    <p:sldLayoutId id="2147483813" r:id="rId68"/>
    <p:sldLayoutId id="2147483770" r:id="rId69"/>
    <p:sldLayoutId id="2147483772" r:id="rId70"/>
    <p:sldLayoutId id="2147483762" r:id="rId71"/>
    <p:sldLayoutId id="2147483763" r:id="rId72"/>
    <p:sldLayoutId id="2147483764" r:id="rId73"/>
    <p:sldLayoutId id="2147483814" r:id="rId74"/>
    <p:sldLayoutId id="2147483765" r:id="rId75"/>
    <p:sldLayoutId id="2147483771" r:id="rId76"/>
    <p:sldLayoutId id="2147483766" r:id="rId77"/>
    <p:sldLayoutId id="2147483824" r:id="rId78"/>
    <p:sldLayoutId id="2147483767" r:id="rId79"/>
    <p:sldLayoutId id="2147483825" r:id="rId80"/>
    <p:sldLayoutId id="2147483768" r:id="rId81"/>
    <p:sldLayoutId id="2147483783" r:id="rId82"/>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914400" rtl="0" eaLnBrk="1" latinLnBrk="0" hangingPunct="1">
        <a:lnSpc>
          <a:spcPct val="84000"/>
        </a:lnSpc>
        <a:spcBef>
          <a:spcPct val="0"/>
        </a:spcBef>
        <a:buNone/>
        <a:defRPr sz="3400" kern="1200" baseline="0">
          <a:solidFill>
            <a:schemeClr val="tx1"/>
          </a:solidFill>
          <a:latin typeface="+mj-lt"/>
          <a:ea typeface="+mj-ea"/>
          <a:cs typeface="+mj-cs"/>
        </a:defRPr>
      </a:lvl1pPr>
    </p:titleStyle>
    <p:bodyStyle>
      <a:lvl1pPr marL="137160" indent="-192024" algn="l" defTabSz="914400" rtl="0" eaLnBrk="1" latinLnBrk="0" hangingPunct="1">
        <a:lnSpc>
          <a:spcPct val="107000"/>
        </a:lnSpc>
        <a:spcBef>
          <a:spcPts val="1200"/>
        </a:spcBef>
        <a:buClr>
          <a:schemeClr val="accent1"/>
        </a:buClr>
        <a:buFont typeface="Arial" panose="020B0604020202020204" pitchFamily="34" charset="0"/>
        <a:buChar char="•"/>
        <a:defRPr sz="2400" kern="1200" baseline="0">
          <a:solidFill>
            <a:schemeClr val="tx1"/>
          </a:solidFill>
          <a:latin typeface="+mn-lt"/>
          <a:ea typeface="+mn-ea"/>
          <a:cs typeface="+mn-cs"/>
        </a:defRPr>
      </a:lvl1pPr>
      <a:lvl2pPr marL="356616"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baseline="0">
          <a:solidFill>
            <a:schemeClr val="tx1"/>
          </a:solidFill>
          <a:latin typeface="+mn-lt"/>
          <a:ea typeface="+mn-ea"/>
          <a:cs typeface="+mn-cs"/>
        </a:defRPr>
      </a:lvl2pPr>
      <a:lvl3pPr marL="521208" indent="-164592"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lang="en-US" sz="1600" kern="1200" dirty="0" smtClean="0">
          <a:solidFill>
            <a:schemeClr val="tx1"/>
          </a:solidFill>
          <a:latin typeface="+mn-lt"/>
          <a:ea typeface="+mn-ea"/>
          <a:cs typeface="+mn-cs"/>
        </a:defRPr>
      </a:lvl3pPr>
      <a:lvl4pPr marL="685800"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a:solidFill>
            <a:schemeClr val="tx1"/>
          </a:solidFill>
          <a:latin typeface="+mn-lt"/>
          <a:ea typeface="+mn-ea"/>
          <a:cs typeface="+mn-cs"/>
        </a:defRPr>
      </a:lvl4pPr>
      <a:lvl5pPr marL="0" indent="0" algn="l" defTabSz="914400" rtl="0" eaLnBrk="1" latinLnBrk="0" hangingPunct="1">
        <a:lnSpc>
          <a:spcPct val="96000"/>
        </a:lnSpc>
        <a:spcBef>
          <a:spcPts val="1800"/>
        </a:spcBef>
        <a:buClr>
          <a:srgbClr val="595959"/>
        </a:buClr>
        <a:buFont typeface="Microsoft Sans Serif" panose="020B0604020202020204" pitchFamily="34" charset="0"/>
        <a:buChar char="​"/>
        <a:tabLst/>
        <a:defRPr sz="2800" kern="1200" baseline="0">
          <a:solidFill>
            <a:schemeClr val="tx1"/>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032">
          <p15:clr>
            <a:srgbClr val="F26B43"/>
          </p15:clr>
        </p15:guide>
        <p15:guide id="2" pos="312">
          <p15:clr>
            <a:srgbClr val="F26B43"/>
          </p15:clr>
        </p15:guide>
        <p15:guide id="3" orient="horz" pos="1080">
          <p15:clr>
            <a:srgbClr val="F26B43"/>
          </p15:clr>
        </p15:guide>
        <p15:guide id="4" orient="horz" pos="360">
          <p15:clr>
            <a:srgbClr val="F26B43"/>
          </p15:clr>
        </p15:guide>
        <p15:guide id="6" pos="7368">
          <p15:clr>
            <a:srgbClr val="F26B43"/>
          </p15:clr>
        </p15:guide>
        <p15:guide id="7" orient="horz" pos="4176">
          <p15:clr>
            <a:srgbClr val="F26B43"/>
          </p15:clr>
        </p15:guide>
        <p15:guide id="8" orient="horz" pos="576">
          <p15:clr>
            <a:srgbClr val="F26B43"/>
          </p15:clr>
        </p15:guide>
        <p15:guide id="9" pos="3840">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9.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9.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9.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EECAD844-CD0C-41B2-8DA4-50A8B9DE04E1}"/>
              </a:ext>
            </a:extLst>
          </p:cNvPr>
          <p:cNvSpPr>
            <a:spLocks noGrp="1"/>
          </p:cNvSpPr>
          <p:nvPr>
            <p:ph type="body" sz="quarter" idx="10"/>
          </p:nvPr>
        </p:nvSpPr>
        <p:spPr/>
        <p:txBody>
          <a:bodyPr/>
          <a:lstStyle/>
          <a:p>
            <a:r>
              <a:rPr lang="en-US" dirty="0"/>
              <a:t>Nan Hu, Vadim Seregin, Marta Karczewicz</a:t>
            </a:r>
          </a:p>
        </p:txBody>
      </p:sp>
      <p:sp>
        <p:nvSpPr>
          <p:cNvPr id="3" name="Text Placeholder 2">
            <a:extLst>
              <a:ext uri="{FF2B5EF4-FFF2-40B4-BE49-F238E27FC236}">
                <a16:creationId xmlns:a16="http://schemas.microsoft.com/office/drawing/2014/main" id="{0168B51A-A55A-4080-AD3E-73A6F3E39314}"/>
              </a:ext>
            </a:extLst>
          </p:cNvPr>
          <p:cNvSpPr>
            <a:spLocks noGrp="1"/>
          </p:cNvSpPr>
          <p:nvPr>
            <p:ph type="body" sz="quarter" idx="11"/>
          </p:nvPr>
        </p:nvSpPr>
        <p:spPr/>
        <p:txBody>
          <a:bodyPr/>
          <a:lstStyle/>
          <a:p>
            <a:endParaRPr lang="en-US"/>
          </a:p>
        </p:txBody>
      </p:sp>
      <p:sp>
        <p:nvSpPr>
          <p:cNvPr id="4" name="Text Placeholder 3">
            <a:extLst>
              <a:ext uri="{FF2B5EF4-FFF2-40B4-BE49-F238E27FC236}">
                <a16:creationId xmlns:a16="http://schemas.microsoft.com/office/drawing/2014/main" id="{7FB26627-4A1A-4F9E-B356-A1CBF1312E56}"/>
              </a:ext>
            </a:extLst>
          </p:cNvPr>
          <p:cNvSpPr>
            <a:spLocks noGrp="1"/>
          </p:cNvSpPr>
          <p:nvPr>
            <p:ph type="body" sz="quarter" idx="13"/>
          </p:nvPr>
        </p:nvSpPr>
        <p:spPr/>
        <p:txBody>
          <a:bodyPr/>
          <a:lstStyle/>
          <a:p>
            <a:endParaRPr lang="en-US"/>
          </a:p>
        </p:txBody>
      </p:sp>
      <p:sp>
        <p:nvSpPr>
          <p:cNvPr id="5" name="Text Placeholder 4">
            <a:extLst>
              <a:ext uri="{FF2B5EF4-FFF2-40B4-BE49-F238E27FC236}">
                <a16:creationId xmlns:a16="http://schemas.microsoft.com/office/drawing/2014/main" id="{6DF8DF27-66F9-4A3A-9450-4AA74688F8EC}"/>
              </a:ext>
            </a:extLst>
          </p:cNvPr>
          <p:cNvSpPr>
            <a:spLocks noGrp="1"/>
          </p:cNvSpPr>
          <p:nvPr>
            <p:ph type="body" sz="quarter" idx="14"/>
          </p:nvPr>
        </p:nvSpPr>
        <p:spPr/>
        <p:txBody>
          <a:bodyPr/>
          <a:lstStyle/>
          <a:p>
            <a:endParaRPr lang="en-US"/>
          </a:p>
        </p:txBody>
      </p:sp>
      <p:sp>
        <p:nvSpPr>
          <p:cNvPr id="6" name="Title 5">
            <a:extLst>
              <a:ext uri="{FF2B5EF4-FFF2-40B4-BE49-F238E27FC236}">
                <a16:creationId xmlns:a16="http://schemas.microsoft.com/office/drawing/2014/main" id="{7D1409EB-D285-4CDE-8536-3D0D49235F39}"/>
              </a:ext>
            </a:extLst>
          </p:cNvPr>
          <p:cNvSpPr>
            <a:spLocks noGrp="1"/>
          </p:cNvSpPr>
          <p:nvPr>
            <p:ph type="title"/>
          </p:nvPr>
        </p:nvSpPr>
        <p:spPr>
          <a:xfrm>
            <a:off x="431638" y="1185828"/>
            <a:ext cx="7415930" cy="2891817"/>
          </a:xfrm>
        </p:spPr>
        <p:txBody>
          <a:bodyPr/>
          <a:lstStyle/>
          <a:p>
            <a:r>
              <a:rPr lang="en-US" sz="5400" dirty="0"/>
              <a:t>JVET-R0233: </a:t>
            </a:r>
            <a:r>
              <a:rPr lang="en-CA" sz="5400" b="1" dirty="0"/>
              <a:t>AHG16: Line buffer problem of CC-ALF for 4:2:2 and 4:4:4 sequences</a:t>
            </a:r>
            <a:endParaRPr lang="en-US" sz="5400" dirty="0"/>
          </a:p>
        </p:txBody>
      </p:sp>
    </p:spTree>
    <p:extLst>
      <p:ext uri="{BB962C8B-B14F-4D97-AF65-F5344CB8AC3E}">
        <p14:creationId xmlns:p14="http://schemas.microsoft.com/office/powerpoint/2010/main" val="38591770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5300" y="565125"/>
            <a:ext cx="11187112" cy="439479"/>
          </a:xfrm>
        </p:spPr>
        <p:txBody>
          <a:bodyPr/>
          <a:lstStyle/>
          <a:p>
            <a:r>
              <a:rPr lang="en-US" dirty="0"/>
              <a:t>ALF virtual boundary in VTM8</a:t>
            </a:r>
          </a:p>
        </p:txBody>
      </p:sp>
      <p:sp>
        <p:nvSpPr>
          <p:cNvPr id="3" name="Content Placeholder 2"/>
          <p:cNvSpPr>
            <a:spLocks noGrp="1"/>
          </p:cNvSpPr>
          <p:nvPr>
            <p:ph idx="4294967295"/>
          </p:nvPr>
        </p:nvSpPr>
        <p:spPr>
          <a:xfrm>
            <a:off x="491680" y="1115391"/>
            <a:ext cx="11190732" cy="518100"/>
          </a:xfrm>
        </p:spPr>
        <p:txBody>
          <a:bodyPr/>
          <a:lstStyle/>
          <a:p>
            <a:r>
              <a:rPr lang="sv-SE" dirty="0"/>
              <a:t>4 lines Luma and 2 line of chroma samples</a:t>
            </a:r>
          </a:p>
        </p:txBody>
      </p:sp>
      <p:pic>
        <p:nvPicPr>
          <p:cNvPr id="9" name="Picture 8">
            <a:extLst>
              <a:ext uri="{FF2B5EF4-FFF2-40B4-BE49-F238E27FC236}">
                <a16:creationId xmlns:a16="http://schemas.microsoft.com/office/drawing/2014/main" id="{415848C8-2096-405D-B37C-8374F29F69FD}"/>
              </a:ext>
            </a:extLst>
          </p:cNvPr>
          <p:cNvPicPr/>
          <p:nvPr/>
        </p:nvPicPr>
        <p:blipFill>
          <a:blip r:embed="rId2">
            <a:extLst>
              <a:ext uri="{28A0092B-C50C-407E-A947-70E740481C1C}">
                <a14:useLocalDpi xmlns:a14="http://schemas.microsoft.com/office/drawing/2010/main" val="0"/>
              </a:ext>
            </a:extLst>
          </a:blip>
          <a:stretch>
            <a:fillRect/>
          </a:stretch>
        </p:blipFill>
        <p:spPr>
          <a:xfrm>
            <a:off x="2292657" y="1841023"/>
            <a:ext cx="6537017" cy="3175953"/>
          </a:xfrm>
          <a:prstGeom prst="rect">
            <a:avLst/>
          </a:prstGeom>
        </p:spPr>
      </p:pic>
    </p:spTree>
    <p:extLst>
      <p:ext uri="{BB962C8B-B14F-4D97-AF65-F5344CB8AC3E}">
        <p14:creationId xmlns:p14="http://schemas.microsoft.com/office/powerpoint/2010/main" val="8706655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5300" y="565125"/>
            <a:ext cx="11187112" cy="439479"/>
          </a:xfrm>
        </p:spPr>
        <p:txBody>
          <a:bodyPr/>
          <a:lstStyle/>
          <a:p>
            <a:r>
              <a:rPr lang="en-US" dirty="0"/>
              <a:t>CCALF in VTM8</a:t>
            </a:r>
          </a:p>
        </p:txBody>
      </p:sp>
      <p:sp>
        <p:nvSpPr>
          <p:cNvPr id="3" name="Content Placeholder 2"/>
          <p:cNvSpPr>
            <a:spLocks noGrp="1"/>
          </p:cNvSpPr>
          <p:nvPr>
            <p:ph idx="4294967295"/>
          </p:nvPr>
        </p:nvSpPr>
        <p:spPr>
          <a:xfrm>
            <a:off x="491680" y="1115390"/>
            <a:ext cx="11190732" cy="4468663"/>
          </a:xfrm>
        </p:spPr>
        <p:txBody>
          <a:bodyPr/>
          <a:lstStyle/>
          <a:p>
            <a:r>
              <a:rPr lang="sv-SE" dirty="0"/>
              <a:t>4:2:0</a:t>
            </a:r>
          </a:p>
          <a:p>
            <a:endParaRPr lang="sv-SE" dirty="0"/>
          </a:p>
          <a:p>
            <a:endParaRPr lang="sv-SE" dirty="0"/>
          </a:p>
          <a:p>
            <a:endParaRPr lang="sv-SE" dirty="0"/>
          </a:p>
          <a:p>
            <a:endParaRPr lang="sv-SE" dirty="0"/>
          </a:p>
          <a:p>
            <a:r>
              <a:rPr lang="sv-SE" dirty="0"/>
              <a:t>4:2:2/4:4:4</a:t>
            </a:r>
          </a:p>
        </p:txBody>
      </p:sp>
      <p:pic>
        <p:nvPicPr>
          <p:cNvPr id="5" name="Picture 4">
            <a:extLst>
              <a:ext uri="{FF2B5EF4-FFF2-40B4-BE49-F238E27FC236}">
                <a16:creationId xmlns:a16="http://schemas.microsoft.com/office/drawing/2014/main" id="{9EFC8462-CF6A-43AD-9FF2-B110BE1A5691}"/>
              </a:ext>
            </a:extLst>
          </p:cNvPr>
          <p:cNvPicPr/>
          <p:nvPr/>
        </p:nvPicPr>
        <p:blipFill>
          <a:blip r:embed="rId2">
            <a:extLst>
              <a:ext uri="{28A0092B-C50C-407E-A947-70E740481C1C}">
                <a14:useLocalDpi xmlns:a14="http://schemas.microsoft.com/office/drawing/2010/main" val="0"/>
              </a:ext>
            </a:extLst>
          </a:blip>
          <a:stretch>
            <a:fillRect/>
          </a:stretch>
        </p:blipFill>
        <p:spPr>
          <a:xfrm>
            <a:off x="2049354" y="1443973"/>
            <a:ext cx="6585937" cy="2394909"/>
          </a:xfrm>
          <a:prstGeom prst="rect">
            <a:avLst/>
          </a:prstGeom>
        </p:spPr>
      </p:pic>
      <p:pic>
        <p:nvPicPr>
          <p:cNvPr id="6" name="Picture 5">
            <a:extLst>
              <a:ext uri="{FF2B5EF4-FFF2-40B4-BE49-F238E27FC236}">
                <a16:creationId xmlns:a16="http://schemas.microsoft.com/office/drawing/2014/main" id="{3EE99BC2-4DCA-4DA4-B3FE-CC9F6D1510F3}"/>
              </a:ext>
            </a:extLst>
          </p:cNvPr>
          <p:cNvPicPr/>
          <p:nvPr/>
        </p:nvPicPr>
        <p:blipFill>
          <a:blip r:embed="rId3">
            <a:extLst>
              <a:ext uri="{28A0092B-C50C-407E-A947-70E740481C1C}">
                <a14:useLocalDpi xmlns:a14="http://schemas.microsoft.com/office/drawing/2010/main" val="0"/>
              </a:ext>
            </a:extLst>
          </a:blip>
          <a:stretch>
            <a:fillRect/>
          </a:stretch>
        </p:blipFill>
        <p:spPr>
          <a:xfrm>
            <a:off x="2049354" y="4216572"/>
            <a:ext cx="6455454" cy="2394909"/>
          </a:xfrm>
          <a:prstGeom prst="rect">
            <a:avLst/>
          </a:prstGeom>
        </p:spPr>
      </p:pic>
    </p:spTree>
    <p:extLst>
      <p:ext uri="{BB962C8B-B14F-4D97-AF65-F5344CB8AC3E}">
        <p14:creationId xmlns:p14="http://schemas.microsoft.com/office/powerpoint/2010/main" val="11161643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ED3040A-21C5-441F-87C7-DBAF15F833C4}"/>
              </a:ext>
            </a:extLst>
          </p:cNvPr>
          <p:cNvSpPr>
            <a:spLocks noGrp="1"/>
          </p:cNvSpPr>
          <p:nvPr>
            <p:ph type="title"/>
          </p:nvPr>
        </p:nvSpPr>
        <p:spPr>
          <a:xfrm>
            <a:off x="495300" y="565125"/>
            <a:ext cx="11187112" cy="439479"/>
          </a:xfrm>
        </p:spPr>
        <p:txBody>
          <a:bodyPr/>
          <a:lstStyle/>
          <a:p>
            <a:r>
              <a:rPr lang="en-US" dirty="0"/>
              <a:t>CCALF in VTM8</a:t>
            </a:r>
          </a:p>
        </p:txBody>
      </p:sp>
      <p:sp>
        <p:nvSpPr>
          <p:cNvPr id="4" name="Content Placeholder 3">
            <a:extLst>
              <a:ext uri="{FF2B5EF4-FFF2-40B4-BE49-F238E27FC236}">
                <a16:creationId xmlns:a16="http://schemas.microsoft.com/office/drawing/2014/main" id="{E720A0C3-EAE4-49ED-80C0-27D23C0052DD}"/>
              </a:ext>
            </a:extLst>
          </p:cNvPr>
          <p:cNvSpPr>
            <a:spLocks noGrp="1"/>
          </p:cNvSpPr>
          <p:nvPr>
            <p:ph sz="quarter" idx="14"/>
          </p:nvPr>
        </p:nvSpPr>
        <p:spPr>
          <a:xfrm>
            <a:off x="493078" y="1480151"/>
            <a:ext cx="11187112" cy="2672447"/>
          </a:xfrm>
        </p:spPr>
        <p:txBody>
          <a:bodyPr/>
          <a:lstStyle/>
          <a:p>
            <a:r>
              <a:rPr lang="en-US" dirty="0"/>
              <a:t>Blue/red chroma samples:               </a:t>
            </a:r>
          </a:p>
          <a:p>
            <a:pPr lvl="1"/>
            <a:r>
              <a:rPr lang="en-US" dirty="0"/>
              <a:t>DB, SAO and ALF are done, ready for CC-ALF</a:t>
            </a:r>
          </a:p>
          <a:p>
            <a:r>
              <a:rPr lang="en-US" dirty="0"/>
              <a:t>Blue/red co-located </a:t>
            </a:r>
            <a:r>
              <a:rPr lang="en-US" dirty="0" err="1"/>
              <a:t>luma</a:t>
            </a:r>
            <a:r>
              <a:rPr lang="en-US" dirty="0"/>
              <a:t> samples:</a:t>
            </a:r>
          </a:p>
          <a:p>
            <a:pPr lvl="1"/>
            <a:r>
              <a:rPr lang="en-US" dirty="0"/>
              <a:t>DB, SAO and ALF are pending on samples from lower CTB </a:t>
            </a:r>
          </a:p>
          <a:p>
            <a:r>
              <a:rPr lang="en-US" dirty="0"/>
              <a:t>Problem:</a:t>
            </a:r>
          </a:p>
          <a:p>
            <a:pPr lvl="1"/>
            <a:r>
              <a:rPr lang="en-US" dirty="0"/>
              <a:t>Chroma samples wait for </a:t>
            </a:r>
            <a:r>
              <a:rPr lang="en-US" dirty="0" err="1"/>
              <a:t>luma</a:t>
            </a:r>
            <a:r>
              <a:rPr lang="en-US" dirty="0"/>
              <a:t> samples</a:t>
            </a:r>
          </a:p>
          <a:p>
            <a:pPr lvl="1"/>
            <a:r>
              <a:rPr lang="en-US" dirty="0"/>
              <a:t>Store blue and red chroma samples as addition line buffers</a:t>
            </a:r>
          </a:p>
        </p:txBody>
      </p:sp>
      <p:sp>
        <p:nvSpPr>
          <p:cNvPr id="5" name="Subtitle 4">
            <a:extLst>
              <a:ext uri="{FF2B5EF4-FFF2-40B4-BE49-F238E27FC236}">
                <a16:creationId xmlns:a16="http://schemas.microsoft.com/office/drawing/2014/main" id="{7BA2B30B-1779-43BD-B960-CE2372509A88}"/>
              </a:ext>
            </a:extLst>
          </p:cNvPr>
          <p:cNvSpPr>
            <a:spLocks noGrp="1"/>
          </p:cNvSpPr>
          <p:nvPr>
            <p:ph type="subTitle" idx="1"/>
          </p:nvPr>
        </p:nvSpPr>
        <p:spPr/>
        <p:txBody>
          <a:bodyPr/>
          <a:lstStyle/>
          <a:p>
            <a:r>
              <a:rPr lang="en-US" dirty="0"/>
              <a:t>4:2:2/4:4:4</a:t>
            </a:r>
          </a:p>
        </p:txBody>
      </p:sp>
      <p:pic>
        <p:nvPicPr>
          <p:cNvPr id="6" name="Picture 5">
            <a:extLst>
              <a:ext uri="{FF2B5EF4-FFF2-40B4-BE49-F238E27FC236}">
                <a16:creationId xmlns:a16="http://schemas.microsoft.com/office/drawing/2014/main" id="{81EB0A88-0EB1-4A3D-A799-E55791BE46F0}"/>
              </a:ext>
            </a:extLst>
          </p:cNvPr>
          <p:cNvPicPr/>
          <p:nvPr/>
        </p:nvPicPr>
        <p:blipFill>
          <a:blip r:embed="rId2">
            <a:extLst>
              <a:ext uri="{28A0092B-C50C-407E-A947-70E740481C1C}">
                <a14:useLocalDpi xmlns:a14="http://schemas.microsoft.com/office/drawing/2010/main" val="0"/>
              </a:ext>
            </a:extLst>
          </a:blip>
          <a:stretch>
            <a:fillRect/>
          </a:stretch>
        </p:blipFill>
        <p:spPr>
          <a:xfrm>
            <a:off x="2732261" y="4339001"/>
            <a:ext cx="6708745" cy="2498470"/>
          </a:xfrm>
          <a:prstGeom prst="rect">
            <a:avLst/>
          </a:prstGeom>
        </p:spPr>
      </p:pic>
    </p:spTree>
    <p:extLst>
      <p:ext uri="{BB962C8B-B14F-4D97-AF65-F5344CB8AC3E}">
        <p14:creationId xmlns:p14="http://schemas.microsoft.com/office/powerpoint/2010/main" val="14984918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F956759A-127D-4AB5-A86E-0815096C0FEC}"/>
              </a:ext>
            </a:extLst>
          </p:cNvPr>
          <p:cNvSpPr>
            <a:spLocks noGrp="1"/>
          </p:cNvSpPr>
          <p:nvPr>
            <p:ph type="ftr" sz="quarter" idx="10"/>
          </p:nvPr>
        </p:nvSpPr>
        <p:spPr>
          <a:xfrm>
            <a:off x="495299" y="6414722"/>
            <a:ext cx="10489691" cy="236347"/>
          </a:xfrm>
        </p:spPr>
        <p:txBody>
          <a:bodyPr/>
          <a:lstStyle/>
          <a:p>
            <a:r>
              <a:rPr lang="en-US" sz="1600" dirty="0">
                <a:solidFill>
                  <a:schemeClr val="tx1"/>
                </a:solidFill>
              </a:rPr>
              <a:t>Thank </a:t>
            </a:r>
            <a:r>
              <a:rPr lang="en-US" sz="1600" dirty="0" err="1">
                <a:solidFill>
                  <a:schemeClr val="tx1"/>
                </a:solidFill>
              </a:rPr>
              <a:t>Bytedance</a:t>
            </a:r>
            <a:r>
              <a:rPr lang="en-US" sz="1600" dirty="0">
                <a:solidFill>
                  <a:schemeClr val="tx1"/>
                </a:solidFill>
              </a:rPr>
              <a:t> for crosschecking</a:t>
            </a:r>
          </a:p>
        </p:txBody>
      </p:sp>
      <p:sp>
        <p:nvSpPr>
          <p:cNvPr id="3" name="Title 2">
            <a:extLst>
              <a:ext uri="{FF2B5EF4-FFF2-40B4-BE49-F238E27FC236}">
                <a16:creationId xmlns:a16="http://schemas.microsoft.com/office/drawing/2014/main" id="{FACE2E4B-7F15-43EA-AFCA-CE34CEAB50E3}"/>
              </a:ext>
            </a:extLst>
          </p:cNvPr>
          <p:cNvSpPr>
            <a:spLocks noGrp="1"/>
          </p:cNvSpPr>
          <p:nvPr>
            <p:ph type="title"/>
          </p:nvPr>
        </p:nvSpPr>
        <p:spPr>
          <a:xfrm>
            <a:off x="495300" y="565125"/>
            <a:ext cx="11187112" cy="439479"/>
          </a:xfrm>
        </p:spPr>
        <p:txBody>
          <a:bodyPr/>
          <a:lstStyle/>
          <a:p>
            <a:r>
              <a:rPr lang="en-US" dirty="0"/>
              <a:t>Method 1</a:t>
            </a:r>
          </a:p>
        </p:txBody>
      </p:sp>
      <p:sp>
        <p:nvSpPr>
          <p:cNvPr id="4" name="Content Placeholder 3">
            <a:extLst>
              <a:ext uri="{FF2B5EF4-FFF2-40B4-BE49-F238E27FC236}">
                <a16:creationId xmlns:a16="http://schemas.microsoft.com/office/drawing/2014/main" id="{B7692286-A2E7-4EBC-8D3D-A8AD16137C44}"/>
              </a:ext>
            </a:extLst>
          </p:cNvPr>
          <p:cNvSpPr>
            <a:spLocks noGrp="1"/>
          </p:cNvSpPr>
          <p:nvPr>
            <p:ph sz="quarter" idx="14"/>
          </p:nvPr>
        </p:nvSpPr>
        <p:spPr>
          <a:xfrm>
            <a:off x="494189" y="1494536"/>
            <a:ext cx="11187112" cy="458551"/>
          </a:xfrm>
        </p:spPr>
        <p:txBody>
          <a:bodyPr/>
          <a:lstStyle/>
          <a:p>
            <a:r>
              <a:rPr lang="en-US" dirty="0"/>
              <a:t>Clip </a:t>
            </a:r>
            <a:r>
              <a:rPr lang="en-US" dirty="0" err="1"/>
              <a:t>luma</a:t>
            </a:r>
            <a:r>
              <a:rPr lang="en-US" dirty="0"/>
              <a:t> samples to the closest one above an ALF VB</a:t>
            </a:r>
          </a:p>
        </p:txBody>
      </p:sp>
      <p:sp>
        <p:nvSpPr>
          <p:cNvPr id="5" name="Subtitle 4">
            <a:extLst>
              <a:ext uri="{FF2B5EF4-FFF2-40B4-BE49-F238E27FC236}">
                <a16:creationId xmlns:a16="http://schemas.microsoft.com/office/drawing/2014/main" id="{A1F4E87D-560A-489F-A4B1-B689609FA461}"/>
              </a:ext>
            </a:extLst>
          </p:cNvPr>
          <p:cNvSpPr>
            <a:spLocks noGrp="1"/>
          </p:cNvSpPr>
          <p:nvPr>
            <p:ph type="subTitle" idx="1"/>
          </p:nvPr>
        </p:nvSpPr>
        <p:spPr/>
        <p:txBody>
          <a:bodyPr/>
          <a:lstStyle/>
          <a:p>
            <a:endParaRPr lang="en-US" dirty="0"/>
          </a:p>
        </p:txBody>
      </p:sp>
      <p:pic>
        <p:nvPicPr>
          <p:cNvPr id="6" name="Picture 5">
            <a:extLst>
              <a:ext uri="{FF2B5EF4-FFF2-40B4-BE49-F238E27FC236}">
                <a16:creationId xmlns:a16="http://schemas.microsoft.com/office/drawing/2014/main" id="{51443713-29F2-4DAD-96B1-5830F16A333A}"/>
              </a:ext>
            </a:extLst>
          </p:cNvPr>
          <p:cNvPicPr/>
          <p:nvPr/>
        </p:nvPicPr>
        <p:blipFill>
          <a:blip r:embed="rId2">
            <a:extLst>
              <a:ext uri="{28A0092B-C50C-407E-A947-70E740481C1C}">
                <a14:useLocalDpi xmlns:a14="http://schemas.microsoft.com/office/drawing/2010/main" val="0"/>
              </a:ext>
            </a:extLst>
          </a:blip>
          <a:stretch>
            <a:fillRect/>
          </a:stretch>
        </p:blipFill>
        <p:spPr>
          <a:xfrm>
            <a:off x="3115945" y="1953087"/>
            <a:ext cx="5943600" cy="2334895"/>
          </a:xfrm>
          <a:prstGeom prst="rect">
            <a:avLst/>
          </a:prstGeom>
        </p:spPr>
      </p:pic>
      <p:graphicFrame>
        <p:nvGraphicFramePr>
          <p:cNvPr id="7" name="Table 8">
            <a:extLst>
              <a:ext uri="{FF2B5EF4-FFF2-40B4-BE49-F238E27FC236}">
                <a16:creationId xmlns:a16="http://schemas.microsoft.com/office/drawing/2014/main" id="{79CF4E59-B4AD-48AD-9044-2864096030E4}"/>
              </a:ext>
            </a:extLst>
          </p:cNvPr>
          <p:cNvGraphicFramePr>
            <a:graphicFrameLocks noGrp="1"/>
          </p:cNvGraphicFramePr>
          <p:nvPr>
            <p:extLst>
              <p:ext uri="{D42A27DB-BD31-4B8C-83A1-F6EECF244321}">
                <p14:modId xmlns:p14="http://schemas.microsoft.com/office/powerpoint/2010/main" val="737361751"/>
              </p:ext>
            </p:extLst>
          </p:nvPr>
        </p:nvGraphicFramePr>
        <p:xfrm>
          <a:off x="1572580" y="4287982"/>
          <a:ext cx="8128002" cy="1849120"/>
        </p:xfrm>
        <a:graphic>
          <a:graphicData uri="http://schemas.openxmlformats.org/drawingml/2006/table">
            <a:tbl>
              <a:tblPr firstRow="1" bandRow="1">
                <a:tableStyleId>{5C22544A-7EE6-4342-B048-85BDC9FD1C3A}</a:tableStyleId>
              </a:tblPr>
              <a:tblGrid>
                <a:gridCol w="1354667">
                  <a:extLst>
                    <a:ext uri="{9D8B030D-6E8A-4147-A177-3AD203B41FA5}">
                      <a16:colId xmlns:a16="http://schemas.microsoft.com/office/drawing/2014/main" val="969741237"/>
                    </a:ext>
                  </a:extLst>
                </a:gridCol>
                <a:gridCol w="1354667">
                  <a:extLst>
                    <a:ext uri="{9D8B030D-6E8A-4147-A177-3AD203B41FA5}">
                      <a16:colId xmlns:a16="http://schemas.microsoft.com/office/drawing/2014/main" val="3501315644"/>
                    </a:ext>
                  </a:extLst>
                </a:gridCol>
                <a:gridCol w="1354667">
                  <a:extLst>
                    <a:ext uri="{9D8B030D-6E8A-4147-A177-3AD203B41FA5}">
                      <a16:colId xmlns:a16="http://schemas.microsoft.com/office/drawing/2014/main" val="3110366004"/>
                    </a:ext>
                  </a:extLst>
                </a:gridCol>
                <a:gridCol w="1354667">
                  <a:extLst>
                    <a:ext uri="{9D8B030D-6E8A-4147-A177-3AD203B41FA5}">
                      <a16:colId xmlns:a16="http://schemas.microsoft.com/office/drawing/2014/main" val="2659269673"/>
                    </a:ext>
                  </a:extLst>
                </a:gridCol>
                <a:gridCol w="1354667">
                  <a:extLst>
                    <a:ext uri="{9D8B030D-6E8A-4147-A177-3AD203B41FA5}">
                      <a16:colId xmlns:a16="http://schemas.microsoft.com/office/drawing/2014/main" val="1701710594"/>
                    </a:ext>
                  </a:extLst>
                </a:gridCol>
                <a:gridCol w="1354667">
                  <a:extLst>
                    <a:ext uri="{9D8B030D-6E8A-4147-A177-3AD203B41FA5}">
                      <a16:colId xmlns:a16="http://schemas.microsoft.com/office/drawing/2014/main" val="3898900721"/>
                    </a:ext>
                  </a:extLst>
                </a:gridCol>
              </a:tblGrid>
              <a:tr h="301172">
                <a:tc>
                  <a:txBody>
                    <a:bodyPr/>
                    <a:lstStyle/>
                    <a:p>
                      <a:pPr algn="ctr"/>
                      <a:r>
                        <a:rPr lang="en-US" dirty="0"/>
                        <a:t>4:4:4/4:2:2</a:t>
                      </a:r>
                    </a:p>
                  </a:txBody>
                  <a:tcPr/>
                </a:tc>
                <a:tc>
                  <a:txBody>
                    <a:bodyPr/>
                    <a:lstStyle/>
                    <a:p>
                      <a:pPr algn="ctr"/>
                      <a:r>
                        <a:rPr lang="en-US" dirty="0"/>
                        <a:t>Y</a:t>
                      </a:r>
                    </a:p>
                  </a:txBody>
                  <a:tcPr/>
                </a:tc>
                <a:tc>
                  <a:txBody>
                    <a:bodyPr/>
                    <a:lstStyle/>
                    <a:p>
                      <a:pPr algn="ctr"/>
                      <a:r>
                        <a:rPr lang="en-US" dirty="0"/>
                        <a:t>U</a:t>
                      </a:r>
                    </a:p>
                  </a:txBody>
                  <a:tcPr/>
                </a:tc>
                <a:tc>
                  <a:txBody>
                    <a:bodyPr/>
                    <a:lstStyle/>
                    <a:p>
                      <a:pPr algn="ctr"/>
                      <a:r>
                        <a:rPr lang="en-US" dirty="0"/>
                        <a:t>V</a:t>
                      </a:r>
                    </a:p>
                  </a:txBody>
                  <a:tcPr/>
                </a:tc>
                <a:tc>
                  <a:txBody>
                    <a:bodyPr/>
                    <a:lstStyle/>
                    <a:p>
                      <a:pPr algn="ctr"/>
                      <a:r>
                        <a:rPr lang="en-US" dirty="0" err="1"/>
                        <a:t>EncT</a:t>
                      </a:r>
                      <a:endParaRPr lang="en-US" dirty="0"/>
                    </a:p>
                  </a:txBody>
                  <a:tcPr/>
                </a:tc>
                <a:tc>
                  <a:txBody>
                    <a:bodyPr/>
                    <a:lstStyle/>
                    <a:p>
                      <a:pPr algn="ctr"/>
                      <a:r>
                        <a:rPr lang="en-US" dirty="0" err="1"/>
                        <a:t>DecT</a:t>
                      </a:r>
                      <a:endParaRPr lang="en-US" dirty="0"/>
                    </a:p>
                  </a:txBody>
                  <a:tcPr/>
                </a:tc>
                <a:extLst>
                  <a:ext uri="{0D108BD9-81ED-4DB2-BD59-A6C34878D82A}">
                    <a16:rowId xmlns:a16="http://schemas.microsoft.com/office/drawing/2014/main" val="3472439642"/>
                  </a:ext>
                </a:extLst>
              </a:tr>
              <a:tr h="370840">
                <a:tc>
                  <a:txBody>
                    <a:bodyPr/>
                    <a:lstStyle/>
                    <a:p>
                      <a:pPr algn="ctr"/>
                      <a:r>
                        <a:rPr lang="en-US" dirty="0"/>
                        <a:t>AI</a:t>
                      </a:r>
                    </a:p>
                  </a:txBody>
                  <a:tcPr/>
                </a:tc>
                <a:tc>
                  <a:txBody>
                    <a:bodyPr/>
                    <a:lstStyle/>
                    <a:p>
                      <a:pPr algn="ctr"/>
                      <a:r>
                        <a:rPr lang="en-US" dirty="0"/>
                        <a:t>0.00%</a:t>
                      </a:r>
                    </a:p>
                  </a:txBody>
                  <a:tcPr/>
                </a:tc>
                <a:tc>
                  <a:txBody>
                    <a:bodyPr/>
                    <a:lstStyle/>
                    <a:p>
                      <a:pPr algn="ctr"/>
                      <a:r>
                        <a:rPr lang="en-US" dirty="0"/>
                        <a:t>0.00%</a:t>
                      </a:r>
                    </a:p>
                  </a:txBody>
                  <a:tcPr/>
                </a:tc>
                <a:tc>
                  <a:txBody>
                    <a:bodyPr/>
                    <a:lstStyle/>
                    <a:p>
                      <a:pPr algn="ctr"/>
                      <a:r>
                        <a:rPr lang="en-US" dirty="0"/>
                        <a:t>0.01%</a:t>
                      </a:r>
                    </a:p>
                  </a:txBody>
                  <a:tcPr/>
                </a:tc>
                <a:tc>
                  <a:txBody>
                    <a:bodyPr/>
                    <a:lstStyle/>
                    <a:p>
                      <a:pPr algn="ctr"/>
                      <a:r>
                        <a:rPr lang="en-US" dirty="0"/>
                        <a:t>100%</a:t>
                      </a:r>
                    </a:p>
                  </a:txBody>
                  <a:tcPr/>
                </a:tc>
                <a:tc>
                  <a:txBody>
                    <a:bodyPr/>
                    <a:lstStyle/>
                    <a:p>
                      <a:pPr algn="ctr"/>
                      <a:r>
                        <a:rPr lang="en-US" dirty="0"/>
                        <a:t>100%</a:t>
                      </a:r>
                    </a:p>
                  </a:txBody>
                  <a:tcPr/>
                </a:tc>
                <a:extLst>
                  <a:ext uri="{0D108BD9-81ED-4DB2-BD59-A6C34878D82A}">
                    <a16:rowId xmlns:a16="http://schemas.microsoft.com/office/drawing/2014/main" val="3886258185"/>
                  </a:ext>
                </a:extLst>
              </a:tr>
              <a:tr h="370840">
                <a:tc>
                  <a:txBody>
                    <a:bodyPr/>
                    <a:lstStyle/>
                    <a:p>
                      <a:pPr algn="ctr"/>
                      <a:r>
                        <a:rPr lang="en-US" dirty="0"/>
                        <a:t>RA</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dirty="0"/>
                        <a:t>0.01%</a:t>
                      </a:r>
                    </a:p>
                  </a:txBody>
                  <a:tcPr/>
                </a:tc>
                <a:tc>
                  <a:txBody>
                    <a:bodyPr/>
                    <a:lstStyle/>
                    <a:p>
                      <a:pPr algn="ctr"/>
                      <a:r>
                        <a:rPr lang="en-US" dirty="0"/>
                        <a:t>-0.03%</a:t>
                      </a:r>
                    </a:p>
                  </a:txBody>
                  <a:tcPr/>
                </a:tc>
                <a:tc>
                  <a:txBody>
                    <a:bodyPr/>
                    <a:lstStyle/>
                    <a:p>
                      <a:pPr algn="ctr"/>
                      <a:r>
                        <a:rPr lang="en-US" dirty="0"/>
                        <a:t>0.02%</a:t>
                      </a:r>
                    </a:p>
                  </a:txBody>
                  <a:tcPr/>
                </a:tc>
                <a:tc>
                  <a:txBody>
                    <a:bodyPr/>
                    <a:lstStyle/>
                    <a:p>
                      <a:pPr algn="ctr"/>
                      <a:r>
                        <a:rPr lang="en-US" dirty="0"/>
                        <a:t>100%</a:t>
                      </a:r>
                    </a:p>
                  </a:txBody>
                  <a:tcPr/>
                </a:tc>
                <a:tc>
                  <a:txBody>
                    <a:bodyPr/>
                    <a:lstStyle/>
                    <a:p>
                      <a:pPr algn="ctr"/>
                      <a:r>
                        <a:rPr lang="en-US" dirty="0"/>
                        <a:t>100%</a:t>
                      </a:r>
                    </a:p>
                  </a:txBody>
                  <a:tcPr/>
                </a:tc>
                <a:extLst>
                  <a:ext uri="{0D108BD9-81ED-4DB2-BD59-A6C34878D82A}">
                    <a16:rowId xmlns:a16="http://schemas.microsoft.com/office/drawing/2014/main" val="2713966314"/>
                  </a:ext>
                </a:extLst>
              </a:tr>
              <a:tr h="370840">
                <a:tc>
                  <a:txBody>
                    <a:bodyPr/>
                    <a:lstStyle/>
                    <a:p>
                      <a:pPr algn="ctr"/>
                      <a:r>
                        <a:rPr lang="en-US" dirty="0"/>
                        <a:t>LDB</a:t>
                      </a:r>
                    </a:p>
                  </a:txBody>
                  <a:tcPr/>
                </a:tc>
                <a:tc>
                  <a:txBody>
                    <a:bodyPr/>
                    <a:lstStyle/>
                    <a:p>
                      <a:pPr algn="ctr"/>
                      <a:r>
                        <a:rPr lang="en-US" dirty="0"/>
                        <a:t>0.01%</a:t>
                      </a:r>
                    </a:p>
                  </a:txBody>
                  <a:tcPr/>
                </a:tc>
                <a:tc>
                  <a:txBody>
                    <a:bodyPr/>
                    <a:lstStyle/>
                    <a:p>
                      <a:pPr algn="ctr"/>
                      <a:r>
                        <a:rPr lang="en-US" dirty="0"/>
                        <a:t>-0.06%</a:t>
                      </a:r>
                    </a:p>
                  </a:txBody>
                  <a:tcPr/>
                </a:tc>
                <a:tc>
                  <a:txBody>
                    <a:bodyPr/>
                    <a:lstStyle/>
                    <a:p>
                      <a:pPr algn="ctr"/>
                      <a:r>
                        <a:rPr lang="en-US" dirty="0"/>
                        <a:t>0.01%</a:t>
                      </a:r>
                    </a:p>
                  </a:txBody>
                  <a:tcPr/>
                </a:tc>
                <a:tc>
                  <a:txBody>
                    <a:bodyPr/>
                    <a:lstStyle/>
                    <a:p>
                      <a:pPr algn="ctr"/>
                      <a:r>
                        <a:rPr lang="en-US" dirty="0"/>
                        <a:t>100%</a:t>
                      </a:r>
                    </a:p>
                  </a:txBody>
                  <a:tcPr/>
                </a:tc>
                <a:tc>
                  <a:txBody>
                    <a:bodyPr/>
                    <a:lstStyle/>
                    <a:p>
                      <a:pPr algn="ctr"/>
                      <a:r>
                        <a:rPr lang="en-US" dirty="0"/>
                        <a:t>100%</a:t>
                      </a:r>
                    </a:p>
                  </a:txBody>
                  <a:tcPr/>
                </a:tc>
                <a:extLst>
                  <a:ext uri="{0D108BD9-81ED-4DB2-BD59-A6C34878D82A}">
                    <a16:rowId xmlns:a16="http://schemas.microsoft.com/office/drawing/2014/main" val="1342781281"/>
                  </a:ext>
                </a:extLst>
              </a:tr>
              <a:tr h="370840">
                <a:tc>
                  <a:txBody>
                    <a:bodyPr/>
                    <a:lstStyle/>
                    <a:p>
                      <a:pPr algn="ctr"/>
                      <a:r>
                        <a:rPr lang="en-US" dirty="0"/>
                        <a:t>LDP</a:t>
                      </a:r>
                    </a:p>
                  </a:txBody>
                  <a:tcPr/>
                </a:tc>
                <a:tc>
                  <a:txBody>
                    <a:bodyPr/>
                    <a:lstStyle/>
                    <a:p>
                      <a:pPr algn="ctr"/>
                      <a:r>
                        <a:rPr lang="en-US" dirty="0"/>
                        <a:t>-0.02%</a:t>
                      </a:r>
                    </a:p>
                  </a:txBody>
                  <a:tcPr/>
                </a:tc>
                <a:tc>
                  <a:txBody>
                    <a:bodyPr/>
                    <a:lstStyle/>
                    <a:p>
                      <a:pPr algn="ctr"/>
                      <a:r>
                        <a:rPr lang="en-US" dirty="0"/>
                        <a:t>-0.02%</a:t>
                      </a:r>
                    </a:p>
                  </a:txBody>
                  <a:tcPr/>
                </a:tc>
                <a:tc>
                  <a:txBody>
                    <a:bodyPr/>
                    <a:lstStyle/>
                    <a:p>
                      <a:pPr algn="ctr"/>
                      <a:r>
                        <a:rPr lang="en-US" dirty="0"/>
                        <a:t>-0.04%</a:t>
                      </a:r>
                    </a:p>
                  </a:txBody>
                  <a:tcPr/>
                </a:tc>
                <a:tc>
                  <a:txBody>
                    <a:bodyPr/>
                    <a:lstStyle/>
                    <a:p>
                      <a:pPr algn="ctr"/>
                      <a:r>
                        <a:rPr lang="en-US" dirty="0"/>
                        <a:t>100%</a:t>
                      </a:r>
                    </a:p>
                  </a:txBody>
                  <a:tcPr/>
                </a:tc>
                <a:tc>
                  <a:txBody>
                    <a:bodyPr/>
                    <a:lstStyle/>
                    <a:p>
                      <a:pPr algn="ctr"/>
                      <a:r>
                        <a:rPr lang="en-US" dirty="0"/>
                        <a:t>100%</a:t>
                      </a:r>
                    </a:p>
                  </a:txBody>
                  <a:tcPr/>
                </a:tc>
                <a:extLst>
                  <a:ext uri="{0D108BD9-81ED-4DB2-BD59-A6C34878D82A}">
                    <a16:rowId xmlns:a16="http://schemas.microsoft.com/office/drawing/2014/main" val="315218198"/>
                  </a:ext>
                </a:extLst>
              </a:tr>
            </a:tbl>
          </a:graphicData>
        </a:graphic>
      </p:graphicFrame>
    </p:spTree>
    <p:extLst>
      <p:ext uri="{BB962C8B-B14F-4D97-AF65-F5344CB8AC3E}">
        <p14:creationId xmlns:p14="http://schemas.microsoft.com/office/powerpoint/2010/main" val="35849330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ACE2E4B-7F15-43EA-AFCA-CE34CEAB50E3}"/>
              </a:ext>
            </a:extLst>
          </p:cNvPr>
          <p:cNvSpPr>
            <a:spLocks noGrp="1"/>
          </p:cNvSpPr>
          <p:nvPr>
            <p:ph type="title"/>
          </p:nvPr>
        </p:nvSpPr>
        <p:spPr>
          <a:xfrm>
            <a:off x="495300" y="565125"/>
            <a:ext cx="11187112" cy="439479"/>
          </a:xfrm>
        </p:spPr>
        <p:txBody>
          <a:bodyPr/>
          <a:lstStyle/>
          <a:p>
            <a:r>
              <a:rPr lang="en-US" dirty="0"/>
              <a:t>Method 2</a:t>
            </a:r>
          </a:p>
        </p:txBody>
      </p:sp>
      <p:sp>
        <p:nvSpPr>
          <p:cNvPr id="4" name="Content Placeholder 3">
            <a:extLst>
              <a:ext uri="{FF2B5EF4-FFF2-40B4-BE49-F238E27FC236}">
                <a16:creationId xmlns:a16="http://schemas.microsoft.com/office/drawing/2014/main" id="{B7692286-A2E7-4EBC-8D3D-A8AD16137C44}"/>
              </a:ext>
            </a:extLst>
          </p:cNvPr>
          <p:cNvSpPr>
            <a:spLocks noGrp="1"/>
          </p:cNvSpPr>
          <p:nvPr>
            <p:ph sz="quarter" idx="14"/>
          </p:nvPr>
        </p:nvSpPr>
        <p:spPr>
          <a:xfrm>
            <a:off x="494189" y="1494536"/>
            <a:ext cx="11187112" cy="458551"/>
          </a:xfrm>
        </p:spPr>
        <p:txBody>
          <a:bodyPr/>
          <a:lstStyle/>
          <a:p>
            <a:pPr hangingPunct="0"/>
            <a:r>
              <a:rPr lang="en-CA" dirty="0"/>
              <a:t>When CC-ALF is applied to a chroma sample above a VB and its co-located </a:t>
            </a:r>
            <a:r>
              <a:rPr lang="en-CA" dirty="0" err="1"/>
              <a:t>luma</a:t>
            </a:r>
            <a:r>
              <a:rPr lang="en-CA" dirty="0"/>
              <a:t> sample is below the VB, CC-ALF is not applied to this chroma sample.</a:t>
            </a:r>
            <a:endParaRPr lang="en-US" dirty="0"/>
          </a:p>
        </p:txBody>
      </p:sp>
      <p:sp>
        <p:nvSpPr>
          <p:cNvPr id="5" name="Subtitle 4">
            <a:extLst>
              <a:ext uri="{FF2B5EF4-FFF2-40B4-BE49-F238E27FC236}">
                <a16:creationId xmlns:a16="http://schemas.microsoft.com/office/drawing/2014/main" id="{A1F4E87D-560A-489F-A4B1-B689609FA461}"/>
              </a:ext>
            </a:extLst>
          </p:cNvPr>
          <p:cNvSpPr>
            <a:spLocks noGrp="1"/>
          </p:cNvSpPr>
          <p:nvPr>
            <p:ph type="subTitle" idx="1"/>
          </p:nvPr>
        </p:nvSpPr>
        <p:spPr/>
        <p:txBody>
          <a:bodyPr/>
          <a:lstStyle/>
          <a:p>
            <a:r>
              <a:rPr lang="en-US" dirty="0"/>
              <a:t>Skip</a:t>
            </a:r>
          </a:p>
        </p:txBody>
      </p:sp>
      <p:graphicFrame>
        <p:nvGraphicFramePr>
          <p:cNvPr id="7" name="Table 8">
            <a:extLst>
              <a:ext uri="{FF2B5EF4-FFF2-40B4-BE49-F238E27FC236}">
                <a16:creationId xmlns:a16="http://schemas.microsoft.com/office/drawing/2014/main" id="{79CF4E59-B4AD-48AD-9044-2864096030E4}"/>
              </a:ext>
            </a:extLst>
          </p:cNvPr>
          <p:cNvGraphicFramePr>
            <a:graphicFrameLocks noGrp="1"/>
          </p:cNvGraphicFramePr>
          <p:nvPr>
            <p:extLst>
              <p:ext uri="{D42A27DB-BD31-4B8C-83A1-F6EECF244321}">
                <p14:modId xmlns:p14="http://schemas.microsoft.com/office/powerpoint/2010/main" val="2558762755"/>
              </p:ext>
            </p:extLst>
          </p:nvPr>
        </p:nvGraphicFramePr>
        <p:xfrm>
          <a:off x="1676143" y="2849799"/>
          <a:ext cx="8128002" cy="1849120"/>
        </p:xfrm>
        <a:graphic>
          <a:graphicData uri="http://schemas.openxmlformats.org/drawingml/2006/table">
            <a:tbl>
              <a:tblPr firstRow="1" bandRow="1">
                <a:tableStyleId>{5C22544A-7EE6-4342-B048-85BDC9FD1C3A}</a:tableStyleId>
              </a:tblPr>
              <a:tblGrid>
                <a:gridCol w="1354667">
                  <a:extLst>
                    <a:ext uri="{9D8B030D-6E8A-4147-A177-3AD203B41FA5}">
                      <a16:colId xmlns:a16="http://schemas.microsoft.com/office/drawing/2014/main" val="969741237"/>
                    </a:ext>
                  </a:extLst>
                </a:gridCol>
                <a:gridCol w="1354667">
                  <a:extLst>
                    <a:ext uri="{9D8B030D-6E8A-4147-A177-3AD203B41FA5}">
                      <a16:colId xmlns:a16="http://schemas.microsoft.com/office/drawing/2014/main" val="3501315644"/>
                    </a:ext>
                  </a:extLst>
                </a:gridCol>
                <a:gridCol w="1354667">
                  <a:extLst>
                    <a:ext uri="{9D8B030D-6E8A-4147-A177-3AD203B41FA5}">
                      <a16:colId xmlns:a16="http://schemas.microsoft.com/office/drawing/2014/main" val="3110366004"/>
                    </a:ext>
                  </a:extLst>
                </a:gridCol>
                <a:gridCol w="1354667">
                  <a:extLst>
                    <a:ext uri="{9D8B030D-6E8A-4147-A177-3AD203B41FA5}">
                      <a16:colId xmlns:a16="http://schemas.microsoft.com/office/drawing/2014/main" val="2659269673"/>
                    </a:ext>
                  </a:extLst>
                </a:gridCol>
                <a:gridCol w="1354667">
                  <a:extLst>
                    <a:ext uri="{9D8B030D-6E8A-4147-A177-3AD203B41FA5}">
                      <a16:colId xmlns:a16="http://schemas.microsoft.com/office/drawing/2014/main" val="1701710594"/>
                    </a:ext>
                  </a:extLst>
                </a:gridCol>
                <a:gridCol w="1354667">
                  <a:extLst>
                    <a:ext uri="{9D8B030D-6E8A-4147-A177-3AD203B41FA5}">
                      <a16:colId xmlns:a16="http://schemas.microsoft.com/office/drawing/2014/main" val="3898900721"/>
                    </a:ext>
                  </a:extLst>
                </a:gridCol>
              </a:tblGrid>
              <a:tr h="301172">
                <a:tc>
                  <a:txBody>
                    <a:bodyPr/>
                    <a:lstStyle/>
                    <a:p>
                      <a:pPr algn="ctr"/>
                      <a:r>
                        <a:rPr lang="en-US" dirty="0"/>
                        <a:t>4:4:4/4:2:2</a:t>
                      </a:r>
                    </a:p>
                  </a:txBody>
                  <a:tcPr/>
                </a:tc>
                <a:tc>
                  <a:txBody>
                    <a:bodyPr/>
                    <a:lstStyle/>
                    <a:p>
                      <a:pPr algn="ctr"/>
                      <a:r>
                        <a:rPr lang="en-US" dirty="0"/>
                        <a:t>Y</a:t>
                      </a:r>
                    </a:p>
                  </a:txBody>
                  <a:tcPr/>
                </a:tc>
                <a:tc>
                  <a:txBody>
                    <a:bodyPr/>
                    <a:lstStyle/>
                    <a:p>
                      <a:pPr algn="ctr"/>
                      <a:r>
                        <a:rPr lang="en-US" dirty="0"/>
                        <a:t>U</a:t>
                      </a:r>
                    </a:p>
                  </a:txBody>
                  <a:tcPr/>
                </a:tc>
                <a:tc>
                  <a:txBody>
                    <a:bodyPr/>
                    <a:lstStyle/>
                    <a:p>
                      <a:pPr algn="ctr"/>
                      <a:r>
                        <a:rPr lang="en-US" dirty="0"/>
                        <a:t>V</a:t>
                      </a:r>
                    </a:p>
                  </a:txBody>
                  <a:tcPr/>
                </a:tc>
                <a:tc>
                  <a:txBody>
                    <a:bodyPr/>
                    <a:lstStyle/>
                    <a:p>
                      <a:pPr algn="ctr"/>
                      <a:r>
                        <a:rPr lang="en-US" dirty="0" err="1"/>
                        <a:t>EncT</a:t>
                      </a:r>
                      <a:endParaRPr lang="en-US" dirty="0"/>
                    </a:p>
                  </a:txBody>
                  <a:tcPr/>
                </a:tc>
                <a:tc>
                  <a:txBody>
                    <a:bodyPr/>
                    <a:lstStyle/>
                    <a:p>
                      <a:pPr algn="ctr"/>
                      <a:r>
                        <a:rPr lang="en-US" dirty="0" err="1"/>
                        <a:t>DecT</a:t>
                      </a:r>
                      <a:endParaRPr lang="en-US" dirty="0"/>
                    </a:p>
                  </a:txBody>
                  <a:tcPr/>
                </a:tc>
                <a:extLst>
                  <a:ext uri="{0D108BD9-81ED-4DB2-BD59-A6C34878D82A}">
                    <a16:rowId xmlns:a16="http://schemas.microsoft.com/office/drawing/2014/main" val="3472439642"/>
                  </a:ext>
                </a:extLst>
              </a:tr>
              <a:tr h="370840">
                <a:tc>
                  <a:txBody>
                    <a:bodyPr/>
                    <a:lstStyle/>
                    <a:p>
                      <a:pPr algn="ctr"/>
                      <a:r>
                        <a:rPr lang="en-US" dirty="0"/>
                        <a:t>AI</a:t>
                      </a:r>
                    </a:p>
                  </a:txBody>
                  <a:tcPr/>
                </a:tc>
                <a:tc>
                  <a:txBody>
                    <a:bodyPr/>
                    <a:lstStyle/>
                    <a:p>
                      <a:pPr algn="ctr"/>
                      <a:r>
                        <a:rPr lang="en-US" dirty="0"/>
                        <a:t>0.00%</a:t>
                      </a:r>
                    </a:p>
                  </a:txBody>
                  <a:tcPr/>
                </a:tc>
                <a:tc>
                  <a:txBody>
                    <a:bodyPr/>
                    <a:lstStyle/>
                    <a:p>
                      <a:pPr algn="ctr"/>
                      <a:r>
                        <a:rPr lang="en-US" dirty="0"/>
                        <a:t>0.02%</a:t>
                      </a:r>
                    </a:p>
                  </a:txBody>
                  <a:tcPr/>
                </a:tc>
                <a:tc>
                  <a:txBody>
                    <a:bodyPr/>
                    <a:lstStyle/>
                    <a:p>
                      <a:pPr algn="ctr"/>
                      <a:r>
                        <a:rPr lang="en-US" dirty="0"/>
                        <a:t>0.06%</a:t>
                      </a:r>
                    </a:p>
                  </a:txBody>
                  <a:tcPr/>
                </a:tc>
                <a:tc>
                  <a:txBody>
                    <a:bodyPr/>
                    <a:lstStyle/>
                    <a:p>
                      <a:pPr algn="ctr"/>
                      <a:r>
                        <a:rPr lang="en-US" dirty="0"/>
                        <a:t>100%</a:t>
                      </a:r>
                    </a:p>
                  </a:txBody>
                  <a:tcPr/>
                </a:tc>
                <a:tc>
                  <a:txBody>
                    <a:bodyPr/>
                    <a:lstStyle/>
                    <a:p>
                      <a:pPr algn="ctr"/>
                      <a:r>
                        <a:rPr lang="en-US" dirty="0"/>
                        <a:t>99%</a:t>
                      </a:r>
                    </a:p>
                  </a:txBody>
                  <a:tcPr/>
                </a:tc>
                <a:extLst>
                  <a:ext uri="{0D108BD9-81ED-4DB2-BD59-A6C34878D82A}">
                    <a16:rowId xmlns:a16="http://schemas.microsoft.com/office/drawing/2014/main" val="3886258185"/>
                  </a:ext>
                </a:extLst>
              </a:tr>
              <a:tr h="370840">
                <a:tc>
                  <a:txBody>
                    <a:bodyPr/>
                    <a:lstStyle/>
                    <a:p>
                      <a:pPr algn="ctr"/>
                      <a:r>
                        <a:rPr lang="en-US" dirty="0"/>
                        <a:t>RA</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dirty="0"/>
                        <a:t>0.02%</a:t>
                      </a:r>
                    </a:p>
                  </a:txBody>
                  <a:tcPr/>
                </a:tc>
                <a:tc>
                  <a:txBody>
                    <a:bodyPr/>
                    <a:lstStyle/>
                    <a:p>
                      <a:pPr algn="ctr"/>
                      <a:r>
                        <a:rPr lang="en-US" dirty="0"/>
                        <a:t>0.04%</a:t>
                      </a:r>
                    </a:p>
                  </a:txBody>
                  <a:tcPr/>
                </a:tc>
                <a:tc>
                  <a:txBody>
                    <a:bodyPr/>
                    <a:lstStyle/>
                    <a:p>
                      <a:pPr algn="ctr"/>
                      <a:r>
                        <a:rPr lang="en-US" dirty="0"/>
                        <a:t>0.11%</a:t>
                      </a:r>
                    </a:p>
                  </a:txBody>
                  <a:tcPr/>
                </a:tc>
                <a:tc>
                  <a:txBody>
                    <a:bodyPr/>
                    <a:lstStyle/>
                    <a:p>
                      <a:pPr algn="ctr"/>
                      <a:r>
                        <a:rPr lang="en-US" dirty="0"/>
                        <a:t>100%</a:t>
                      </a:r>
                    </a:p>
                  </a:txBody>
                  <a:tcPr/>
                </a:tc>
                <a:tc>
                  <a:txBody>
                    <a:bodyPr/>
                    <a:lstStyle/>
                    <a:p>
                      <a:pPr algn="ctr"/>
                      <a:r>
                        <a:rPr lang="en-US" dirty="0"/>
                        <a:t>100%</a:t>
                      </a:r>
                    </a:p>
                  </a:txBody>
                  <a:tcPr/>
                </a:tc>
                <a:extLst>
                  <a:ext uri="{0D108BD9-81ED-4DB2-BD59-A6C34878D82A}">
                    <a16:rowId xmlns:a16="http://schemas.microsoft.com/office/drawing/2014/main" val="2713966314"/>
                  </a:ext>
                </a:extLst>
              </a:tr>
              <a:tr h="370840">
                <a:tc>
                  <a:txBody>
                    <a:bodyPr/>
                    <a:lstStyle/>
                    <a:p>
                      <a:pPr algn="ctr"/>
                      <a:r>
                        <a:rPr lang="en-US" dirty="0"/>
                        <a:t>LDB</a:t>
                      </a:r>
                    </a:p>
                  </a:txBody>
                  <a:tcPr/>
                </a:tc>
                <a:tc>
                  <a:txBody>
                    <a:bodyPr/>
                    <a:lstStyle/>
                    <a:p>
                      <a:pPr algn="ctr"/>
                      <a:r>
                        <a:rPr lang="en-US" dirty="0"/>
                        <a:t>0.00%</a:t>
                      </a:r>
                    </a:p>
                  </a:txBody>
                  <a:tcPr/>
                </a:tc>
                <a:tc>
                  <a:txBody>
                    <a:bodyPr/>
                    <a:lstStyle/>
                    <a:p>
                      <a:pPr algn="ctr"/>
                      <a:r>
                        <a:rPr lang="en-US" dirty="0"/>
                        <a:t>0.03%</a:t>
                      </a:r>
                    </a:p>
                  </a:txBody>
                  <a:tcPr/>
                </a:tc>
                <a:tc>
                  <a:txBody>
                    <a:bodyPr/>
                    <a:lstStyle/>
                    <a:p>
                      <a:pPr algn="ctr"/>
                      <a:r>
                        <a:rPr lang="en-US" dirty="0"/>
                        <a:t>0.08%</a:t>
                      </a:r>
                    </a:p>
                  </a:txBody>
                  <a:tcPr/>
                </a:tc>
                <a:tc>
                  <a:txBody>
                    <a:bodyPr/>
                    <a:lstStyle/>
                    <a:p>
                      <a:pPr algn="ctr"/>
                      <a:r>
                        <a:rPr lang="en-US" dirty="0"/>
                        <a:t>100%</a:t>
                      </a:r>
                    </a:p>
                  </a:txBody>
                  <a:tcPr/>
                </a:tc>
                <a:tc>
                  <a:txBody>
                    <a:bodyPr/>
                    <a:lstStyle/>
                    <a:p>
                      <a:pPr algn="ctr"/>
                      <a:r>
                        <a:rPr lang="en-US" dirty="0"/>
                        <a:t>100%</a:t>
                      </a:r>
                    </a:p>
                  </a:txBody>
                  <a:tcPr/>
                </a:tc>
                <a:extLst>
                  <a:ext uri="{0D108BD9-81ED-4DB2-BD59-A6C34878D82A}">
                    <a16:rowId xmlns:a16="http://schemas.microsoft.com/office/drawing/2014/main" val="1342781281"/>
                  </a:ext>
                </a:extLst>
              </a:tr>
              <a:tr h="370840">
                <a:tc>
                  <a:txBody>
                    <a:bodyPr/>
                    <a:lstStyle/>
                    <a:p>
                      <a:pPr algn="ctr"/>
                      <a:r>
                        <a:rPr lang="en-US" dirty="0"/>
                        <a:t>LDP</a:t>
                      </a:r>
                    </a:p>
                  </a:txBody>
                  <a:tcPr/>
                </a:tc>
                <a:tc>
                  <a:txBody>
                    <a:bodyPr/>
                    <a:lstStyle/>
                    <a:p>
                      <a:pPr algn="ctr"/>
                      <a:r>
                        <a:rPr lang="en-US" dirty="0"/>
                        <a:t>-0.06%</a:t>
                      </a:r>
                    </a:p>
                  </a:txBody>
                  <a:tcPr/>
                </a:tc>
                <a:tc>
                  <a:txBody>
                    <a:bodyPr/>
                    <a:lstStyle/>
                    <a:p>
                      <a:pPr algn="ctr"/>
                      <a:r>
                        <a:rPr lang="en-US" dirty="0"/>
                        <a:t>0.00%</a:t>
                      </a:r>
                    </a:p>
                  </a:txBody>
                  <a:tcPr/>
                </a:tc>
                <a:tc>
                  <a:txBody>
                    <a:bodyPr/>
                    <a:lstStyle/>
                    <a:p>
                      <a:pPr algn="ctr"/>
                      <a:r>
                        <a:rPr lang="en-US" dirty="0"/>
                        <a:t>0.04%</a:t>
                      </a:r>
                    </a:p>
                  </a:txBody>
                  <a:tcPr/>
                </a:tc>
                <a:tc>
                  <a:txBody>
                    <a:bodyPr/>
                    <a:lstStyle/>
                    <a:p>
                      <a:pPr algn="ctr"/>
                      <a:r>
                        <a:rPr lang="en-US" dirty="0"/>
                        <a:t>100%</a:t>
                      </a:r>
                    </a:p>
                  </a:txBody>
                  <a:tcPr/>
                </a:tc>
                <a:tc>
                  <a:txBody>
                    <a:bodyPr/>
                    <a:lstStyle/>
                    <a:p>
                      <a:pPr algn="ctr"/>
                      <a:r>
                        <a:rPr lang="en-US" dirty="0"/>
                        <a:t>99%</a:t>
                      </a:r>
                    </a:p>
                  </a:txBody>
                  <a:tcPr/>
                </a:tc>
                <a:extLst>
                  <a:ext uri="{0D108BD9-81ED-4DB2-BD59-A6C34878D82A}">
                    <a16:rowId xmlns:a16="http://schemas.microsoft.com/office/drawing/2014/main" val="315218198"/>
                  </a:ext>
                </a:extLst>
              </a:tr>
            </a:tbl>
          </a:graphicData>
        </a:graphic>
      </p:graphicFrame>
      <p:sp>
        <p:nvSpPr>
          <p:cNvPr id="8" name="Footer Placeholder 1">
            <a:extLst>
              <a:ext uri="{FF2B5EF4-FFF2-40B4-BE49-F238E27FC236}">
                <a16:creationId xmlns:a16="http://schemas.microsoft.com/office/drawing/2014/main" id="{89F08393-298C-4C3D-ABC5-A26B04144B09}"/>
              </a:ext>
            </a:extLst>
          </p:cNvPr>
          <p:cNvSpPr txBox="1">
            <a:spLocks/>
          </p:cNvSpPr>
          <p:nvPr/>
        </p:nvSpPr>
        <p:spPr>
          <a:xfrm>
            <a:off x="495299" y="6374000"/>
            <a:ext cx="10489691" cy="236347"/>
          </a:xfrm>
          <a:prstGeom prst="rect">
            <a:avLst/>
          </a:prstGeom>
        </p:spPr>
        <p:txBody>
          <a:bodyPr vert="horz" wrap="square" lIns="0" tIns="0" rIns="0" bIns="0" rtlCol="0" anchor="b">
            <a:spAutoFit/>
          </a:bodyPr>
          <a:lstStyle>
            <a:defPPr>
              <a:defRPr lang="en-US"/>
            </a:defPPr>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a:solidFill>
                  <a:schemeClr val="accent5">
                    <a:lumMod val="60000"/>
                    <a:lumOff val="40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600" dirty="0">
                <a:solidFill>
                  <a:schemeClr val="tx1"/>
                </a:solidFill>
              </a:rPr>
              <a:t>Thank </a:t>
            </a:r>
            <a:r>
              <a:rPr lang="en-US" sz="1600" dirty="0" err="1">
                <a:solidFill>
                  <a:schemeClr val="tx1"/>
                </a:solidFill>
              </a:rPr>
              <a:t>Bytedance</a:t>
            </a:r>
            <a:r>
              <a:rPr lang="en-US" sz="1600" dirty="0">
                <a:solidFill>
                  <a:schemeClr val="tx1"/>
                </a:solidFill>
              </a:rPr>
              <a:t> for crosschecking</a:t>
            </a:r>
          </a:p>
        </p:txBody>
      </p:sp>
    </p:spTree>
    <p:extLst>
      <p:ext uri="{BB962C8B-B14F-4D97-AF65-F5344CB8AC3E}">
        <p14:creationId xmlns:p14="http://schemas.microsoft.com/office/powerpoint/2010/main" val="12605185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ACE2E4B-7F15-43EA-AFCA-CE34CEAB50E3}"/>
              </a:ext>
            </a:extLst>
          </p:cNvPr>
          <p:cNvSpPr>
            <a:spLocks noGrp="1"/>
          </p:cNvSpPr>
          <p:nvPr>
            <p:ph type="title"/>
          </p:nvPr>
        </p:nvSpPr>
        <p:spPr>
          <a:xfrm>
            <a:off x="495300" y="565125"/>
            <a:ext cx="11187112" cy="439479"/>
          </a:xfrm>
        </p:spPr>
        <p:txBody>
          <a:bodyPr/>
          <a:lstStyle/>
          <a:p>
            <a:r>
              <a:rPr lang="en-US" dirty="0"/>
              <a:t>Method 3</a:t>
            </a:r>
          </a:p>
        </p:txBody>
      </p:sp>
      <p:sp>
        <p:nvSpPr>
          <p:cNvPr id="4" name="Content Placeholder 3">
            <a:extLst>
              <a:ext uri="{FF2B5EF4-FFF2-40B4-BE49-F238E27FC236}">
                <a16:creationId xmlns:a16="http://schemas.microsoft.com/office/drawing/2014/main" id="{B7692286-A2E7-4EBC-8D3D-A8AD16137C44}"/>
              </a:ext>
            </a:extLst>
          </p:cNvPr>
          <p:cNvSpPr>
            <a:spLocks noGrp="1"/>
          </p:cNvSpPr>
          <p:nvPr>
            <p:ph sz="quarter" idx="14"/>
          </p:nvPr>
        </p:nvSpPr>
        <p:spPr>
          <a:xfrm>
            <a:off x="494189" y="1494536"/>
            <a:ext cx="11187112" cy="458551"/>
          </a:xfrm>
        </p:spPr>
        <p:txBody>
          <a:bodyPr/>
          <a:lstStyle/>
          <a:p>
            <a:pPr hangingPunct="0"/>
            <a:r>
              <a:rPr lang="en-CA" dirty="0"/>
              <a:t>For 4:2:2 and 4:4:4 sequences, the position of an ALF VB is changed into 4 chroma lines above a CTU boundary. Compared to VVC draft 8, line buffer increases by 2 lines of chroma samples for each chroma component.</a:t>
            </a:r>
            <a:endParaRPr lang="en-US" dirty="0"/>
          </a:p>
        </p:txBody>
      </p:sp>
      <p:sp>
        <p:nvSpPr>
          <p:cNvPr id="5" name="Subtitle 4">
            <a:extLst>
              <a:ext uri="{FF2B5EF4-FFF2-40B4-BE49-F238E27FC236}">
                <a16:creationId xmlns:a16="http://schemas.microsoft.com/office/drawing/2014/main" id="{A1F4E87D-560A-489F-A4B1-B689609FA461}"/>
              </a:ext>
            </a:extLst>
          </p:cNvPr>
          <p:cNvSpPr>
            <a:spLocks noGrp="1"/>
          </p:cNvSpPr>
          <p:nvPr>
            <p:ph type="subTitle" idx="1"/>
          </p:nvPr>
        </p:nvSpPr>
        <p:spPr/>
        <p:txBody>
          <a:bodyPr/>
          <a:lstStyle/>
          <a:p>
            <a:r>
              <a:rPr lang="en-US" dirty="0"/>
              <a:t>Line buffer increases by 2 chroma lines in each chroma component </a:t>
            </a:r>
          </a:p>
        </p:txBody>
      </p:sp>
      <p:graphicFrame>
        <p:nvGraphicFramePr>
          <p:cNvPr id="7" name="Table 8">
            <a:extLst>
              <a:ext uri="{FF2B5EF4-FFF2-40B4-BE49-F238E27FC236}">
                <a16:creationId xmlns:a16="http://schemas.microsoft.com/office/drawing/2014/main" id="{79CF4E59-B4AD-48AD-9044-2864096030E4}"/>
              </a:ext>
            </a:extLst>
          </p:cNvPr>
          <p:cNvGraphicFramePr>
            <a:graphicFrameLocks noGrp="1"/>
          </p:cNvGraphicFramePr>
          <p:nvPr>
            <p:extLst>
              <p:ext uri="{D42A27DB-BD31-4B8C-83A1-F6EECF244321}">
                <p14:modId xmlns:p14="http://schemas.microsoft.com/office/powerpoint/2010/main" val="1489134545"/>
              </p:ext>
            </p:extLst>
          </p:nvPr>
        </p:nvGraphicFramePr>
        <p:xfrm>
          <a:off x="1667265" y="4755054"/>
          <a:ext cx="8128002" cy="1849120"/>
        </p:xfrm>
        <a:graphic>
          <a:graphicData uri="http://schemas.openxmlformats.org/drawingml/2006/table">
            <a:tbl>
              <a:tblPr firstRow="1" bandRow="1">
                <a:tableStyleId>{5C22544A-7EE6-4342-B048-85BDC9FD1C3A}</a:tableStyleId>
              </a:tblPr>
              <a:tblGrid>
                <a:gridCol w="1354667">
                  <a:extLst>
                    <a:ext uri="{9D8B030D-6E8A-4147-A177-3AD203B41FA5}">
                      <a16:colId xmlns:a16="http://schemas.microsoft.com/office/drawing/2014/main" val="969741237"/>
                    </a:ext>
                  </a:extLst>
                </a:gridCol>
                <a:gridCol w="1354667">
                  <a:extLst>
                    <a:ext uri="{9D8B030D-6E8A-4147-A177-3AD203B41FA5}">
                      <a16:colId xmlns:a16="http://schemas.microsoft.com/office/drawing/2014/main" val="3501315644"/>
                    </a:ext>
                  </a:extLst>
                </a:gridCol>
                <a:gridCol w="1354667">
                  <a:extLst>
                    <a:ext uri="{9D8B030D-6E8A-4147-A177-3AD203B41FA5}">
                      <a16:colId xmlns:a16="http://schemas.microsoft.com/office/drawing/2014/main" val="3110366004"/>
                    </a:ext>
                  </a:extLst>
                </a:gridCol>
                <a:gridCol w="1354667">
                  <a:extLst>
                    <a:ext uri="{9D8B030D-6E8A-4147-A177-3AD203B41FA5}">
                      <a16:colId xmlns:a16="http://schemas.microsoft.com/office/drawing/2014/main" val="2659269673"/>
                    </a:ext>
                  </a:extLst>
                </a:gridCol>
                <a:gridCol w="1354667">
                  <a:extLst>
                    <a:ext uri="{9D8B030D-6E8A-4147-A177-3AD203B41FA5}">
                      <a16:colId xmlns:a16="http://schemas.microsoft.com/office/drawing/2014/main" val="1701710594"/>
                    </a:ext>
                  </a:extLst>
                </a:gridCol>
                <a:gridCol w="1354667">
                  <a:extLst>
                    <a:ext uri="{9D8B030D-6E8A-4147-A177-3AD203B41FA5}">
                      <a16:colId xmlns:a16="http://schemas.microsoft.com/office/drawing/2014/main" val="3898900721"/>
                    </a:ext>
                  </a:extLst>
                </a:gridCol>
              </a:tblGrid>
              <a:tr h="301172">
                <a:tc>
                  <a:txBody>
                    <a:bodyPr/>
                    <a:lstStyle/>
                    <a:p>
                      <a:pPr algn="ctr"/>
                      <a:r>
                        <a:rPr lang="en-US" dirty="0"/>
                        <a:t>4:4:4/4:2:2</a:t>
                      </a:r>
                    </a:p>
                  </a:txBody>
                  <a:tcPr/>
                </a:tc>
                <a:tc>
                  <a:txBody>
                    <a:bodyPr/>
                    <a:lstStyle/>
                    <a:p>
                      <a:pPr algn="ctr"/>
                      <a:r>
                        <a:rPr lang="en-US" dirty="0"/>
                        <a:t>Y</a:t>
                      </a:r>
                    </a:p>
                  </a:txBody>
                  <a:tcPr/>
                </a:tc>
                <a:tc>
                  <a:txBody>
                    <a:bodyPr/>
                    <a:lstStyle/>
                    <a:p>
                      <a:pPr algn="ctr"/>
                      <a:r>
                        <a:rPr lang="en-US" dirty="0"/>
                        <a:t>U</a:t>
                      </a:r>
                    </a:p>
                  </a:txBody>
                  <a:tcPr/>
                </a:tc>
                <a:tc>
                  <a:txBody>
                    <a:bodyPr/>
                    <a:lstStyle/>
                    <a:p>
                      <a:pPr algn="ctr"/>
                      <a:r>
                        <a:rPr lang="en-US" dirty="0"/>
                        <a:t>V</a:t>
                      </a:r>
                    </a:p>
                  </a:txBody>
                  <a:tcPr/>
                </a:tc>
                <a:tc>
                  <a:txBody>
                    <a:bodyPr/>
                    <a:lstStyle/>
                    <a:p>
                      <a:pPr algn="ctr"/>
                      <a:r>
                        <a:rPr lang="en-US" dirty="0" err="1"/>
                        <a:t>EncT</a:t>
                      </a:r>
                      <a:endParaRPr lang="en-US" dirty="0"/>
                    </a:p>
                  </a:txBody>
                  <a:tcPr/>
                </a:tc>
                <a:tc>
                  <a:txBody>
                    <a:bodyPr/>
                    <a:lstStyle/>
                    <a:p>
                      <a:pPr algn="ctr"/>
                      <a:r>
                        <a:rPr lang="en-US" dirty="0" err="1"/>
                        <a:t>DecT</a:t>
                      </a:r>
                      <a:endParaRPr lang="en-US" dirty="0"/>
                    </a:p>
                  </a:txBody>
                  <a:tcPr/>
                </a:tc>
                <a:extLst>
                  <a:ext uri="{0D108BD9-81ED-4DB2-BD59-A6C34878D82A}">
                    <a16:rowId xmlns:a16="http://schemas.microsoft.com/office/drawing/2014/main" val="3472439642"/>
                  </a:ext>
                </a:extLst>
              </a:tr>
              <a:tr h="370840">
                <a:tc>
                  <a:txBody>
                    <a:bodyPr/>
                    <a:lstStyle/>
                    <a:p>
                      <a:pPr algn="ctr"/>
                      <a:r>
                        <a:rPr lang="en-US" dirty="0"/>
                        <a:t>AI</a:t>
                      </a:r>
                    </a:p>
                  </a:txBody>
                  <a:tcPr/>
                </a:tc>
                <a:tc>
                  <a:txBody>
                    <a:bodyPr/>
                    <a:lstStyle/>
                    <a:p>
                      <a:pPr algn="ctr"/>
                      <a:r>
                        <a:rPr lang="en-US" dirty="0"/>
                        <a:t>0.00%</a:t>
                      </a:r>
                    </a:p>
                  </a:txBody>
                  <a:tcPr/>
                </a:tc>
                <a:tc>
                  <a:txBody>
                    <a:bodyPr/>
                    <a:lstStyle/>
                    <a:p>
                      <a:pPr algn="ctr"/>
                      <a:r>
                        <a:rPr lang="en-US" dirty="0"/>
                        <a:t>-0.01%</a:t>
                      </a:r>
                    </a:p>
                  </a:txBody>
                  <a:tcPr/>
                </a:tc>
                <a:tc>
                  <a:txBody>
                    <a:bodyPr/>
                    <a:lstStyle/>
                    <a:p>
                      <a:pPr algn="ctr"/>
                      <a:r>
                        <a:rPr lang="en-US" dirty="0"/>
                        <a:t>-0.02%</a:t>
                      </a:r>
                    </a:p>
                  </a:txBody>
                  <a:tcPr/>
                </a:tc>
                <a:tc>
                  <a:txBody>
                    <a:bodyPr/>
                    <a:lstStyle/>
                    <a:p>
                      <a:pPr algn="ctr"/>
                      <a:r>
                        <a:rPr lang="en-US" dirty="0"/>
                        <a:t>100%</a:t>
                      </a:r>
                    </a:p>
                  </a:txBody>
                  <a:tcPr/>
                </a:tc>
                <a:tc>
                  <a:txBody>
                    <a:bodyPr/>
                    <a:lstStyle/>
                    <a:p>
                      <a:pPr algn="ctr"/>
                      <a:r>
                        <a:rPr lang="en-US" dirty="0"/>
                        <a:t>99%</a:t>
                      </a:r>
                    </a:p>
                  </a:txBody>
                  <a:tcPr/>
                </a:tc>
                <a:extLst>
                  <a:ext uri="{0D108BD9-81ED-4DB2-BD59-A6C34878D82A}">
                    <a16:rowId xmlns:a16="http://schemas.microsoft.com/office/drawing/2014/main" val="3886258185"/>
                  </a:ext>
                </a:extLst>
              </a:tr>
              <a:tr h="370840">
                <a:tc>
                  <a:txBody>
                    <a:bodyPr/>
                    <a:lstStyle/>
                    <a:p>
                      <a:pPr algn="ctr"/>
                      <a:r>
                        <a:rPr lang="en-US" dirty="0"/>
                        <a:t>RA</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dirty="0"/>
                        <a:t>0.00%</a:t>
                      </a:r>
                    </a:p>
                  </a:txBody>
                  <a:tcPr/>
                </a:tc>
                <a:tc>
                  <a:txBody>
                    <a:bodyPr/>
                    <a:lstStyle/>
                    <a:p>
                      <a:pPr algn="ctr"/>
                      <a:r>
                        <a:rPr lang="en-US" dirty="0"/>
                        <a:t>-0.06%</a:t>
                      </a:r>
                    </a:p>
                  </a:txBody>
                  <a:tcPr/>
                </a:tc>
                <a:tc>
                  <a:txBody>
                    <a:bodyPr/>
                    <a:lstStyle/>
                    <a:p>
                      <a:pPr algn="ctr"/>
                      <a:r>
                        <a:rPr lang="en-US" dirty="0"/>
                        <a:t>-0.03%</a:t>
                      </a:r>
                    </a:p>
                  </a:txBody>
                  <a:tcPr/>
                </a:tc>
                <a:tc>
                  <a:txBody>
                    <a:bodyPr/>
                    <a:lstStyle/>
                    <a:p>
                      <a:pPr algn="ctr"/>
                      <a:r>
                        <a:rPr lang="en-US" dirty="0"/>
                        <a:t>100%</a:t>
                      </a:r>
                    </a:p>
                  </a:txBody>
                  <a:tcPr/>
                </a:tc>
                <a:tc>
                  <a:txBody>
                    <a:bodyPr/>
                    <a:lstStyle/>
                    <a:p>
                      <a:pPr algn="ctr"/>
                      <a:r>
                        <a:rPr lang="en-US" dirty="0"/>
                        <a:t>101%</a:t>
                      </a:r>
                    </a:p>
                  </a:txBody>
                  <a:tcPr/>
                </a:tc>
                <a:extLst>
                  <a:ext uri="{0D108BD9-81ED-4DB2-BD59-A6C34878D82A}">
                    <a16:rowId xmlns:a16="http://schemas.microsoft.com/office/drawing/2014/main" val="2713966314"/>
                  </a:ext>
                </a:extLst>
              </a:tr>
              <a:tr h="370840">
                <a:tc>
                  <a:txBody>
                    <a:bodyPr/>
                    <a:lstStyle/>
                    <a:p>
                      <a:pPr algn="ctr"/>
                      <a:r>
                        <a:rPr lang="en-US" dirty="0"/>
                        <a:t>LDB</a:t>
                      </a:r>
                    </a:p>
                  </a:txBody>
                  <a:tcPr/>
                </a:tc>
                <a:tc>
                  <a:txBody>
                    <a:bodyPr/>
                    <a:lstStyle/>
                    <a:p>
                      <a:pPr algn="ctr"/>
                      <a:r>
                        <a:rPr lang="en-US" dirty="0"/>
                        <a:t>0.01%</a:t>
                      </a:r>
                    </a:p>
                  </a:txBody>
                  <a:tcPr/>
                </a:tc>
                <a:tc>
                  <a:txBody>
                    <a:bodyPr/>
                    <a:lstStyle/>
                    <a:p>
                      <a:pPr algn="ctr"/>
                      <a:r>
                        <a:rPr lang="en-US" dirty="0"/>
                        <a:t>-0.07%</a:t>
                      </a:r>
                    </a:p>
                  </a:txBody>
                  <a:tcPr/>
                </a:tc>
                <a:tc>
                  <a:txBody>
                    <a:bodyPr/>
                    <a:lstStyle/>
                    <a:p>
                      <a:pPr algn="ctr"/>
                      <a:r>
                        <a:rPr lang="en-US" dirty="0"/>
                        <a:t>-0.05%</a:t>
                      </a:r>
                    </a:p>
                  </a:txBody>
                  <a:tcPr/>
                </a:tc>
                <a:tc>
                  <a:txBody>
                    <a:bodyPr/>
                    <a:lstStyle/>
                    <a:p>
                      <a:pPr algn="ctr"/>
                      <a:r>
                        <a:rPr lang="en-US" dirty="0"/>
                        <a:t>100%</a:t>
                      </a:r>
                    </a:p>
                  </a:txBody>
                  <a:tcPr/>
                </a:tc>
                <a:tc>
                  <a:txBody>
                    <a:bodyPr/>
                    <a:lstStyle/>
                    <a:p>
                      <a:pPr algn="ctr"/>
                      <a:r>
                        <a:rPr lang="en-US" dirty="0"/>
                        <a:t>101%</a:t>
                      </a:r>
                    </a:p>
                  </a:txBody>
                  <a:tcPr/>
                </a:tc>
                <a:extLst>
                  <a:ext uri="{0D108BD9-81ED-4DB2-BD59-A6C34878D82A}">
                    <a16:rowId xmlns:a16="http://schemas.microsoft.com/office/drawing/2014/main" val="1342781281"/>
                  </a:ext>
                </a:extLst>
              </a:tr>
              <a:tr h="370840">
                <a:tc>
                  <a:txBody>
                    <a:bodyPr/>
                    <a:lstStyle/>
                    <a:p>
                      <a:pPr algn="ctr"/>
                      <a:r>
                        <a:rPr lang="en-US" dirty="0"/>
                        <a:t>LDP</a:t>
                      </a:r>
                    </a:p>
                  </a:txBody>
                  <a:tcPr/>
                </a:tc>
                <a:tc>
                  <a:txBody>
                    <a:bodyPr/>
                    <a:lstStyle/>
                    <a:p>
                      <a:pPr algn="ctr"/>
                      <a:r>
                        <a:rPr lang="en-US" dirty="0"/>
                        <a:t>-0.02%</a:t>
                      </a:r>
                    </a:p>
                  </a:txBody>
                  <a:tcPr/>
                </a:tc>
                <a:tc>
                  <a:txBody>
                    <a:bodyPr/>
                    <a:lstStyle/>
                    <a:p>
                      <a:pPr algn="ctr"/>
                      <a:r>
                        <a:rPr lang="en-US" dirty="0"/>
                        <a:t>-0.04%</a:t>
                      </a:r>
                    </a:p>
                  </a:txBody>
                  <a:tcPr/>
                </a:tc>
                <a:tc>
                  <a:txBody>
                    <a:bodyPr/>
                    <a:lstStyle/>
                    <a:p>
                      <a:pPr algn="ctr"/>
                      <a:r>
                        <a:rPr lang="en-US" dirty="0"/>
                        <a:t>-0.13%</a:t>
                      </a:r>
                    </a:p>
                  </a:txBody>
                  <a:tcPr/>
                </a:tc>
                <a:tc>
                  <a:txBody>
                    <a:bodyPr/>
                    <a:lstStyle/>
                    <a:p>
                      <a:pPr algn="ctr"/>
                      <a:r>
                        <a:rPr lang="en-US" dirty="0"/>
                        <a:t>100%</a:t>
                      </a:r>
                    </a:p>
                  </a:txBody>
                  <a:tcPr/>
                </a:tc>
                <a:tc>
                  <a:txBody>
                    <a:bodyPr/>
                    <a:lstStyle/>
                    <a:p>
                      <a:pPr algn="ctr"/>
                      <a:r>
                        <a:rPr lang="en-US" dirty="0"/>
                        <a:t>101%</a:t>
                      </a:r>
                    </a:p>
                  </a:txBody>
                  <a:tcPr/>
                </a:tc>
                <a:extLst>
                  <a:ext uri="{0D108BD9-81ED-4DB2-BD59-A6C34878D82A}">
                    <a16:rowId xmlns:a16="http://schemas.microsoft.com/office/drawing/2014/main" val="315218198"/>
                  </a:ext>
                </a:extLst>
              </a:tr>
            </a:tbl>
          </a:graphicData>
        </a:graphic>
      </p:graphicFrame>
      <p:pic>
        <p:nvPicPr>
          <p:cNvPr id="9" name="Picture 8">
            <a:extLst>
              <a:ext uri="{FF2B5EF4-FFF2-40B4-BE49-F238E27FC236}">
                <a16:creationId xmlns:a16="http://schemas.microsoft.com/office/drawing/2014/main" id="{5DD7CF89-DAFC-4116-958E-07838CDAA9D7}"/>
              </a:ext>
            </a:extLst>
          </p:cNvPr>
          <p:cNvPicPr/>
          <p:nvPr/>
        </p:nvPicPr>
        <p:blipFill>
          <a:blip r:embed="rId2">
            <a:extLst>
              <a:ext uri="{28A0092B-C50C-407E-A947-70E740481C1C}">
                <a14:useLocalDpi xmlns:a14="http://schemas.microsoft.com/office/drawing/2010/main" val="0"/>
              </a:ext>
            </a:extLst>
          </a:blip>
          <a:stretch>
            <a:fillRect/>
          </a:stretch>
        </p:blipFill>
        <p:spPr>
          <a:xfrm>
            <a:off x="2378475" y="2580814"/>
            <a:ext cx="5943600" cy="2174240"/>
          </a:xfrm>
          <a:prstGeom prst="rect">
            <a:avLst/>
          </a:prstGeom>
        </p:spPr>
      </p:pic>
      <p:sp>
        <p:nvSpPr>
          <p:cNvPr id="8" name="Footer Placeholder 1">
            <a:extLst>
              <a:ext uri="{FF2B5EF4-FFF2-40B4-BE49-F238E27FC236}">
                <a16:creationId xmlns:a16="http://schemas.microsoft.com/office/drawing/2014/main" id="{7CEBF11C-CF06-4BB3-B88A-D99CC986AB79}"/>
              </a:ext>
            </a:extLst>
          </p:cNvPr>
          <p:cNvSpPr txBox="1">
            <a:spLocks/>
          </p:cNvSpPr>
          <p:nvPr/>
        </p:nvSpPr>
        <p:spPr>
          <a:xfrm>
            <a:off x="486420" y="6621653"/>
            <a:ext cx="10489691" cy="236347"/>
          </a:xfrm>
          <a:prstGeom prst="rect">
            <a:avLst/>
          </a:prstGeom>
        </p:spPr>
        <p:txBody>
          <a:bodyPr vert="horz" wrap="square" lIns="0" tIns="0" rIns="0" bIns="0" rtlCol="0" anchor="b">
            <a:spAutoFit/>
          </a:bodyPr>
          <a:lstStyle>
            <a:defPPr>
              <a:defRPr lang="en-US"/>
            </a:defPPr>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a:solidFill>
                  <a:schemeClr val="accent5">
                    <a:lumMod val="60000"/>
                    <a:lumOff val="40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600">
                <a:solidFill>
                  <a:schemeClr val="tx1"/>
                </a:solidFill>
              </a:rPr>
              <a:t>Thank Bytedance for crosschecking</a:t>
            </a:r>
            <a:endParaRPr lang="en-US" sz="1600" dirty="0">
              <a:solidFill>
                <a:schemeClr val="tx1"/>
              </a:solidFill>
            </a:endParaRPr>
          </a:p>
        </p:txBody>
      </p:sp>
    </p:spTree>
    <p:extLst>
      <p:ext uri="{BB962C8B-B14F-4D97-AF65-F5344CB8AC3E}">
        <p14:creationId xmlns:p14="http://schemas.microsoft.com/office/powerpoint/2010/main" val="23331742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Qualcomm Executive External">
  <a:themeElements>
    <a:clrScheme name="Custom 214">
      <a:dk1>
        <a:srgbClr val="13171F"/>
      </a:dk1>
      <a:lt1>
        <a:srgbClr val="F7F8FA"/>
      </a:lt1>
      <a:dk2>
        <a:srgbClr val="0E283C"/>
      </a:dk2>
      <a:lt2>
        <a:srgbClr val="E04F4F"/>
      </a:lt2>
      <a:accent1>
        <a:srgbClr val="2853DC"/>
      </a:accent1>
      <a:accent2>
        <a:srgbClr val="7BA0FF"/>
      </a:accent2>
      <a:accent3>
        <a:srgbClr val="39A3B5"/>
      </a:accent3>
      <a:accent4>
        <a:srgbClr val="82CBD7"/>
      </a:accent4>
      <a:accent5>
        <a:srgbClr val="445776"/>
      </a:accent5>
      <a:accent6>
        <a:srgbClr val="ACBACF"/>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lnSpc>
            <a:spcPct val="96000"/>
          </a:lnSpc>
          <a:defRPr dirty="0" err="1">
            <a:solidFill>
              <a:schemeClr val="bg1"/>
            </a:solidFill>
            <a:latin typeface="Microsoft Sans Serif"/>
            <a:cs typeface="Microsoft Sans Serif" panose="020B0604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lumMod val="60000"/>
              <a:lumOff val="40000"/>
            </a:schemeClr>
          </a:solidFill>
          <a:round/>
          <a:headEnd type="none" w="sm" len="sm"/>
          <a:tailEnd type="none" w="sm" len="sm"/>
        </a:ln>
      </a:spPr>
      <a:bodyPr/>
      <a:lstStyle/>
      <a:style>
        <a:lnRef idx="1">
          <a:schemeClr val="accent1"/>
        </a:lnRef>
        <a:fillRef idx="0">
          <a:schemeClr val="accent1"/>
        </a:fillRef>
        <a:effectRef idx="0">
          <a:schemeClr val="accent1"/>
        </a:effectRef>
        <a:fontRef idx="minor">
          <a:schemeClr val="tx1"/>
        </a:fontRef>
      </a:style>
    </a:lnDef>
    <a:txDef>
      <a:spPr/>
      <a:bodyPr wrap="square" lIns="0" tIns="0" rIns="0" bIns="0" rtlCol="0">
        <a:spAutoFit/>
      </a:bodyPr>
      <a:lstStyle>
        <a:defPPr algn="l">
          <a:lnSpc>
            <a:spcPct val="96000"/>
          </a:lnSpc>
          <a:defRPr sz="1600" dirty="0" smtClean="0">
            <a:solidFill>
              <a:schemeClr val="tx2"/>
            </a:solidFill>
            <a:latin typeface="Microsoft Sans Serif"/>
            <a:cs typeface="Microsoft Sans Serif" panose="020B0604020202020204" pitchFamily="34" charset="0"/>
          </a:defRPr>
        </a:defPPr>
      </a:lstStyle>
    </a:txDef>
  </a:objectDefaults>
  <a:extraClrSchemeLst/>
  <a:extLst>
    <a:ext uri="{05A4C25C-085E-4340-85A3-A5531E510DB2}">
      <thm15:themeFamily xmlns:thm15="http://schemas.microsoft.com/office/thememl/2012/main" name="QC_16x9_Public_Template_Nov2019" id="{901E9F88-CC1D-CD45-8BC6-A2C2CE7A9AF8}" vid="{2D62E465-8D86-A648-A219-742F0A440BC4}"/>
    </a:ext>
  </a:extLst>
</a:theme>
</file>

<file path=ppt/theme/theme2.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4257954231A76C44B0D04C9AEE4292A8" ma:contentTypeVersion="13" ma:contentTypeDescription="Create a new document." ma:contentTypeScope="" ma:versionID="bd5d85bf81e759885fc17efb5c071a6a">
  <xsd:schema xmlns:xsd="http://www.w3.org/2001/XMLSchema" xmlns:xs="http://www.w3.org/2001/XMLSchema" xmlns:p="http://schemas.microsoft.com/office/2006/metadata/properties" xmlns:ns3="bcc01d59-85de-4ef9-881e-76d8b6a6f841" xmlns:ns4="4b1de6fe-44aa-4e13-b7e7-ab260d1ea5f8" targetNamespace="http://schemas.microsoft.com/office/2006/metadata/properties" ma:root="true" ma:fieldsID="0e6bb5a5dc15da04c4d3f1634f6191cf" ns3:_="" ns4:_="">
    <xsd:import namespace="bcc01d59-85de-4ef9-881e-76d8b6a6f841"/>
    <xsd:import namespace="4b1de6fe-44aa-4e13-b7e7-ab260d1ea5f8"/>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cc01d59-85de-4ef9-881e-76d8b6a6f84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Location" ma:index="12" nillable="true" ma:displayName="Location" ma:internalName="MediaServiceLocation"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4b1de6fe-44aa-4e13-b7e7-ab260d1ea5f8"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40E41F3A-68D8-4E15-8799-16762F7A28BC}">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8CEA4E7D-F3A7-40BC-AC8F-7ED8BFDF2F0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cc01d59-85de-4ef9-881e-76d8b6a6f841"/>
    <ds:schemaRef ds:uri="4b1de6fe-44aa-4e13-b7e7-ab260d1ea5f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59920774-02F3-427A-BED1-640507E4231B}">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blank</Template>
  <TotalTime>29</TotalTime>
  <Words>378</Words>
  <Application>Microsoft Office PowerPoint</Application>
  <PresentationFormat>Widescreen</PresentationFormat>
  <Paragraphs>121</Paragraphs>
  <Slides>7</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7</vt:i4>
      </vt:variant>
    </vt:vector>
  </HeadingPairs>
  <TitlesOfParts>
    <vt:vector size="11" baseType="lpstr">
      <vt:lpstr>Arial</vt:lpstr>
      <vt:lpstr>Century Gothic</vt:lpstr>
      <vt:lpstr>Microsoft Sans Serif</vt:lpstr>
      <vt:lpstr>Qualcomm Executive External</vt:lpstr>
      <vt:lpstr>JVET-R0233: AHG16: Line buffer problem of CC-ALF for 4:2:2 and 4:4:4 sequences</vt:lpstr>
      <vt:lpstr>ALF virtual boundary in VTM8</vt:lpstr>
      <vt:lpstr>CCALF in VTM8</vt:lpstr>
      <vt:lpstr>CCALF in VTM8</vt:lpstr>
      <vt:lpstr>Method 1</vt:lpstr>
      <vt:lpstr>Method 2</vt:lpstr>
      <vt:lpstr>Method 3</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JVET-R0230: AHG2: Syntax clean-up for cross component adaptive loop filter</dc:title>
  <dc:creator>Nan Hu</dc:creator>
  <cp:lastModifiedBy>Nan Hu</cp:lastModifiedBy>
  <cp:revision>1</cp:revision>
  <dcterms:created xsi:type="dcterms:W3CDTF">2020-04-09T05:35:03Z</dcterms:created>
  <dcterms:modified xsi:type="dcterms:W3CDTF">2020-04-09T15:30:55Z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PowerLiteLastOptimized">
    <vt:lpwstr>11556172</vt:lpwstr>
  </property>
  <property fmtid="{D5CDD505-2E9C-101B-9397-08002B2CF9AE}" pid="3" name="NXPowerLiteSettings">
    <vt:lpwstr>C980073804F000</vt:lpwstr>
  </property>
  <property fmtid="{D5CDD505-2E9C-101B-9397-08002B2CF9AE}" pid="4" name="NXPowerLiteVersion">
    <vt:lpwstr>D8.0.4</vt:lpwstr>
  </property>
  <property fmtid="{D5CDD505-2E9C-101B-9397-08002B2CF9AE}" pid="5" name="ContentTypeId">
    <vt:lpwstr>0x0101004257954231A76C44B0D04C9AEE4292A8</vt:lpwstr>
  </property>
</Properties>
</file>