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715" r:id="rId4"/>
  </p:sldMasterIdLst>
  <p:notesMasterIdLst>
    <p:notesMasterId r:id="rId10"/>
  </p:notesMasterIdLst>
  <p:handoutMasterIdLst>
    <p:handoutMasterId r:id="rId11"/>
  </p:handoutMasterIdLst>
  <p:sldIdLst>
    <p:sldId id="256" r:id="rId5"/>
    <p:sldId id="898" r:id="rId6"/>
    <p:sldId id="1119" r:id="rId7"/>
    <p:sldId id="1120" r:id="rId8"/>
    <p:sldId id="1122"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CBAC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AF68D0E-3DE3-486E-A4B1-F0CF72694291}" v="28" dt="2020-04-09T15:24:21.52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128" autoAdjust="0"/>
  </p:normalViewPr>
  <p:slideViewPr>
    <p:cSldViewPr snapToGrid="0">
      <p:cViewPr varScale="1">
        <p:scale>
          <a:sx n="86" d="100"/>
          <a:sy n="86" d="100"/>
        </p:scale>
        <p:origin x="562" y="48"/>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commentAuthors" Target="commentAuthors.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n Hu" userId="3618843d-2054-4bcf-ad49-76f523b6d2da" providerId="ADAL" clId="{AAF68D0E-3DE3-486E-A4B1-F0CF72694291}"/>
    <pc:docChg chg="undo custSel addSld delSld modSld sldOrd">
      <pc:chgData name="Nan Hu" userId="3618843d-2054-4bcf-ad49-76f523b6d2da" providerId="ADAL" clId="{AAF68D0E-3DE3-486E-A4B1-F0CF72694291}" dt="2020-04-09T15:24:45.629" v="814" actId="20577"/>
      <pc:docMkLst>
        <pc:docMk/>
      </pc:docMkLst>
      <pc:sldChg chg="modSp mod">
        <pc:chgData name="Nan Hu" userId="3618843d-2054-4bcf-ad49-76f523b6d2da" providerId="ADAL" clId="{AAF68D0E-3DE3-486E-A4B1-F0CF72694291}" dt="2020-04-09T05:46:41.183" v="46" actId="20577"/>
        <pc:sldMkLst>
          <pc:docMk/>
          <pc:sldMk cId="3859177076" sldId="256"/>
        </pc:sldMkLst>
        <pc:spChg chg="mod">
          <ac:chgData name="Nan Hu" userId="3618843d-2054-4bcf-ad49-76f523b6d2da" providerId="ADAL" clId="{AAF68D0E-3DE3-486E-A4B1-F0CF72694291}" dt="2020-04-09T05:46:41.183" v="46" actId="20577"/>
          <ac:spMkLst>
            <pc:docMk/>
            <pc:sldMk cId="3859177076" sldId="256"/>
            <ac:spMk id="6" creationId="{7D1409EB-D285-4CDE-8536-3D0D49235F39}"/>
          </ac:spMkLst>
        </pc:spChg>
      </pc:sldChg>
      <pc:sldChg chg="addSp delSp modSp add mod">
        <pc:chgData name="Nan Hu" userId="3618843d-2054-4bcf-ad49-76f523b6d2da" providerId="ADAL" clId="{AAF68D0E-3DE3-486E-A4B1-F0CF72694291}" dt="2020-04-09T05:56:00.013" v="388" actId="404"/>
        <pc:sldMkLst>
          <pc:docMk/>
          <pc:sldMk cId="870665549" sldId="898"/>
        </pc:sldMkLst>
        <pc:spChg chg="mod">
          <ac:chgData name="Nan Hu" userId="3618843d-2054-4bcf-ad49-76f523b6d2da" providerId="ADAL" clId="{AAF68D0E-3DE3-486E-A4B1-F0CF72694291}" dt="2020-04-09T05:52:21.884" v="126"/>
          <ac:spMkLst>
            <pc:docMk/>
            <pc:sldMk cId="870665549" sldId="898"/>
            <ac:spMk id="2" creationId="{00000000-0000-0000-0000-000000000000}"/>
          </ac:spMkLst>
        </pc:spChg>
        <pc:spChg chg="mod">
          <ac:chgData name="Nan Hu" userId="3618843d-2054-4bcf-ad49-76f523b6d2da" providerId="ADAL" clId="{AAF68D0E-3DE3-486E-A4B1-F0CF72694291}" dt="2020-04-09T05:56:00.013" v="388" actId="404"/>
          <ac:spMkLst>
            <pc:docMk/>
            <pc:sldMk cId="870665549" sldId="898"/>
            <ac:spMk id="3" creationId="{00000000-0000-0000-0000-000000000000}"/>
          </ac:spMkLst>
        </pc:spChg>
        <pc:spChg chg="add mod">
          <ac:chgData name="Nan Hu" userId="3618843d-2054-4bcf-ad49-76f523b6d2da" providerId="ADAL" clId="{AAF68D0E-3DE3-486E-A4B1-F0CF72694291}" dt="2020-04-09T05:54:37.505" v="276" actId="1076"/>
          <ac:spMkLst>
            <pc:docMk/>
            <pc:sldMk cId="870665549" sldId="898"/>
            <ac:spMk id="4" creationId="{9E0CE291-CF5C-41A9-A28F-CC290F147648}"/>
          </ac:spMkLst>
        </pc:spChg>
        <pc:spChg chg="add del">
          <ac:chgData name="Nan Hu" userId="3618843d-2054-4bcf-ad49-76f523b6d2da" providerId="ADAL" clId="{AAF68D0E-3DE3-486E-A4B1-F0CF72694291}" dt="2020-04-09T05:54:43.269" v="280"/>
          <ac:spMkLst>
            <pc:docMk/>
            <pc:sldMk cId="870665549" sldId="898"/>
            <ac:spMk id="7" creationId="{FE05B335-1517-4EC3-8BCE-E513D2B145FC}"/>
          </ac:spMkLst>
        </pc:spChg>
        <pc:spChg chg="add mod">
          <ac:chgData name="Nan Hu" userId="3618843d-2054-4bcf-ad49-76f523b6d2da" providerId="ADAL" clId="{AAF68D0E-3DE3-486E-A4B1-F0CF72694291}" dt="2020-04-09T05:54:51.917" v="284" actId="20577"/>
          <ac:spMkLst>
            <pc:docMk/>
            <pc:sldMk cId="870665549" sldId="898"/>
            <ac:spMk id="8" creationId="{A1F2BDA5-FE63-401B-936C-EF91C5E2E0B7}"/>
          </ac:spMkLst>
        </pc:spChg>
        <pc:spChg chg="mod">
          <ac:chgData name="Nan Hu" userId="3618843d-2054-4bcf-ad49-76f523b6d2da" providerId="ADAL" clId="{AAF68D0E-3DE3-486E-A4B1-F0CF72694291}" dt="2020-04-09T05:52:34.422" v="157" actId="20577"/>
          <ac:spMkLst>
            <pc:docMk/>
            <pc:sldMk cId="870665549" sldId="898"/>
            <ac:spMk id="10" creationId="{FAD49511-C09D-40E8-9D82-95AD591BF9E2}"/>
          </ac:spMkLst>
        </pc:spChg>
        <pc:picChg chg="add mod">
          <ac:chgData name="Nan Hu" userId="3618843d-2054-4bcf-ad49-76f523b6d2da" providerId="ADAL" clId="{AAF68D0E-3DE3-486E-A4B1-F0CF72694291}" dt="2020-04-09T05:54:42.212" v="279" actId="1076"/>
          <ac:picMkLst>
            <pc:docMk/>
            <pc:sldMk cId="870665549" sldId="898"/>
            <ac:picMk id="5" creationId="{26B95038-7513-49C7-81EB-DC62E6E6459F}"/>
          </ac:picMkLst>
        </pc:picChg>
        <pc:picChg chg="add mod">
          <ac:chgData name="Nan Hu" userId="3618843d-2054-4bcf-ad49-76f523b6d2da" providerId="ADAL" clId="{AAF68D0E-3DE3-486E-A4B1-F0CF72694291}" dt="2020-04-09T05:54:26.164" v="274" actId="1076"/>
          <ac:picMkLst>
            <pc:docMk/>
            <pc:sldMk cId="870665549" sldId="898"/>
            <ac:picMk id="6" creationId="{98B819AF-AEFD-49D9-9FFF-E76529A87126}"/>
          </ac:picMkLst>
        </pc:picChg>
      </pc:sldChg>
      <pc:sldChg chg="del">
        <pc:chgData name="Nan Hu" userId="3618843d-2054-4bcf-ad49-76f523b6d2da" providerId="ADAL" clId="{AAF68D0E-3DE3-486E-A4B1-F0CF72694291}" dt="2020-04-09T05:46:47.897" v="47" actId="47"/>
        <pc:sldMkLst>
          <pc:docMk/>
          <pc:sldMk cId="3654974969" sldId="1117"/>
        </pc:sldMkLst>
      </pc:sldChg>
      <pc:sldChg chg="modSp del mod">
        <pc:chgData name="Nan Hu" userId="3618843d-2054-4bcf-ad49-76f523b6d2da" providerId="ADAL" clId="{AAF68D0E-3DE3-486E-A4B1-F0CF72694291}" dt="2020-04-09T06:26:54.151" v="807" actId="47"/>
        <pc:sldMkLst>
          <pc:docMk/>
          <pc:sldMk cId="3081785758" sldId="1118"/>
        </pc:sldMkLst>
        <pc:spChg chg="mod">
          <ac:chgData name="Nan Hu" userId="3618843d-2054-4bcf-ad49-76f523b6d2da" providerId="ADAL" clId="{AAF68D0E-3DE3-486E-A4B1-F0CF72694291}" dt="2020-04-09T05:47:10.226" v="59" actId="20577"/>
          <ac:spMkLst>
            <pc:docMk/>
            <pc:sldMk cId="3081785758" sldId="1118"/>
            <ac:spMk id="4" creationId="{F01A8EE7-AC5B-4555-B970-DBA5FAD542C6}"/>
          </ac:spMkLst>
        </pc:spChg>
      </pc:sldChg>
      <pc:sldChg chg="modSp new del mod ord">
        <pc:chgData name="Nan Hu" userId="3618843d-2054-4bcf-ad49-76f523b6d2da" providerId="ADAL" clId="{AAF68D0E-3DE3-486E-A4B1-F0CF72694291}" dt="2020-04-09T05:50:31.841" v="63" actId="47"/>
        <pc:sldMkLst>
          <pc:docMk/>
          <pc:sldMk cId="865827558" sldId="1119"/>
        </pc:sldMkLst>
        <pc:spChg chg="mod">
          <ac:chgData name="Nan Hu" userId="3618843d-2054-4bcf-ad49-76f523b6d2da" providerId="ADAL" clId="{AAF68D0E-3DE3-486E-A4B1-F0CF72694291}" dt="2020-04-09T05:50:26.783" v="61" actId="20577"/>
          <ac:spMkLst>
            <pc:docMk/>
            <pc:sldMk cId="865827558" sldId="1119"/>
            <ac:spMk id="3" creationId="{0FFED3BB-C92D-4BAB-A8B8-EA4FA7B3E2BC}"/>
          </ac:spMkLst>
        </pc:spChg>
      </pc:sldChg>
      <pc:sldChg chg="new del">
        <pc:chgData name="Nan Hu" userId="3618843d-2054-4bcf-ad49-76f523b6d2da" providerId="ADAL" clId="{AAF68D0E-3DE3-486E-A4B1-F0CF72694291}" dt="2020-04-09T05:46:57.230" v="50" actId="47"/>
        <pc:sldMkLst>
          <pc:docMk/>
          <pc:sldMk cId="2243148472" sldId="1119"/>
        </pc:sldMkLst>
      </pc:sldChg>
      <pc:sldChg chg="addSp delSp modSp add mod">
        <pc:chgData name="Nan Hu" userId="3618843d-2054-4bcf-ad49-76f523b6d2da" providerId="ADAL" clId="{AAF68D0E-3DE3-486E-A4B1-F0CF72694291}" dt="2020-04-09T06:26:29.469" v="791" actId="20577"/>
        <pc:sldMkLst>
          <pc:docMk/>
          <pc:sldMk cId="3714038277" sldId="1119"/>
        </pc:sldMkLst>
        <pc:spChg chg="mod">
          <ac:chgData name="Nan Hu" userId="3618843d-2054-4bcf-ad49-76f523b6d2da" providerId="ADAL" clId="{AAF68D0E-3DE3-486E-A4B1-F0CF72694291}" dt="2020-04-09T05:56:54.381" v="452" actId="20577"/>
          <ac:spMkLst>
            <pc:docMk/>
            <pc:sldMk cId="3714038277" sldId="1119"/>
            <ac:spMk id="2" creationId="{00000000-0000-0000-0000-000000000000}"/>
          </ac:spMkLst>
        </pc:spChg>
        <pc:spChg chg="del">
          <ac:chgData name="Nan Hu" userId="3618843d-2054-4bcf-ad49-76f523b6d2da" providerId="ADAL" clId="{AAF68D0E-3DE3-486E-A4B1-F0CF72694291}" dt="2020-04-09T05:57:06.408" v="454" actId="478"/>
          <ac:spMkLst>
            <pc:docMk/>
            <pc:sldMk cId="3714038277" sldId="1119"/>
            <ac:spMk id="3" creationId="{00000000-0000-0000-0000-000000000000}"/>
          </ac:spMkLst>
        </pc:spChg>
        <pc:spChg chg="mod">
          <ac:chgData name="Nan Hu" userId="3618843d-2054-4bcf-ad49-76f523b6d2da" providerId="ADAL" clId="{AAF68D0E-3DE3-486E-A4B1-F0CF72694291}" dt="2020-04-09T05:58:02.397" v="490" actId="1076"/>
          <ac:spMkLst>
            <pc:docMk/>
            <pc:sldMk cId="3714038277" sldId="1119"/>
            <ac:spMk id="4" creationId="{9E0CE291-CF5C-41A9-A28F-CC290F147648}"/>
          </ac:spMkLst>
        </pc:spChg>
        <pc:spChg chg="add mod">
          <ac:chgData name="Nan Hu" userId="3618843d-2054-4bcf-ad49-76f523b6d2da" providerId="ADAL" clId="{AAF68D0E-3DE3-486E-A4B1-F0CF72694291}" dt="2020-04-09T06:26:29.469" v="791" actId="20577"/>
          <ac:spMkLst>
            <pc:docMk/>
            <pc:sldMk cId="3714038277" sldId="1119"/>
            <ac:spMk id="6" creationId="{82024DFD-F546-4B09-96F1-DE6EAEC8A590}"/>
          </ac:spMkLst>
        </pc:spChg>
        <pc:spChg chg="mod">
          <ac:chgData name="Nan Hu" userId="3618843d-2054-4bcf-ad49-76f523b6d2da" providerId="ADAL" clId="{AAF68D0E-3DE3-486E-A4B1-F0CF72694291}" dt="2020-04-09T05:58:00.767" v="489" actId="1076"/>
          <ac:spMkLst>
            <pc:docMk/>
            <pc:sldMk cId="3714038277" sldId="1119"/>
            <ac:spMk id="8" creationId="{A1F2BDA5-FE63-401B-936C-EF91C5E2E0B7}"/>
          </ac:spMkLst>
        </pc:spChg>
        <pc:spChg chg="del">
          <ac:chgData name="Nan Hu" userId="3618843d-2054-4bcf-ad49-76f523b6d2da" providerId="ADAL" clId="{AAF68D0E-3DE3-486E-A4B1-F0CF72694291}" dt="2020-04-09T05:57:00.996" v="453" actId="478"/>
          <ac:spMkLst>
            <pc:docMk/>
            <pc:sldMk cId="3714038277" sldId="1119"/>
            <ac:spMk id="10" creationId="{FAD49511-C09D-40E8-9D82-95AD591BF9E2}"/>
          </ac:spMkLst>
        </pc:spChg>
        <pc:graphicFrameChg chg="add mod modGraphic">
          <ac:chgData name="Nan Hu" userId="3618843d-2054-4bcf-ad49-76f523b6d2da" providerId="ADAL" clId="{AAF68D0E-3DE3-486E-A4B1-F0CF72694291}" dt="2020-04-09T06:00:57.358" v="615" actId="20577"/>
          <ac:graphicFrameMkLst>
            <pc:docMk/>
            <pc:sldMk cId="3714038277" sldId="1119"/>
            <ac:graphicFrameMk id="7" creationId="{95F345B2-01AE-48F3-8535-45A7A6573869}"/>
          </ac:graphicFrameMkLst>
        </pc:graphicFrameChg>
        <pc:picChg chg="del mod">
          <ac:chgData name="Nan Hu" userId="3618843d-2054-4bcf-ad49-76f523b6d2da" providerId="ADAL" clId="{AAF68D0E-3DE3-486E-A4B1-F0CF72694291}" dt="2020-04-09T05:57:08.759" v="456" actId="478"/>
          <ac:picMkLst>
            <pc:docMk/>
            <pc:sldMk cId="3714038277" sldId="1119"/>
            <ac:picMk id="5" creationId="{26B95038-7513-49C7-81EB-DC62E6E6459F}"/>
          </ac:picMkLst>
        </pc:picChg>
        <pc:picChg chg="del">
          <ac:chgData name="Nan Hu" userId="3618843d-2054-4bcf-ad49-76f523b6d2da" providerId="ADAL" clId="{AAF68D0E-3DE3-486E-A4B1-F0CF72694291}" dt="2020-04-09T05:57:09.420" v="457" actId="478"/>
          <ac:picMkLst>
            <pc:docMk/>
            <pc:sldMk cId="3714038277" sldId="1119"/>
            <ac:picMk id="6" creationId="{98B819AF-AEFD-49D9-9FFF-E76529A87126}"/>
          </ac:picMkLst>
        </pc:picChg>
      </pc:sldChg>
      <pc:sldChg chg="new del">
        <pc:chgData name="Nan Hu" userId="3618843d-2054-4bcf-ad49-76f523b6d2da" providerId="ADAL" clId="{AAF68D0E-3DE3-486E-A4B1-F0CF72694291}" dt="2020-04-09T05:46:58.233" v="51" actId="47"/>
        <pc:sldMkLst>
          <pc:docMk/>
          <pc:sldMk cId="1442130425" sldId="1120"/>
        </pc:sldMkLst>
      </pc:sldChg>
      <pc:sldChg chg="delSp modSp new del mod">
        <pc:chgData name="Nan Hu" userId="3618843d-2054-4bcf-ad49-76f523b6d2da" providerId="ADAL" clId="{AAF68D0E-3DE3-486E-A4B1-F0CF72694291}" dt="2020-04-09T05:56:06.832" v="389" actId="47"/>
        <pc:sldMkLst>
          <pc:docMk/>
          <pc:sldMk cId="2633880382" sldId="1120"/>
        </pc:sldMkLst>
        <pc:spChg chg="mod">
          <ac:chgData name="Nan Hu" userId="3618843d-2054-4bcf-ad49-76f523b6d2da" providerId="ADAL" clId="{AAF68D0E-3DE3-486E-A4B1-F0CF72694291}" dt="2020-04-09T05:51:10.914" v="123" actId="20577"/>
          <ac:spMkLst>
            <pc:docMk/>
            <pc:sldMk cId="2633880382" sldId="1120"/>
            <ac:spMk id="3" creationId="{1BE3BE3E-FDF5-4D50-81C5-C07E0E408022}"/>
          </ac:spMkLst>
        </pc:spChg>
        <pc:spChg chg="del">
          <ac:chgData name="Nan Hu" userId="3618843d-2054-4bcf-ad49-76f523b6d2da" providerId="ADAL" clId="{AAF68D0E-3DE3-486E-A4B1-F0CF72694291}" dt="2020-04-09T05:51:16.744" v="124" actId="478"/>
          <ac:spMkLst>
            <pc:docMk/>
            <pc:sldMk cId="2633880382" sldId="1120"/>
            <ac:spMk id="4" creationId="{BE225637-20DC-447A-A6EB-FDBC066C42B2}"/>
          </ac:spMkLst>
        </pc:spChg>
      </pc:sldChg>
      <pc:sldChg chg="addSp delSp modSp add mod">
        <pc:chgData name="Nan Hu" userId="3618843d-2054-4bcf-ad49-76f523b6d2da" providerId="ADAL" clId="{AAF68D0E-3DE3-486E-A4B1-F0CF72694291}" dt="2020-04-09T06:26:38.921" v="798" actId="20577"/>
        <pc:sldMkLst>
          <pc:docMk/>
          <pc:sldMk cId="3567802292" sldId="1120"/>
        </pc:sldMkLst>
        <pc:spChg chg="mod">
          <ac:chgData name="Nan Hu" userId="3618843d-2054-4bcf-ad49-76f523b6d2da" providerId="ADAL" clId="{AAF68D0E-3DE3-486E-A4B1-F0CF72694291}" dt="2020-04-09T06:01:15.653" v="636" actId="20577"/>
          <ac:spMkLst>
            <pc:docMk/>
            <pc:sldMk cId="3567802292" sldId="1120"/>
            <ac:spMk id="2" creationId="{00000000-0000-0000-0000-000000000000}"/>
          </ac:spMkLst>
        </pc:spChg>
        <pc:spChg chg="add mod">
          <ac:chgData name="Nan Hu" userId="3618843d-2054-4bcf-ad49-76f523b6d2da" providerId="ADAL" clId="{AAF68D0E-3DE3-486E-A4B1-F0CF72694291}" dt="2020-04-09T06:03:27.196" v="689" actId="14100"/>
          <ac:spMkLst>
            <pc:docMk/>
            <pc:sldMk cId="3567802292" sldId="1120"/>
            <ac:spMk id="3" creationId="{0F77811F-766F-44C6-86B6-E17E60EE105B}"/>
          </ac:spMkLst>
        </pc:spChg>
        <pc:spChg chg="del">
          <ac:chgData name="Nan Hu" userId="3618843d-2054-4bcf-ad49-76f523b6d2da" providerId="ADAL" clId="{AAF68D0E-3DE3-486E-A4B1-F0CF72694291}" dt="2020-04-09T06:03:16.582" v="685" actId="478"/>
          <ac:spMkLst>
            <pc:docMk/>
            <pc:sldMk cId="3567802292" sldId="1120"/>
            <ac:spMk id="4" creationId="{9E0CE291-CF5C-41A9-A28F-CC290F147648}"/>
          </ac:spMkLst>
        </pc:spChg>
        <pc:spChg chg="add mod">
          <ac:chgData name="Nan Hu" userId="3618843d-2054-4bcf-ad49-76f523b6d2da" providerId="ADAL" clId="{AAF68D0E-3DE3-486E-A4B1-F0CF72694291}" dt="2020-04-09T06:26:38.921" v="798" actId="20577"/>
          <ac:spMkLst>
            <pc:docMk/>
            <pc:sldMk cId="3567802292" sldId="1120"/>
            <ac:spMk id="6" creationId="{3D5A2054-A0ED-4600-8F10-36E3CC931ECA}"/>
          </ac:spMkLst>
        </pc:spChg>
        <pc:spChg chg="add del mod">
          <ac:chgData name="Nan Hu" userId="3618843d-2054-4bcf-ad49-76f523b6d2da" providerId="ADAL" clId="{AAF68D0E-3DE3-486E-A4B1-F0CF72694291}" dt="2020-04-09T06:03:43.872" v="692" actId="478"/>
          <ac:spMkLst>
            <pc:docMk/>
            <pc:sldMk cId="3567802292" sldId="1120"/>
            <ac:spMk id="6" creationId="{5728F77C-2F29-47F3-BAF3-731262B99F70}"/>
          </ac:spMkLst>
        </pc:spChg>
        <pc:spChg chg="del">
          <ac:chgData name="Nan Hu" userId="3618843d-2054-4bcf-ad49-76f523b6d2da" providerId="ADAL" clId="{AAF68D0E-3DE3-486E-A4B1-F0CF72694291}" dt="2020-04-09T06:03:17.818" v="686" actId="478"/>
          <ac:spMkLst>
            <pc:docMk/>
            <pc:sldMk cId="3567802292" sldId="1120"/>
            <ac:spMk id="8" creationId="{A1F2BDA5-FE63-401B-936C-EF91C5E2E0B7}"/>
          </ac:spMkLst>
        </pc:spChg>
        <pc:graphicFrameChg chg="add del mod">
          <ac:chgData name="Nan Hu" userId="3618843d-2054-4bcf-ad49-76f523b6d2da" providerId="ADAL" clId="{AAF68D0E-3DE3-486E-A4B1-F0CF72694291}" dt="2020-04-09T06:03:43.872" v="692" actId="478"/>
          <ac:graphicFrameMkLst>
            <pc:docMk/>
            <pc:sldMk cId="3567802292" sldId="1120"/>
            <ac:graphicFrameMk id="5" creationId="{27554112-C7B3-44DA-B2EE-BEAC291951C9}"/>
          </ac:graphicFrameMkLst>
        </pc:graphicFrameChg>
        <pc:graphicFrameChg chg="mod modGraphic">
          <ac:chgData name="Nan Hu" userId="3618843d-2054-4bcf-ad49-76f523b6d2da" providerId="ADAL" clId="{AAF68D0E-3DE3-486E-A4B1-F0CF72694291}" dt="2020-04-09T06:26:34.608" v="792" actId="1076"/>
          <ac:graphicFrameMkLst>
            <pc:docMk/>
            <pc:sldMk cId="3567802292" sldId="1120"/>
            <ac:graphicFrameMk id="7" creationId="{95F345B2-01AE-48F3-8535-45A7A6573869}"/>
          </ac:graphicFrameMkLst>
        </pc:graphicFrameChg>
        <pc:picChg chg="add del mod">
          <ac:chgData name="Nan Hu" userId="3618843d-2054-4bcf-ad49-76f523b6d2da" providerId="ADAL" clId="{AAF68D0E-3DE3-486E-A4B1-F0CF72694291}" dt="2020-04-09T06:04:12.965" v="696" actId="478"/>
          <ac:picMkLst>
            <pc:docMk/>
            <pc:sldMk cId="3567802292" sldId="1120"/>
            <ac:picMk id="9" creationId="{7BF7969F-4F89-4B03-9435-D37BB024350F}"/>
          </ac:picMkLst>
        </pc:picChg>
        <pc:picChg chg="add mod">
          <ac:chgData name="Nan Hu" userId="3618843d-2054-4bcf-ad49-76f523b6d2da" providerId="ADAL" clId="{AAF68D0E-3DE3-486E-A4B1-F0CF72694291}" dt="2020-04-09T06:04:33.860" v="698" actId="1076"/>
          <ac:picMkLst>
            <pc:docMk/>
            <pc:sldMk cId="3567802292" sldId="1120"/>
            <ac:picMk id="10" creationId="{15CE9E9C-E9D3-4C5C-A109-2110ECB9AB91}"/>
          </ac:picMkLst>
        </pc:picChg>
      </pc:sldChg>
      <pc:sldChg chg="new del">
        <pc:chgData name="Nan Hu" userId="3618843d-2054-4bcf-ad49-76f523b6d2da" providerId="ADAL" clId="{AAF68D0E-3DE3-486E-A4B1-F0CF72694291}" dt="2020-04-09T06:04:44.319" v="701" actId="47"/>
        <pc:sldMkLst>
          <pc:docMk/>
          <pc:sldMk cId="229720783" sldId="1121"/>
        </pc:sldMkLst>
      </pc:sldChg>
      <pc:sldChg chg="addSp delSp modSp add mod">
        <pc:chgData name="Nan Hu" userId="3618843d-2054-4bcf-ad49-76f523b6d2da" providerId="ADAL" clId="{AAF68D0E-3DE3-486E-A4B1-F0CF72694291}" dt="2020-04-09T15:24:45.629" v="814" actId="20577"/>
        <pc:sldMkLst>
          <pc:docMk/>
          <pc:sldMk cId="3573607731" sldId="1122"/>
        </pc:sldMkLst>
        <pc:spChg chg="mod">
          <ac:chgData name="Nan Hu" userId="3618843d-2054-4bcf-ad49-76f523b6d2da" providerId="ADAL" clId="{AAF68D0E-3DE3-486E-A4B1-F0CF72694291}" dt="2020-04-09T15:24:45.629" v="814" actId="20577"/>
          <ac:spMkLst>
            <pc:docMk/>
            <pc:sldMk cId="3573607731" sldId="1122"/>
            <ac:spMk id="2" creationId="{00000000-0000-0000-0000-000000000000}"/>
          </ac:spMkLst>
        </pc:spChg>
        <pc:spChg chg="mod">
          <ac:chgData name="Nan Hu" userId="3618843d-2054-4bcf-ad49-76f523b6d2da" providerId="ADAL" clId="{AAF68D0E-3DE3-486E-A4B1-F0CF72694291}" dt="2020-04-09T15:24:36.766" v="812" actId="13926"/>
          <ac:spMkLst>
            <pc:docMk/>
            <pc:sldMk cId="3573607731" sldId="1122"/>
            <ac:spMk id="3" creationId="{0F77811F-766F-44C6-86B6-E17E60EE105B}"/>
          </ac:spMkLst>
        </pc:spChg>
        <pc:spChg chg="add mod">
          <ac:chgData name="Nan Hu" userId="3618843d-2054-4bcf-ad49-76f523b6d2da" providerId="ADAL" clId="{AAF68D0E-3DE3-486E-A4B1-F0CF72694291}" dt="2020-04-09T06:06:11.563" v="745" actId="20577"/>
          <ac:spMkLst>
            <pc:docMk/>
            <pc:sldMk cId="3573607731" sldId="1122"/>
            <ac:spMk id="4" creationId="{F48B75B7-4CCD-41B9-8361-6D3DC868A4D8}"/>
          </ac:spMkLst>
        </pc:spChg>
        <pc:spChg chg="add del mod">
          <ac:chgData name="Nan Hu" userId="3618843d-2054-4bcf-ad49-76f523b6d2da" providerId="ADAL" clId="{AAF68D0E-3DE3-486E-A4B1-F0CF72694291}" dt="2020-04-09T06:05:25.946" v="727" actId="478"/>
          <ac:spMkLst>
            <pc:docMk/>
            <pc:sldMk cId="3573607731" sldId="1122"/>
            <ac:spMk id="6" creationId="{63347104-1292-4E43-A147-848A99C6B4B0}"/>
          </ac:spMkLst>
        </pc:spChg>
        <pc:spChg chg="add mod">
          <ac:chgData name="Nan Hu" userId="3618843d-2054-4bcf-ad49-76f523b6d2da" providerId="ADAL" clId="{AAF68D0E-3DE3-486E-A4B1-F0CF72694291}" dt="2020-04-09T06:26:50.391" v="806" actId="20577"/>
          <ac:spMkLst>
            <pc:docMk/>
            <pc:sldMk cId="3573607731" sldId="1122"/>
            <ac:spMk id="8" creationId="{43D5FAE5-867F-4754-93F0-FAC2288DF014}"/>
          </ac:spMkLst>
        </pc:spChg>
        <pc:spChg chg="add del mod">
          <ac:chgData name="Nan Hu" userId="3618843d-2054-4bcf-ad49-76f523b6d2da" providerId="ADAL" clId="{AAF68D0E-3DE3-486E-A4B1-F0CF72694291}" dt="2020-04-09T06:05:25.946" v="727" actId="478"/>
          <ac:spMkLst>
            <pc:docMk/>
            <pc:sldMk cId="3573607731" sldId="1122"/>
            <ac:spMk id="8" creationId="{A3D3D7D3-B629-4A92-9F5B-CFB88DD9334A}"/>
          </ac:spMkLst>
        </pc:spChg>
        <pc:graphicFrameChg chg="mod modGraphic">
          <ac:chgData name="Nan Hu" userId="3618843d-2054-4bcf-ad49-76f523b6d2da" providerId="ADAL" clId="{AAF68D0E-3DE3-486E-A4B1-F0CF72694291}" dt="2020-04-09T06:26:44.934" v="799" actId="1076"/>
          <ac:graphicFrameMkLst>
            <pc:docMk/>
            <pc:sldMk cId="3573607731" sldId="1122"/>
            <ac:graphicFrameMk id="7" creationId="{95F345B2-01AE-48F3-8535-45A7A6573869}"/>
          </ac:graphicFrameMkLst>
        </pc:graphicFrameChg>
        <pc:picChg chg="mod">
          <ac:chgData name="Nan Hu" userId="3618843d-2054-4bcf-ad49-76f523b6d2da" providerId="ADAL" clId="{AAF68D0E-3DE3-486E-A4B1-F0CF72694291}" dt="2020-04-09T15:24:30.332" v="811" actId="1076"/>
          <ac:picMkLst>
            <pc:docMk/>
            <pc:sldMk cId="3573607731" sldId="1122"/>
            <ac:picMk id="10" creationId="{15CE9E9C-E9D3-4C5C-A109-2110ECB9AB91}"/>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4/9/2020</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09.04.2020</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dirty="0"/>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ECAD844-CD0C-41B2-8DA4-50A8B9DE04E1}"/>
              </a:ext>
            </a:extLst>
          </p:cNvPr>
          <p:cNvSpPr>
            <a:spLocks noGrp="1"/>
          </p:cNvSpPr>
          <p:nvPr>
            <p:ph type="body" sz="quarter" idx="10"/>
          </p:nvPr>
        </p:nvSpPr>
        <p:spPr/>
        <p:txBody>
          <a:bodyPr/>
          <a:lstStyle/>
          <a:p>
            <a:r>
              <a:rPr lang="en-US" dirty="0"/>
              <a:t>Nan Hu, Vadim Seregin, Marta Karczewicz</a:t>
            </a:r>
          </a:p>
        </p:txBody>
      </p:sp>
      <p:sp>
        <p:nvSpPr>
          <p:cNvPr id="3" name="Text Placeholder 2">
            <a:extLst>
              <a:ext uri="{FF2B5EF4-FFF2-40B4-BE49-F238E27FC236}">
                <a16:creationId xmlns:a16="http://schemas.microsoft.com/office/drawing/2014/main" id="{0168B51A-A55A-4080-AD3E-73A6F3E39314}"/>
              </a:ext>
            </a:extLst>
          </p:cNvPr>
          <p:cNvSpPr>
            <a:spLocks noGrp="1"/>
          </p:cNvSpPr>
          <p:nvPr>
            <p:ph type="body" sz="quarter" idx="11"/>
          </p:nvPr>
        </p:nvSpPr>
        <p:spPr/>
        <p:txBody>
          <a:bodyPr/>
          <a:lstStyle/>
          <a:p>
            <a:endParaRPr lang="en-US"/>
          </a:p>
        </p:txBody>
      </p:sp>
      <p:sp>
        <p:nvSpPr>
          <p:cNvPr id="4" name="Text Placeholder 3">
            <a:extLst>
              <a:ext uri="{FF2B5EF4-FFF2-40B4-BE49-F238E27FC236}">
                <a16:creationId xmlns:a16="http://schemas.microsoft.com/office/drawing/2014/main" id="{7FB26627-4A1A-4F9E-B356-A1CBF1312E56}"/>
              </a:ext>
            </a:extLst>
          </p:cNvPr>
          <p:cNvSpPr>
            <a:spLocks noGrp="1"/>
          </p:cNvSpPr>
          <p:nvPr>
            <p:ph type="body" sz="quarter" idx="13"/>
          </p:nvPr>
        </p:nvSpPr>
        <p:spPr/>
        <p:txBody>
          <a:bodyPr/>
          <a:lstStyle/>
          <a:p>
            <a:endParaRPr lang="en-US"/>
          </a:p>
        </p:txBody>
      </p:sp>
      <p:sp>
        <p:nvSpPr>
          <p:cNvPr id="5" name="Text Placeholder 4">
            <a:extLst>
              <a:ext uri="{FF2B5EF4-FFF2-40B4-BE49-F238E27FC236}">
                <a16:creationId xmlns:a16="http://schemas.microsoft.com/office/drawing/2014/main" id="{6DF8DF27-66F9-4A3A-9450-4AA74688F8EC}"/>
              </a:ext>
            </a:extLst>
          </p:cNvPr>
          <p:cNvSpPr>
            <a:spLocks noGrp="1"/>
          </p:cNvSpPr>
          <p:nvPr>
            <p:ph type="body" sz="quarter" idx="14"/>
          </p:nvPr>
        </p:nvSpPr>
        <p:spPr/>
        <p:txBody>
          <a:bodyPr/>
          <a:lstStyle/>
          <a:p>
            <a:endParaRPr lang="en-US"/>
          </a:p>
        </p:txBody>
      </p:sp>
      <p:sp>
        <p:nvSpPr>
          <p:cNvPr id="6" name="Title 5">
            <a:extLst>
              <a:ext uri="{FF2B5EF4-FFF2-40B4-BE49-F238E27FC236}">
                <a16:creationId xmlns:a16="http://schemas.microsoft.com/office/drawing/2014/main" id="{7D1409EB-D285-4CDE-8536-3D0D49235F39}"/>
              </a:ext>
            </a:extLst>
          </p:cNvPr>
          <p:cNvSpPr>
            <a:spLocks noGrp="1"/>
          </p:cNvSpPr>
          <p:nvPr>
            <p:ph type="title"/>
          </p:nvPr>
        </p:nvSpPr>
        <p:spPr>
          <a:xfrm>
            <a:off x="431638" y="1908782"/>
            <a:ext cx="7415930" cy="2168863"/>
          </a:xfrm>
        </p:spPr>
        <p:txBody>
          <a:bodyPr/>
          <a:lstStyle/>
          <a:p>
            <a:r>
              <a:rPr lang="en-US" sz="5400" dirty="0"/>
              <a:t>JVET-R0231: </a:t>
            </a:r>
            <a:r>
              <a:rPr lang="en-CA" sz="5400" b="1" dirty="0"/>
              <a:t>AHG2: Rounding offsets for adaptive loop filter</a:t>
            </a:r>
            <a:endParaRPr lang="en-US" sz="5400" dirty="0"/>
          </a:p>
        </p:txBody>
      </p:sp>
    </p:spTree>
    <p:extLst>
      <p:ext uri="{BB962C8B-B14F-4D97-AF65-F5344CB8AC3E}">
        <p14:creationId xmlns:p14="http://schemas.microsoft.com/office/powerpoint/2010/main" val="3859177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565125"/>
            <a:ext cx="11187112" cy="439479"/>
          </a:xfrm>
        </p:spPr>
        <p:txBody>
          <a:bodyPr/>
          <a:lstStyle/>
          <a:p>
            <a:r>
              <a:rPr lang="en-US" dirty="0"/>
              <a:t>Filter strength reduction for ALF virtual boundary</a:t>
            </a:r>
          </a:p>
        </p:txBody>
      </p:sp>
      <p:sp>
        <p:nvSpPr>
          <p:cNvPr id="3" name="Content Placeholder 2"/>
          <p:cNvSpPr>
            <a:spLocks noGrp="1"/>
          </p:cNvSpPr>
          <p:nvPr>
            <p:ph idx="4294967295"/>
          </p:nvPr>
        </p:nvSpPr>
        <p:spPr>
          <a:xfrm>
            <a:off x="495300" y="1488253"/>
            <a:ext cx="11190732" cy="4804622"/>
          </a:xfrm>
        </p:spPr>
        <p:txBody>
          <a:bodyPr/>
          <a:lstStyle/>
          <a:p>
            <a:r>
              <a:rPr lang="sv-SE" dirty="0"/>
              <a:t>Reduce filter strength for both luma and chroma when filtering rows adjacent to ALF virtual horizontal CTU boundary</a:t>
            </a:r>
          </a:p>
          <a:p>
            <a:pPr marL="0" indent="0">
              <a:buNone/>
            </a:pPr>
            <a:r>
              <a:rPr lang="en-US" dirty="0"/>
              <a:t>  </a:t>
            </a:r>
            <a:r>
              <a:rPr lang="en-US" sz="1600" dirty="0" err="1"/>
              <a:t>Luma</a:t>
            </a:r>
            <a:r>
              <a:rPr lang="en-US" sz="1600" dirty="0"/>
              <a:t>:                                                                                             Chroma:</a:t>
            </a:r>
          </a:p>
          <a:p>
            <a:endParaRPr lang="sv-SE" dirty="0"/>
          </a:p>
          <a:p>
            <a:endParaRPr lang="sv-SE" dirty="0"/>
          </a:p>
          <a:p>
            <a:endParaRPr lang="sv-SE" dirty="0"/>
          </a:p>
          <a:p>
            <a:endParaRPr lang="sv-SE" dirty="0"/>
          </a:p>
          <a:p>
            <a:endParaRPr lang="sv-SE" dirty="0"/>
          </a:p>
          <a:p>
            <a:r>
              <a:rPr lang="sv-SE" dirty="0"/>
              <a:t>Rounding offset is 64 for all alfShiftY and alfShiftC</a:t>
            </a:r>
          </a:p>
        </p:txBody>
      </p:sp>
      <p:sp>
        <p:nvSpPr>
          <p:cNvPr id="10" name="Subtitle 9">
            <a:extLst>
              <a:ext uri="{FF2B5EF4-FFF2-40B4-BE49-F238E27FC236}">
                <a16:creationId xmlns:a16="http://schemas.microsoft.com/office/drawing/2014/main" id="{FAD49511-C09D-40E8-9D82-95AD591BF9E2}"/>
              </a:ext>
            </a:extLst>
          </p:cNvPr>
          <p:cNvSpPr>
            <a:spLocks noGrp="1"/>
          </p:cNvSpPr>
          <p:nvPr>
            <p:ph type="subTitle" idx="4294967295"/>
          </p:nvPr>
        </p:nvSpPr>
        <p:spPr>
          <a:xfrm>
            <a:off x="495300" y="1132232"/>
            <a:ext cx="11187112" cy="431657"/>
          </a:xfrm>
        </p:spPr>
        <p:txBody>
          <a:bodyPr/>
          <a:lstStyle/>
          <a:p>
            <a:pPr marL="0" indent="0">
              <a:buNone/>
            </a:pPr>
            <a:r>
              <a:rPr lang="en-US" sz="1600" dirty="0"/>
              <a:t>JVET-Q0150, proposed solution 2</a:t>
            </a:r>
          </a:p>
          <a:p>
            <a:endParaRPr lang="en-US" sz="1600" dirty="0"/>
          </a:p>
        </p:txBody>
      </p:sp>
      <p:pic>
        <p:nvPicPr>
          <p:cNvPr id="5" name="table">
            <a:extLst>
              <a:ext uri="{FF2B5EF4-FFF2-40B4-BE49-F238E27FC236}">
                <a16:creationId xmlns:a16="http://schemas.microsoft.com/office/drawing/2014/main" id="{26B95038-7513-49C7-81EB-DC62E6E6459F}"/>
              </a:ext>
            </a:extLst>
          </p:cNvPr>
          <p:cNvPicPr>
            <a:picLocks noChangeAspect="1"/>
          </p:cNvPicPr>
          <p:nvPr/>
        </p:nvPicPr>
        <p:blipFill>
          <a:blip r:embed="rId2"/>
          <a:stretch>
            <a:fillRect/>
          </a:stretch>
        </p:blipFill>
        <p:spPr>
          <a:xfrm>
            <a:off x="0" y="2764631"/>
            <a:ext cx="5727412" cy="1884680"/>
          </a:xfrm>
          <a:prstGeom prst="rect">
            <a:avLst/>
          </a:prstGeom>
        </p:spPr>
      </p:pic>
      <p:pic>
        <p:nvPicPr>
          <p:cNvPr id="6" name="table">
            <a:extLst>
              <a:ext uri="{FF2B5EF4-FFF2-40B4-BE49-F238E27FC236}">
                <a16:creationId xmlns:a16="http://schemas.microsoft.com/office/drawing/2014/main" id="{98B819AF-AEFD-49D9-9FFF-E76529A87126}"/>
              </a:ext>
            </a:extLst>
          </p:cNvPr>
          <p:cNvPicPr>
            <a:picLocks noChangeAspect="1"/>
          </p:cNvPicPr>
          <p:nvPr/>
        </p:nvPicPr>
        <p:blipFill>
          <a:blip r:embed="rId3"/>
          <a:stretch>
            <a:fillRect/>
          </a:stretch>
        </p:blipFill>
        <p:spPr>
          <a:xfrm>
            <a:off x="6096000" y="2764631"/>
            <a:ext cx="4498976" cy="1503680"/>
          </a:xfrm>
          <a:prstGeom prst="rect">
            <a:avLst/>
          </a:prstGeom>
        </p:spPr>
      </p:pic>
      <p:sp>
        <p:nvSpPr>
          <p:cNvPr id="4" name="Rectangle 3">
            <a:extLst>
              <a:ext uri="{FF2B5EF4-FFF2-40B4-BE49-F238E27FC236}">
                <a16:creationId xmlns:a16="http://schemas.microsoft.com/office/drawing/2014/main" id="{9E0CE291-CF5C-41A9-A28F-CC290F147648}"/>
              </a:ext>
            </a:extLst>
          </p:cNvPr>
          <p:cNvSpPr/>
          <p:nvPr/>
        </p:nvSpPr>
        <p:spPr>
          <a:xfrm>
            <a:off x="819608" y="4876088"/>
            <a:ext cx="4285147" cy="369332"/>
          </a:xfrm>
          <a:prstGeom prst="rect">
            <a:avLst/>
          </a:prstGeom>
        </p:spPr>
        <p:txBody>
          <a:bodyPr wrap="none">
            <a:spAutoFit/>
          </a:bodyPr>
          <a:lstStyle/>
          <a:p>
            <a:r>
              <a:rPr lang="en-CA" dirty="0"/>
              <a:t>sum = </a:t>
            </a:r>
            <a:r>
              <a:rPr lang="en-CA" dirty="0" err="1"/>
              <a:t>curr</a:t>
            </a:r>
            <a:r>
              <a:rPr lang="en-CA" dirty="0"/>
              <a:t> + ( ( sum + 64 ) &gt;&gt; </a:t>
            </a:r>
            <a:r>
              <a:rPr lang="en-CA" dirty="0" err="1">
                <a:highlight>
                  <a:srgbClr val="FFFF00"/>
                </a:highlight>
              </a:rPr>
              <a:t>alfShiftY</a:t>
            </a:r>
            <a:r>
              <a:rPr lang="en-CA" dirty="0"/>
              <a:t> )</a:t>
            </a:r>
            <a:endParaRPr lang="en-US" dirty="0"/>
          </a:p>
        </p:txBody>
      </p:sp>
      <p:sp>
        <p:nvSpPr>
          <p:cNvPr id="8" name="Rectangle 7">
            <a:extLst>
              <a:ext uri="{FF2B5EF4-FFF2-40B4-BE49-F238E27FC236}">
                <a16:creationId xmlns:a16="http://schemas.microsoft.com/office/drawing/2014/main" id="{A1F2BDA5-FE63-401B-936C-EF91C5E2E0B7}"/>
              </a:ext>
            </a:extLst>
          </p:cNvPr>
          <p:cNvSpPr/>
          <p:nvPr/>
        </p:nvSpPr>
        <p:spPr>
          <a:xfrm>
            <a:off x="6088856" y="4876088"/>
            <a:ext cx="4285147" cy="369332"/>
          </a:xfrm>
          <a:prstGeom prst="rect">
            <a:avLst/>
          </a:prstGeom>
        </p:spPr>
        <p:txBody>
          <a:bodyPr wrap="none">
            <a:spAutoFit/>
          </a:bodyPr>
          <a:lstStyle/>
          <a:p>
            <a:r>
              <a:rPr lang="en-CA" dirty="0"/>
              <a:t>sum = </a:t>
            </a:r>
            <a:r>
              <a:rPr lang="en-CA" dirty="0" err="1"/>
              <a:t>curr</a:t>
            </a:r>
            <a:r>
              <a:rPr lang="en-CA" dirty="0"/>
              <a:t> + ( ( sum + 64 ) &gt;&gt; </a:t>
            </a:r>
            <a:r>
              <a:rPr lang="en-CA" dirty="0" err="1">
                <a:highlight>
                  <a:srgbClr val="FFFF00"/>
                </a:highlight>
              </a:rPr>
              <a:t>alfShiftC</a:t>
            </a:r>
            <a:r>
              <a:rPr lang="en-CA" dirty="0"/>
              <a:t> )</a:t>
            </a:r>
            <a:endParaRPr lang="en-US" dirty="0"/>
          </a:p>
        </p:txBody>
      </p:sp>
    </p:spTree>
    <p:extLst>
      <p:ext uri="{BB962C8B-B14F-4D97-AF65-F5344CB8AC3E}">
        <p14:creationId xmlns:p14="http://schemas.microsoft.com/office/powerpoint/2010/main" val="870665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565125"/>
            <a:ext cx="11187112" cy="439479"/>
          </a:xfrm>
        </p:spPr>
        <p:txBody>
          <a:bodyPr/>
          <a:lstStyle/>
          <a:p>
            <a:r>
              <a:rPr lang="en-US" dirty="0"/>
              <a:t>Method 1: Adjust rounding offset according </a:t>
            </a:r>
            <a:r>
              <a:rPr lang="en-US" dirty="0" err="1"/>
              <a:t>alfShiftY</a:t>
            </a:r>
            <a:r>
              <a:rPr lang="en-US" dirty="0"/>
              <a:t>/C</a:t>
            </a:r>
          </a:p>
        </p:txBody>
      </p:sp>
      <p:sp>
        <p:nvSpPr>
          <p:cNvPr id="4" name="Rectangle 3">
            <a:extLst>
              <a:ext uri="{FF2B5EF4-FFF2-40B4-BE49-F238E27FC236}">
                <a16:creationId xmlns:a16="http://schemas.microsoft.com/office/drawing/2014/main" id="{9E0CE291-CF5C-41A9-A28F-CC290F147648}"/>
              </a:ext>
            </a:extLst>
          </p:cNvPr>
          <p:cNvSpPr/>
          <p:nvPr/>
        </p:nvSpPr>
        <p:spPr>
          <a:xfrm>
            <a:off x="819608" y="1129301"/>
            <a:ext cx="6058069" cy="369332"/>
          </a:xfrm>
          <a:prstGeom prst="rect">
            <a:avLst/>
          </a:prstGeom>
        </p:spPr>
        <p:txBody>
          <a:bodyPr wrap="none">
            <a:spAutoFit/>
          </a:bodyPr>
          <a:lstStyle/>
          <a:p>
            <a:r>
              <a:rPr lang="en-CA" dirty="0"/>
              <a:t>sum = </a:t>
            </a:r>
            <a:r>
              <a:rPr lang="en-CA" dirty="0" err="1"/>
              <a:t>curr</a:t>
            </a:r>
            <a:r>
              <a:rPr lang="en-CA" dirty="0"/>
              <a:t> + ( ( sum + </a:t>
            </a:r>
            <a:r>
              <a:rPr lang="en-CA" strike="sngStrike" dirty="0">
                <a:highlight>
                  <a:srgbClr val="FFFF00"/>
                </a:highlight>
              </a:rPr>
              <a:t>64</a:t>
            </a:r>
            <a:r>
              <a:rPr lang="en-CA" dirty="0">
                <a:highlight>
                  <a:srgbClr val="FFFF00"/>
                </a:highlight>
              </a:rPr>
              <a:t>(1&lt;&lt;(alfShiftY-1))</a:t>
            </a:r>
            <a:r>
              <a:rPr lang="en-CA" dirty="0"/>
              <a:t> ) &gt;&gt; </a:t>
            </a:r>
            <a:r>
              <a:rPr lang="en-CA" dirty="0" err="1">
                <a:highlight>
                  <a:srgbClr val="FFFFFF"/>
                </a:highlight>
              </a:rPr>
              <a:t>alfShiftY</a:t>
            </a:r>
            <a:r>
              <a:rPr lang="en-CA" dirty="0"/>
              <a:t> )</a:t>
            </a:r>
            <a:endParaRPr lang="en-US" dirty="0"/>
          </a:p>
        </p:txBody>
      </p:sp>
      <p:sp>
        <p:nvSpPr>
          <p:cNvPr id="8" name="Rectangle 7">
            <a:extLst>
              <a:ext uri="{FF2B5EF4-FFF2-40B4-BE49-F238E27FC236}">
                <a16:creationId xmlns:a16="http://schemas.microsoft.com/office/drawing/2014/main" id="{A1F2BDA5-FE63-401B-936C-EF91C5E2E0B7}"/>
              </a:ext>
            </a:extLst>
          </p:cNvPr>
          <p:cNvSpPr/>
          <p:nvPr/>
        </p:nvSpPr>
        <p:spPr>
          <a:xfrm>
            <a:off x="819608" y="1623330"/>
            <a:ext cx="6131807" cy="369332"/>
          </a:xfrm>
          <a:prstGeom prst="rect">
            <a:avLst/>
          </a:prstGeom>
        </p:spPr>
        <p:txBody>
          <a:bodyPr wrap="none">
            <a:spAutoFit/>
          </a:bodyPr>
          <a:lstStyle/>
          <a:p>
            <a:r>
              <a:rPr lang="en-CA" dirty="0"/>
              <a:t>sum = </a:t>
            </a:r>
            <a:r>
              <a:rPr lang="en-CA" dirty="0" err="1"/>
              <a:t>curr</a:t>
            </a:r>
            <a:r>
              <a:rPr lang="en-CA" dirty="0"/>
              <a:t> + ( ( sum + </a:t>
            </a:r>
            <a:r>
              <a:rPr lang="en-CA" strike="sngStrike" dirty="0">
                <a:highlight>
                  <a:srgbClr val="FFFF00"/>
                </a:highlight>
              </a:rPr>
              <a:t>64</a:t>
            </a:r>
            <a:r>
              <a:rPr lang="en-CA" dirty="0">
                <a:highlight>
                  <a:srgbClr val="FFFF00"/>
                </a:highlight>
              </a:rPr>
              <a:t>(1&lt;&lt;(alfShiftC-1))</a:t>
            </a:r>
            <a:r>
              <a:rPr lang="en-CA" dirty="0"/>
              <a:t>  ) &gt;&gt; </a:t>
            </a:r>
            <a:r>
              <a:rPr lang="en-CA" dirty="0" err="1">
                <a:highlight>
                  <a:srgbClr val="FFFFFF"/>
                </a:highlight>
              </a:rPr>
              <a:t>alfShiftC</a:t>
            </a:r>
            <a:r>
              <a:rPr lang="en-CA" dirty="0"/>
              <a:t> )</a:t>
            </a:r>
            <a:endParaRPr lang="en-US" dirty="0"/>
          </a:p>
        </p:txBody>
      </p:sp>
      <p:graphicFrame>
        <p:nvGraphicFramePr>
          <p:cNvPr id="7" name="Table 8">
            <a:extLst>
              <a:ext uri="{FF2B5EF4-FFF2-40B4-BE49-F238E27FC236}">
                <a16:creationId xmlns:a16="http://schemas.microsoft.com/office/drawing/2014/main" id="{95F345B2-01AE-48F3-8535-45A7A6573869}"/>
              </a:ext>
            </a:extLst>
          </p:cNvPr>
          <p:cNvGraphicFramePr>
            <a:graphicFrameLocks noGrp="1"/>
          </p:cNvGraphicFramePr>
          <p:nvPr>
            <p:extLst>
              <p:ext uri="{D42A27DB-BD31-4B8C-83A1-F6EECF244321}">
                <p14:modId xmlns:p14="http://schemas.microsoft.com/office/powerpoint/2010/main" val="2787054427"/>
              </p:ext>
            </p:extLst>
          </p:nvPr>
        </p:nvGraphicFramePr>
        <p:xfrm>
          <a:off x="1330664" y="2681056"/>
          <a:ext cx="8128002" cy="1849120"/>
        </p:xfrm>
        <a:graphic>
          <a:graphicData uri="http://schemas.openxmlformats.org/drawingml/2006/table">
            <a:tbl>
              <a:tblPr firstRow="1" bandRow="1">
                <a:tableStyleId>{5C22544A-7EE6-4342-B048-85BDC9FD1C3A}</a:tableStyleId>
              </a:tblPr>
              <a:tblGrid>
                <a:gridCol w="1354667">
                  <a:extLst>
                    <a:ext uri="{9D8B030D-6E8A-4147-A177-3AD203B41FA5}">
                      <a16:colId xmlns:a16="http://schemas.microsoft.com/office/drawing/2014/main" val="969741237"/>
                    </a:ext>
                  </a:extLst>
                </a:gridCol>
                <a:gridCol w="1354667">
                  <a:extLst>
                    <a:ext uri="{9D8B030D-6E8A-4147-A177-3AD203B41FA5}">
                      <a16:colId xmlns:a16="http://schemas.microsoft.com/office/drawing/2014/main" val="3501315644"/>
                    </a:ext>
                  </a:extLst>
                </a:gridCol>
                <a:gridCol w="1354667">
                  <a:extLst>
                    <a:ext uri="{9D8B030D-6E8A-4147-A177-3AD203B41FA5}">
                      <a16:colId xmlns:a16="http://schemas.microsoft.com/office/drawing/2014/main" val="3110366004"/>
                    </a:ext>
                  </a:extLst>
                </a:gridCol>
                <a:gridCol w="1354667">
                  <a:extLst>
                    <a:ext uri="{9D8B030D-6E8A-4147-A177-3AD203B41FA5}">
                      <a16:colId xmlns:a16="http://schemas.microsoft.com/office/drawing/2014/main" val="2659269673"/>
                    </a:ext>
                  </a:extLst>
                </a:gridCol>
                <a:gridCol w="1354667">
                  <a:extLst>
                    <a:ext uri="{9D8B030D-6E8A-4147-A177-3AD203B41FA5}">
                      <a16:colId xmlns:a16="http://schemas.microsoft.com/office/drawing/2014/main" val="1701710594"/>
                    </a:ext>
                  </a:extLst>
                </a:gridCol>
                <a:gridCol w="1354667">
                  <a:extLst>
                    <a:ext uri="{9D8B030D-6E8A-4147-A177-3AD203B41FA5}">
                      <a16:colId xmlns:a16="http://schemas.microsoft.com/office/drawing/2014/main" val="3898900721"/>
                    </a:ext>
                  </a:extLst>
                </a:gridCol>
              </a:tblGrid>
              <a:tr h="301172">
                <a:tc>
                  <a:txBody>
                    <a:bodyPr/>
                    <a:lstStyle/>
                    <a:p>
                      <a:pPr algn="ctr"/>
                      <a:endParaRPr lang="en-US" dirty="0"/>
                    </a:p>
                  </a:txBody>
                  <a:tcPr/>
                </a:tc>
                <a:tc>
                  <a:txBody>
                    <a:bodyPr/>
                    <a:lstStyle/>
                    <a:p>
                      <a:pPr algn="ctr"/>
                      <a:r>
                        <a:rPr lang="en-US" dirty="0"/>
                        <a:t>Y</a:t>
                      </a:r>
                    </a:p>
                  </a:txBody>
                  <a:tcPr/>
                </a:tc>
                <a:tc>
                  <a:txBody>
                    <a:bodyPr/>
                    <a:lstStyle/>
                    <a:p>
                      <a:pPr algn="ctr"/>
                      <a:r>
                        <a:rPr lang="en-US" dirty="0"/>
                        <a:t>U</a:t>
                      </a:r>
                    </a:p>
                  </a:txBody>
                  <a:tcPr/>
                </a:tc>
                <a:tc>
                  <a:txBody>
                    <a:bodyPr/>
                    <a:lstStyle/>
                    <a:p>
                      <a:pPr algn="ctr"/>
                      <a:r>
                        <a:rPr lang="en-US" dirty="0"/>
                        <a:t>V</a:t>
                      </a:r>
                    </a:p>
                  </a:txBody>
                  <a:tcPr/>
                </a:tc>
                <a:tc>
                  <a:txBody>
                    <a:bodyPr/>
                    <a:lstStyle/>
                    <a:p>
                      <a:pPr algn="ctr"/>
                      <a:r>
                        <a:rPr lang="en-US" dirty="0" err="1"/>
                        <a:t>EncT</a:t>
                      </a:r>
                      <a:endParaRPr lang="en-US" dirty="0"/>
                    </a:p>
                  </a:txBody>
                  <a:tcPr/>
                </a:tc>
                <a:tc>
                  <a:txBody>
                    <a:bodyPr/>
                    <a:lstStyle/>
                    <a:p>
                      <a:pPr algn="ctr"/>
                      <a:r>
                        <a:rPr lang="en-US" dirty="0" err="1"/>
                        <a:t>DecT</a:t>
                      </a:r>
                      <a:endParaRPr lang="en-US" dirty="0"/>
                    </a:p>
                  </a:txBody>
                  <a:tcPr/>
                </a:tc>
                <a:extLst>
                  <a:ext uri="{0D108BD9-81ED-4DB2-BD59-A6C34878D82A}">
                    <a16:rowId xmlns:a16="http://schemas.microsoft.com/office/drawing/2014/main" val="3472439642"/>
                  </a:ext>
                </a:extLst>
              </a:tr>
              <a:tr h="370840">
                <a:tc>
                  <a:txBody>
                    <a:bodyPr/>
                    <a:lstStyle/>
                    <a:p>
                      <a:pPr algn="ctr"/>
                      <a:r>
                        <a:rPr lang="en-US" dirty="0"/>
                        <a:t>AI</a:t>
                      </a:r>
                    </a:p>
                  </a:txBody>
                  <a:tcPr/>
                </a:tc>
                <a:tc>
                  <a:txBody>
                    <a:bodyPr/>
                    <a:lstStyle/>
                    <a:p>
                      <a:pPr algn="ctr"/>
                      <a:r>
                        <a:rPr lang="en-US" dirty="0"/>
                        <a:t>0.00%</a:t>
                      </a:r>
                    </a:p>
                  </a:txBody>
                  <a:tcPr/>
                </a:tc>
                <a:tc>
                  <a:txBody>
                    <a:bodyPr/>
                    <a:lstStyle/>
                    <a:p>
                      <a:pPr algn="ctr"/>
                      <a:r>
                        <a:rPr lang="en-US" dirty="0"/>
                        <a:t>0.01%</a:t>
                      </a:r>
                    </a:p>
                  </a:txBody>
                  <a:tcPr/>
                </a:tc>
                <a:tc>
                  <a:txBody>
                    <a:bodyPr/>
                    <a:lstStyle/>
                    <a:p>
                      <a:pPr algn="ctr"/>
                      <a:r>
                        <a:rPr lang="en-US" dirty="0"/>
                        <a:t>0.01%</a:t>
                      </a:r>
                    </a:p>
                  </a:txBody>
                  <a:tcPr/>
                </a:tc>
                <a:tc>
                  <a:txBody>
                    <a:bodyPr/>
                    <a:lstStyle/>
                    <a:p>
                      <a:pPr algn="ctr"/>
                      <a:r>
                        <a:rPr lang="en-US" dirty="0"/>
                        <a:t>99%</a:t>
                      </a:r>
                    </a:p>
                  </a:txBody>
                  <a:tcPr/>
                </a:tc>
                <a:tc>
                  <a:txBody>
                    <a:bodyPr/>
                    <a:lstStyle/>
                    <a:p>
                      <a:pPr algn="ctr"/>
                      <a:r>
                        <a:rPr lang="en-US" dirty="0"/>
                        <a:t>99%</a:t>
                      </a:r>
                    </a:p>
                  </a:txBody>
                  <a:tcPr/>
                </a:tc>
                <a:extLst>
                  <a:ext uri="{0D108BD9-81ED-4DB2-BD59-A6C34878D82A}">
                    <a16:rowId xmlns:a16="http://schemas.microsoft.com/office/drawing/2014/main" val="3886258185"/>
                  </a:ext>
                </a:extLst>
              </a:tr>
              <a:tr h="370840">
                <a:tc>
                  <a:txBody>
                    <a:bodyPr/>
                    <a:lstStyle/>
                    <a:p>
                      <a:pPr algn="ctr"/>
                      <a:r>
                        <a:rPr lang="en-US" dirty="0"/>
                        <a:t>RA</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0.01%</a:t>
                      </a:r>
                    </a:p>
                  </a:txBody>
                  <a:tcPr/>
                </a:tc>
                <a:tc>
                  <a:txBody>
                    <a:bodyPr/>
                    <a:lstStyle/>
                    <a:p>
                      <a:pPr algn="ctr"/>
                      <a:r>
                        <a:rPr lang="en-US" dirty="0"/>
                        <a:t>-0.01%</a:t>
                      </a:r>
                    </a:p>
                  </a:txBody>
                  <a:tcPr/>
                </a:tc>
                <a:tc>
                  <a:txBody>
                    <a:bodyPr/>
                    <a:lstStyle/>
                    <a:p>
                      <a:pPr algn="ctr"/>
                      <a:r>
                        <a:rPr lang="en-US" dirty="0"/>
                        <a:t>0.00%</a:t>
                      </a:r>
                    </a:p>
                  </a:txBody>
                  <a:tcPr/>
                </a:tc>
                <a:tc>
                  <a:txBody>
                    <a:bodyPr/>
                    <a:lstStyle/>
                    <a:p>
                      <a:pPr algn="ctr"/>
                      <a:r>
                        <a:rPr lang="en-US" dirty="0"/>
                        <a:t>100%</a:t>
                      </a:r>
                    </a:p>
                  </a:txBody>
                  <a:tcPr/>
                </a:tc>
                <a:tc>
                  <a:txBody>
                    <a:bodyPr/>
                    <a:lstStyle/>
                    <a:p>
                      <a:pPr algn="ctr"/>
                      <a:r>
                        <a:rPr lang="en-US" dirty="0"/>
                        <a:t>100%</a:t>
                      </a:r>
                    </a:p>
                  </a:txBody>
                  <a:tcPr/>
                </a:tc>
                <a:extLst>
                  <a:ext uri="{0D108BD9-81ED-4DB2-BD59-A6C34878D82A}">
                    <a16:rowId xmlns:a16="http://schemas.microsoft.com/office/drawing/2014/main" val="2713966314"/>
                  </a:ext>
                </a:extLst>
              </a:tr>
              <a:tr h="370840">
                <a:tc>
                  <a:txBody>
                    <a:bodyPr/>
                    <a:lstStyle/>
                    <a:p>
                      <a:pPr algn="ctr"/>
                      <a:r>
                        <a:rPr lang="en-US" dirty="0"/>
                        <a:t>LDB</a:t>
                      </a:r>
                    </a:p>
                  </a:txBody>
                  <a:tcPr/>
                </a:tc>
                <a:tc>
                  <a:txBody>
                    <a:bodyPr/>
                    <a:lstStyle/>
                    <a:p>
                      <a:pPr algn="ctr"/>
                      <a:r>
                        <a:rPr lang="en-US" dirty="0"/>
                        <a:t>0.01%</a:t>
                      </a:r>
                    </a:p>
                  </a:txBody>
                  <a:tcPr/>
                </a:tc>
                <a:tc>
                  <a:txBody>
                    <a:bodyPr/>
                    <a:lstStyle/>
                    <a:p>
                      <a:pPr algn="ctr"/>
                      <a:r>
                        <a:rPr lang="en-US" dirty="0"/>
                        <a:t>0.02%</a:t>
                      </a:r>
                    </a:p>
                  </a:txBody>
                  <a:tcPr/>
                </a:tc>
                <a:tc>
                  <a:txBody>
                    <a:bodyPr/>
                    <a:lstStyle/>
                    <a:p>
                      <a:pPr algn="ctr"/>
                      <a:r>
                        <a:rPr lang="en-US" dirty="0"/>
                        <a:t>-0.07%</a:t>
                      </a:r>
                    </a:p>
                  </a:txBody>
                  <a:tcPr/>
                </a:tc>
                <a:tc>
                  <a:txBody>
                    <a:bodyPr/>
                    <a:lstStyle/>
                    <a:p>
                      <a:pPr algn="ctr"/>
                      <a:r>
                        <a:rPr lang="en-US" dirty="0"/>
                        <a:t>101%</a:t>
                      </a:r>
                    </a:p>
                  </a:txBody>
                  <a:tcPr/>
                </a:tc>
                <a:tc>
                  <a:txBody>
                    <a:bodyPr/>
                    <a:lstStyle/>
                    <a:p>
                      <a:pPr algn="ctr"/>
                      <a:r>
                        <a:rPr lang="en-US" dirty="0"/>
                        <a:t>101%</a:t>
                      </a:r>
                    </a:p>
                  </a:txBody>
                  <a:tcPr/>
                </a:tc>
                <a:extLst>
                  <a:ext uri="{0D108BD9-81ED-4DB2-BD59-A6C34878D82A}">
                    <a16:rowId xmlns:a16="http://schemas.microsoft.com/office/drawing/2014/main" val="1342781281"/>
                  </a:ext>
                </a:extLst>
              </a:tr>
              <a:tr h="370840">
                <a:tc>
                  <a:txBody>
                    <a:bodyPr/>
                    <a:lstStyle/>
                    <a:p>
                      <a:pPr algn="ctr"/>
                      <a:r>
                        <a:rPr lang="en-US" dirty="0"/>
                        <a:t>LDP</a:t>
                      </a:r>
                    </a:p>
                  </a:txBody>
                  <a:tcPr/>
                </a:tc>
                <a:tc>
                  <a:txBody>
                    <a:bodyPr/>
                    <a:lstStyle/>
                    <a:p>
                      <a:pPr algn="ctr"/>
                      <a:r>
                        <a:rPr lang="en-US" dirty="0"/>
                        <a:t>0.01%</a:t>
                      </a:r>
                    </a:p>
                  </a:txBody>
                  <a:tcPr/>
                </a:tc>
                <a:tc>
                  <a:txBody>
                    <a:bodyPr/>
                    <a:lstStyle/>
                    <a:p>
                      <a:pPr algn="ctr"/>
                      <a:r>
                        <a:rPr lang="en-US" dirty="0"/>
                        <a:t>-0.25%</a:t>
                      </a:r>
                    </a:p>
                  </a:txBody>
                  <a:tcPr/>
                </a:tc>
                <a:tc>
                  <a:txBody>
                    <a:bodyPr/>
                    <a:lstStyle/>
                    <a:p>
                      <a:pPr algn="ctr"/>
                      <a:r>
                        <a:rPr lang="en-US" dirty="0"/>
                        <a:t>-0.14%</a:t>
                      </a:r>
                    </a:p>
                  </a:txBody>
                  <a:tcPr/>
                </a:tc>
                <a:tc>
                  <a:txBody>
                    <a:bodyPr/>
                    <a:lstStyle/>
                    <a:p>
                      <a:pPr algn="ctr"/>
                      <a:r>
                        <a:rPr lang="en-US" dirty="0"/>
                        <a:t>100%</a:t>
                      </a:r>
                    </a:p>
                  </a:txBody>
                  <a:tcPr/>
                </a:tc>
                <a:tc>
                  <a:txBody>
                    <a:bodyPr/>
                    <a:lstStyle/>
                    <a:p>
                      <a:pPr algn="ctr"/>
                      <a:r>
                        <a:rPr lang="en-US" dirty="0"/>
                        <a:t>99%</a:t>
                      </a:r>
                    </a:p>
                  </a:txBody>
                  <a:tcPr/>
                </a:tc>
                <a:extLst>
                  <a:ext uri="{0D108BD9-81ED-4DB2-BD59-A6C34878D82A}">
                    <a16:rowId xmlns:a16="http://schemas.microsoft.com/office/drawing/2014/main" val="3851565009"/>
                  </a:ext>
                </a:extLst>
              </a:tr>
            </a:tbl>
          </a:graphicData>
        </a:graphic>
      </p:graphicFrame>
      <p:sp>
        <p:nvSpPr>
          <p:cNvPr id="6" name="Footer Placeholder 1">
            <a:extLst>
              <a:ext uri="{FF2B5EF4-FFF2-40B4-BE49-F238E27FC236}">
                <a16:creationId xmlns:a16="http://schemas.microsoft.com/office/drawing/2014/main" id="{82024DFD-F546-4B09-96F1-DE6EAEC8A590}"/>
              </a:ext>
            </a:extLst>
          </p:cNvPr>
          <p:cNvSpPr>
            <a:spLocks noGrp="1"/>
          </p:cNvSpPr>
          <p:nvPr>
            <p:ph type="ftr" sz="quarter" idx="10"/>
          </p:nvPr>
        </p:nvSpPr>
        <p:spPr>
          <a:xfrm>
            <a:off x="495299" y="6414722"/>
            <a:ext cx="10489691" cy="236347"/>
          </a:xfrm>
        </p:spPr>
        <p:txBody>
          <a:bodyPr/>
          <a:lstStyle/>
          <a:p>
            <a:r>
              <a:rPr lang="en-US" sz="1600" dirty="0">
                <a:solidFill>
                  <a:schemeClr val="tx1"/>
                </a:solidFill>
              </a:rPr>
              <a:t>Thank Sharp for crosschecking</a:t>
            </a:r>
          </a:p>
        </p:txBody>
      </p:sp>
    </p:spTree>
    <p:extLst>
      <p:ext uri="{BB962C8B-B14F-4D97-AF65-F5344CB8AC3E}">
        <p14:creationId xmlns:p14="http://schemas.microsoft.com/office/powerpoint/2010/main" val="3714038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565125"/>
            <a:ext cx="11187112" cy="439479"/>
          </a:xfrm>
        </p:spPr>
        <p:txBody>
          <a:bodyPr/>
          <a:lstStyle/>
          <a:p>
            <a:r>
              <a:rPr lang="en-US" dirty="0"/>
              <a:t>Method 2: Extending to CCALF</a:t>
            </a:r>
          </a:p>
        </p:txBody>
      </p:sp>
      <p:graphicFrame>
        <p:nvGraphicFramePr>
          <p:cNvPr id="7" name="Table 8">
            <a:extLst>
              <a:ext uri="{FF2B5EF4-FFF2-40B4-BE49-F238E27FC236}">
                <a16:creationId xmlns:a16="http://schemas.microsoft.com/office/drawing/2014/main" id="{95F345B2-01AE-48F3-8535-45A7A6573869}"/>
              </a:ext>
            </a:extLst>
          </p:cNvPr>
          <p:cNvGraphicFramePr>
            <a:graphicFrameLocks noGrp="1"/>
          </p:cNvGraphicFramePr>
          <p:nvPr>
            <p:extLst>
              <p:ext uri="{D42A27DB-BD31-4B8C-83A1-F6EECF244321}">
                <p14:modId xmlns:p14="http://schemas.microsoft.com/office/powerpoint/2010/main" val="307238829"/>
              </p:ext>
            </p:extLst>
          </p:nvPr>
        </p:nvGraphicFramePr>
        <p:xfrm>
          <a:off x="1309057" y="4443755"/>
          <a:ext cx="8128002" cy="1849120"/>
        </p:xfrm>
        <a:graphic>
          <a:graphicData uri="http://schemas.openxmlformats.org/drawingml/2006/table">
            <a:tbl>
              <a:tblPr firstRow="1" bandRow="1">
                <a:tableStyleId>{5C22544A-7EE6-4342-B048-85BDC9FD1C3A}</a:tableStyleId>
              </a:tblPr>
              <a:tblGrid>
                <a:gridCol w="1354667">
                  <a:extLst>
                    <a:ext uri="{9D8B030D-6E8A-4147-A177-3AD203B41FA5}">
                      <a16:colId xmlns:a16="http://schemas.microsoft.com/office/drawing/2014/main" val="969741237"/>
                    </a:ext>
                  </a:extLst>
                </a:gridCol>
                <a:gridCol w="1354667">
                  <a:extLst>
                    <a:ext uri="{9D8B030D-6E8A-4147-A177-3AD203B41FA5}">
                      <a16:colId xmlns:a16="http://schemas.microsoft.com/office/drawing/2014/main" val="3501315644"/>
                    </a:ext>
                  </a:extLst>
                </a:gridCol>
                <a:gridCol w="1354667">
                  <a:extLst>
                    <a:ext uri="{9D8B030D-6E8A-4147-A177-3AD203B41FA5}">
                      <a16:colId xmlns:a16="http://schemas.microsoft.com/office/drawing/2014/main" val="3110366004"/>
                    </a:ext>
                  </a:extLst>
                </a:gridCol>
                <a:gridCol w="1354667">
                  <a:extLst>
                    <a:ext uri="{9D8B030D-6E8A-4147-A177-3AD203B41FA5}">
                      <a16:colId xmlns:a16="http://schemas.microsoft.com/office/drawing/2014/main" val="2659269673"/>
                    </a:ext>
                  </a:extLst>
                </a:gridCol>
                <a:gridCol w="1354667">
                  <a:extLst>
                    <a:ext uri="{9D8B030D-6E8A-4147-A177-3AD203B41FA5}">
                      <a16:colId xmlns:a16="http://schemas.microsoft.com/office/drawing/2014/main" val="1701710594"/>
                    </a:ext>
                  </a:extLst>
                </a:gridCol>
                <a:gridCol w="1354667">
                  <a:extLst>
                    <a:ext uri="{9D8B030D-6E8A-4147-A177-3AD203B41FA5}">
                      <a16:colId xmlns:a16="http://schemas.microsoft.com/office/drawing/2014/main" val="3898900721"/>
                    </a:ext>
                  </a:extLst>
                </a:gridCol>
              </a:tblGrid>
              <a:tr h="301172">
                <a:tc>
                  <a:txBody>
                    <a:bodyPr/>
                    <a:lstStyle/>
                    <a:p>
                      <a:pPr algn="ctr"/>
                      <a:endParaRPr lang="en-US" dirty="0"/>
                    </a:p>
                  </a:txBody>
                  <a:tcPr/>
                </a:tc>
                <a:tc>
                  <a:txBody>
                    <a:bodyPr/>
                    <a:lstStyle/>
                    <a:p>
                      <a:pPr algn="ctr"/>
                      <a:r>
                        <a:rPr lang="en-US" dirty="0"/>
                        <a:t>Y</a:t>
                      </a:r>
                    </a:p>
                  </a:txBody>
                  <a:tcPr/>
                </a:tc>
                <a:tc>
                  <a:txBody>
                    <a:bodyPr/>
                    <a:lstStyle/>
                    <a:p>
                      <a:pPr algn="ctr"/>
                      <a:r>
                        <a:rPr lang="en-US" dirty="0"/>
                        <a:t>U</a:t>
                      </a:r>
                    </a:p>
                  </a:txBody>
                  <a:tcPr/>
                </a:tc>
                <a:tc>
                  <a:txBody>
                    <a:bodyPr/>
                    <a:lstStyle/>
                    <a:p>
                      <a:pPr algn="ctr"/>
                      <a:r>
                        <a:rPr lang="en-US" dirty="0"/>
                        <a:t>V</a:t>
                      </a:r>
                    </a:p>
                  </a:txBody>
                  <a:tcPr/>
                </a:tc>
                <a:tc>
                  <a:txBody>
                    <a:bodyPr/>
                    <a:lstStyle/>
                    <a:p>
                      <a:pPr algn="ctr"/>
                      <a:r>
                        <a:rPr lang="en-US" dirty="0" err="1"/>
                        <a:t>EncT</a:t>
                      </a:r>
                      <a:endParaRPr lang="en-US" dirty="0"/>
                    </a:p>
                  </a:txBody>
                  <a:tcPr/>
                </a:tc>
                <a:tc>
                  <a:txBody>
                    <a:bodyPr/>
                    <a:lstStyle/>
                    <a:p>
                      <a:pPr algn="ctr"/>
                      <a:r>
                        <a:rPr lang="en-US" dirty="0" err="1"/>
                        <a:t>DecT</a:t>
                      </a:r>
                      <a:endParaRPr lang="en-US" dirty="0"/>
                    </a:p>
                  </a:txBody>
                  <a:tcPr/>
                </a:tc>
                <a:extLst>
                  <a:ext uri="{0D108BD9-81ED-4DB2-BD59-A6C34878D82A}">
                    <a16:rowId xmlns:a16="http://schemas.microsoft.com/office/drawing/2014/main" val="3472439642"/>
                  </a:ext>
                </a:extLst>
              </a:tr>
              <a:tr h="370840">
                <a:tc>
                  <a:txBody>
                    <a:bodyPr/>
                    <a:lstStyle/>
                    <a:p>
                      <a:pPr algn="ctr"/>
                      <a:r>
                        <a:rPr lang="en-US" dirty="0"/>
                        <a:t>AI</a:t>
                      </a:r>
                    </a:p>
                  </a:txBody>
                  <a:tcPr/>
                </a:tc>
                <a:tc>
                  <a:txBody>
                    <a:bodyPr/>
                    <a:lstStyle/>
                    <a:p>
                      <a:pPr algn="ctr"/>
                      <a:r>
                        <a:rPr lang="en-US" dirty="0"/>
                        <a:t>0.00%</a:t>
                      </a:r>
                    </a:p>
                  </a:txBody>
                  <a:tcPr/>
                </a:tc>
                <a:tc>
                  <a:txBody>
                    <a:bodyPr/>
                    <a:lstStyle/>
                    <a:p>
                      <a:pPr algn="ctr"/>
                      <a:r>
                        <a:rPr lang="en-US" dirty="0"/>
                        <a:t>0.05%</a:t>
                      </a:r>
                    </a:p>
                  </a:txBody>
                  <a:tcPr/>
                </a:tc>
                <a:tc>
                  <a:txBody>
                    <a:bodyPr/>
                    <a:lstStyle/>
                    <a:p>
                      <a:pPr algn="ctr"/>
                      <a:r>
                        <a:rPr lang="en-US" dirty="0"/>
                        <a:t>0.05%</a:t>
                      </a:r>
                    </a:p>
                  </a:txBody>
                  <a:tcPr/>
                </a:tc>
                <a:tc>
                  <a:txBody>
                    <a:bodyPr/>
                    <a:lstStyle/>
                    <a:p>
                      <a:pPr algn="ctr"/>
                      <a:r>
                        <a:rPr lang="en-US" dirty="0"/>
                        <a:t>100%</a:t>
                      </a:r>
                    </a:p>
                  </a:txBody>
                  <a:tcPr/>
                </a:tc>
                <a:tc>
                  <a:txBody>
                    <a:bodyPr/>
                    <a:lstStyle/>
                    <a:p>
                      <a:pPr algn="ctr"/>
                      <a:r>
                        <a:rPr lang="en-US" dirty="0"/>
                        <a:t>100%</a:t>
                      </a:r>
                    </a:p>
                  </a:txBody>
                  <a:tcPr/>
                </a:tc>
                <a:extLst>
                  <a:ext uri="{0D108BD9-81ED-4DB2-BD59-A6C34878D82A}">
                    <a16:rowId xmlns:a16="http://schemas.microsoft.com/office/drawing/2014/main" val="3886258185"/>
                  </a:ext>
                </a:extLst>
              </a:tr>
              <a:tr h="370840">
                <a:tc>
                  <a:txBody>
                    <a:bodyPr/>
                    <a:lstStyle/>
                    <a:p>
                      <a:pPr algn="ctr"/>
                      <a:r>
                        <a:rPr lang="en-US" dirty="0"/>
                        <a:t>RA</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0.00%</a:t>
                      </a:r>
                    </a:p>
                  </a:txBody>
                  <a:tcPr/>
                </a:tc>
                <a:tc>
                  <a:txBody>
                    <a:bodyPr/>
                    <a:lstStyle/>
                    <a:p>
                      <a:pPr algn="ctr"/>
                      <a:r>
                        <a:rPr lang="en-US" dirty="0"/>
                        <a:t>-0.01%</a:t>
                      </a:r>
                    </a:p>
                  </a:txBody>
                  <a:tcPr/>
                </a:tc>
                <a:tc>
                  <a:txBody>
                    <a:bodyPr/>
                    <a:lstStyle/>
                    <a:p>
                      <a:pPr algn="ctr"/>
                      <a:r>
                        <a:rPr lang="en-US" dirty="0"/>
                        <a:t>0.00%</a:t>
                      </a:r>
                    </a:p>
                  </a:txBody>
                  <a:tcPr/>
                </a:tc>
                <a:tc>
                  <a:txBody>
                    <a:bodyPr/>
                    <a:lstStyle/>
                    <a:p>
                      <a:pPr algn="ctr"/>
                      <a:r>
                        <a:rPr lang="en-US" dirty="0"/>
                        <a:t>100%</a:t>
                      </a:r>
                    </a:p>
                  </a:txBody>
                  <a:tcPr/>
                </a:tc>
                <a:tc>
                  <a:txBody>
                    <a:bodyPr/>
                    <a:lstStyle/>
                    <a:p>
                      <a:pPr algn="ctr"/>
                      <a:r>
                        <a:rPr lang="en-US" dirty="0"/>
                        <a:t>100%</a:t>
                      </a:r>
                    </a:p>
                  </a:txBody>
                  <a:tcPr/>
                </a:tc>
                <a:extLst>
                  <a:ext uri="{0D108BD9-81ED-4DB2-BD59-A6C34878D82A}">
                    <a16:rowId xmlns:a16="http://schemas.microsoft.com/office/drawing/2014/main" val="2713966314"/>
                  </a:ext>
                </a:extLst>
              </a:tr>
              <a:tr h="370840">
                <a:tc>
                  <a:txBody>
                    <a:bodyPr/>
                    <a:lstStyle/>
                    <a:p>
                      <a:pPr algn="ctr"/>
                      <a:r>
                        <a:rPr lang="en-US" dirty="0"/>
                        <a:t>LDB</a:t>
                      </a:r>
                    </a:p>
                  </a:txBody>
                  <a:tcPr/>
                </a:tc>
                <a:tc>
                  <a:txBody>
                    <a:bodyPr/>
                    <a:lstStyle/>
                    <a:p>
                      <a:pPr algn="ctr"/>
                      <a:r>
                        <a:rPr lang="en-US" dirty="0"/>
                        <a:t>-0.05%</a:t>
                      </a:r>
                    </a:p>
                  </a:txBody>
                  <a:tcPr/>
                </a:tc>
                <a:tc>
                  <a:txBody>
                    <a:bodyPr/>
                    <a:lstStyle/>
                    <a:p>
                      <a:pPr algn="ctr"/>
                      <a:r>
                        <a:rPr lang="en-US" dirty="0"/>
                        <a:t>0.00%</a:t>
                      </a:r>
                    </a:p>
                  </a:txBody>
                  <a:tcPr/>
                </a:tc>
                <a:tc>
                  <a:txBody>
                    <a:bodyPr/>
                    <a:lstStyle/>
                    <a:p>
                      <a:pPr algn="ctr"/>
                      <a:r>
                        <a:rPr lang="en-US" dirty="0"/>
                        <a:t>-0.09%</a:t>
                      </a:r>
                    </a:p>
                  </a:txBody>
                  <a:tcPr/>
                </a:tc>
                <a:tc>
                  <a:txBody>
                    <a:bodyPr/>
                    <a:lstStyle/>
                    <a:p>
                      <a:pPr algn="ctr"/>
                      <a:r>
                        <a:rPr lang="en-US" dirty="0"/>
                        <a:t>100%</a:t>
                      </a:r>
                    </a:p>
                  </a:txBody>
                  <a:tcPr/>
                </a:tc>
                <a:tc>
                  <a:txBody>
                    <a:bodyPr/>
                    <a:lstStyle/>
                    <a:p>
                      <a:pPr algn="ctr"/>
                      <a:r>
                        <a:rPr lang="en-US" dirty="0"/>
                        <a:t>98%</a:t>
                      </a:r>
                    </a:p>
                  </a:txBody>
                  <a:tcPr/>
                </a:tc>
                <a:extLst>
                  <a:ext uri="{0D108BD9-81ED-4DB2-BD59-A6C34878D82A}">
                    <a16:rowId xmlns:a16="http://schemas.microsoft.com/office/drawing/2014/main" val="1342781281"/>
                  </a:ext>
                </a:extLst>
              </a:tr>
              <a:tr h="370840">
                <a:tc>
                  <a:txBody>
                    <a:bodyPr/>
                    <a:lstStyle/>
                    <a:p>
                      <a:pPr algn="ctr"/>
                      <a:r>
                        <a:rPr lang="en-US" dirty="0"/>
                        <a:t>LDP</a:t>
                      </a:r>
                    </a:p>
                  </a:txBody>
                  <a:tcPr/>
                </a:tc>
                <a:tc>
                  <a:txBody>
                    <a:bodyPr/>
                    <a:lstStyle/>
                    <a:p>
                      <a:pPr algn="ctr"/>
                      <a:r>
                        <a:rPr lang="en-US" dirty="0"/>
                        <a:t>-0.01%</a:t>
                      </a:r>
                    </a:p>
                  </a:txBody>
                  <a:tcPr/>
                </a:tc>
                <a:tc>
                  <a:txBody>
                    <a:bodyPr/>
                    <a:lstStyle/>
                    <a:p>
                      <a:pPr algn="ctr"/>
                      <a:r>
                        <a:rPr lang="en-US" dirty="0"/>
                        <a:t>-0.31%</a:t>
                      </a:r>
                    </a:p>
                  </a:txBody>
                  <a:tcPr/>
                </a:tc>
                <a:tc>
                  <a:txBody>
                    <a:bodyPr/>
                    <a:lstStyle/>
                    <a:p>
                      <a:pPr algn="ctr"/>
                      <a:r>
                        <a:rPr lang="en-US" dirty="0"/>
                        <a:t>0.20%</a:t>
                      </a:r>
                    </a:p>
                  </a:txBody>
                  <a:tcPr/>
                </a:tc>
                <a:tc>
                  <a:txBody>
                    <a:bodyPr/>
                    <a:lstStyle/>
                    <a:p>
                      <a:pPr algn="ctr"/>
                      <a:r>
                        <a:rPr lang="en-US" dirty="0"/>
                        <a:t>100%</a:t>
                      </a:r>
                    </a:p>
                  </a:txBody>
                  <a:tcPr/>
                </a:tc>
                <a:tc>
                  <a:txBody>
                    <a:bodyPr/>
                    <a:lstStyle/>
                    <a:p>
                      <a:pPr algn="ctr"/>
                      <a:r>
                        <a:rPr lang="en-US" dirty="0"/>
                        <a:t>100%</a:t>
                      </a:r>
                    </a:p>
                  </a:txBody>
                  <a:tcPr/>
                </a:tc>
                <a:extLst>
                  <a:ext uri="{0D108BD9-81ED-4DB2-BD59-A6C34878D82A}">
                    <a16:rowId xmlns:a16="http://schemas.microsoft.com/office/drawing/2014/main" val="3851565009"/>
                  </a:ext>
                </a:extLst>
              </a:tr>
            </a:tbl>
          </a:graphicData>
        </a:graphic>
      </p:graphicFrame>
      <p:sp>
        <p:nvSpPr>
          <p:cNvPr id="3" name="Rectangle 2">
            <a:extLst>
              <a:ext uri="{FF2B5EF4-FFF2-40B4-BE49-F238E27FC236}">
                <a16:creationId xmlns:a16="http://schemas.microsoft.com/office/drawing/2014/main" id="{0F77811F-766F-44C6-86B6-E17E60EE105B}"/>
              </a:ext>
            </a:extLst>
          </p:cNvPr>
          <p:cNvSpPr/>
          <p:nvPr/>
        </p:nvSpPr>
        <p:spPr>
          <a:xfrm>
            <a:off x="886780" y="1108359"/>
            <a:ext cx="9872956" cy="646331"/>
          </a:xfrm>
          <a:prstGeom prst="rect">
            <a:avLst/>
          </a:prstGeom>
        </p:spPr>
        <p:txBody>
          <a:bodyPr wrap="square">
            <a:spAutoFit/>
          </a:bodyPr>
          <a:lstStyle/>
          <a:p>
            <a:pPr hangingPunct="0">
              <a:spcBef>
                <a:spcPts val="965"/>
              </a:spcBef>
              <a:spcAft>
                <a:spcPts val="1200"/>
              </a:spcAft>
              <a:tabLst>
                <a:tab pos="504190" algn="l"/>
                <a:tab pos="1008380" algn="l"/>
                <a:tab pos="3079115" algn="ctr"/>
                <a:tab pos="6156960" algn="r"/>
                <a:tab pos="540385" algn="l"/>
                <a:tab pos="720090" algn="l"/>
                <a:tab pos="900430" algn="l"/>
                <a:tab pos="3079115" algn="ctr"/>
                <a:tab pos="6156960" algn="r"/>
              </a:tabLst>
            </a:pPr>
            <a:r>
              <a:rPr lang="en-CA" dirty="0" err="1">
                <a:latin typeface="Times New Roman" panose="02020603050405020304" pitchFamily="18" charset="0"/>
                <a:ea typeface="SimSun" panose="02010600030101010101" pitchFamily="2" charset="-122"/>
              </a:rPr>
              <a:t>scaledSum</a:t>
            </a:r>
            <a:r>
              <a:rPr lang="en-CA" dirty="0">
                <a:latin typeface="Times New Roman" panose="02020603050405020304" pitchFamily="18" charset="0"/>
                <a:ea typeface="SimSun" panose="02010600030101010101" pitchFamily="2" charset="-122"/>
              </a:rPr>
              <a:t> = Clip3( −( 1 &lt;&lt; ( </a:t>
            </a:r>
            <a:r>
              <a:rPr lang="en-CA" dirty="0" err="1">
                <a:latin typeface="Times New Roman" panose="02020603050405020304" pitchFamily="18" charset="0"/>
                <a:ea typeface="SimSun" panose="02010600030101010101" pitchFamily="2" charset="-122"/>
              </a:rPr>
              <a:t>BitDepth</a:t>
            </a:r>
            <a:r>
              <a:rPr lang="en-CA" dirty="0">
                <a:latin typeface="Times New Roman" panose="02020603050405020304" pitchFamily="18" charset="0"/>
                <a:ea typeface="SimSun" panose="02010600030101010101" pitchFamily="2" charset="-122"/>
              </a:rPr>
              <a:t> − 1 ) ), ( 1 &lt;&lt; ( </a:t>
            </a:r>
            <a:r>
              <a:rPr lang="en-CA" dirty="0" err="1">
                <a:latin typeface="Times New Roman" panose="02020603050405020304" pitchFamily="18" charset="0"/>
                <a:ea typeface="SimSun" panose="02010600030101010101" pitchFamily="2" charset="-122"/>
              </a:rPr>
              <a:t>BitDepth</a:t>
            </a:r>
            <a:r>
              <a:rPr lang="en-CA" dirty="0">
                <a:latin typeface="Times New Roman" panose="02020603050405020304" pitchFamily="18" charset="0"/>
                <a:ea typeface="SimSun" panose="02010600030101010101" pitchFamily="2" charset="-122"/>
              </a:rPr>
              <a:t>  − 1 ) ) − 1, ( sum + 64 ) &gt;&gt; </a:t>
            </a:r>
            <a:r>
              <a:rPr lang="en-CA" strike="sngStrike" dirty="0">
                <a:highlight>
                  <a:srgbClr val="FFFF00"/>
                </a:highlight>
                <a:latin typeface="Times New Roman" panose="02020603050405020304" pitchFamily="18" charset="0"/>
                <a:ea typeface="SimSun" panose="02010600030101010101" pitchFamily="2" charset="-122"/>
              </a:rPr>
              <a:t>7</a:t>
            </a:r>
            <a:r>
              <a:rPr lang="en-CA" dirty="0">
                <a:highlight>
                  <a:srgbClr val="FFFF00"/>
                </a:highlight>
                <a:latin typeface="Times New Roman" panose="02020603050405020304" pitchFamily="18" charset="0"/>
                <a:ea typeface="SimSun" panose="02010600030101010101" pitchFamily="2" charset="-122"/>
              </a:rPr>
              <a:t>ccalfShift</a:t>
            </a:r>
            <a:r>
              <a:rPr lang="en-CA" dirty="0">
                <a:latin typeface="Times New Roman" panose="02020603050405020304" pitchFamily="18" charset="0"/>
                <a:ea typeface="SimSun" panose="02010600030101010101" pitchFamily="2" charset="-122"/>
              </a:rPr>
              <a:t>)       </a:t>
            </a:r>
            <a:r>
              <a:rPr lang="en-CA" dirty="0">
                <a:latin typeface="Times New Roman" panose="02020603050405020304" pitchFamily="18" charset="0"/>
                <a:ea typeface="Malgun Gothic" panose="020B0503020000020004" pitchFamily="34" charset="-127"/>
              </a:rPr>
              <a:t>(</a:t>
            </a:r>
            <a:r>
              <a:rPr lang="en-CA" dirty="0">
                <a:latin typeface="Times New Roman" panose="02020603050405020304" pitchFamily="18" charset="0"/>
                <a:ea typeface="SimSun" panose="02010600030101010101" pitchFamily="2" charset="-122"/>
              </a:rPr>
              <a:t>1533</a:t>
            </a:r>
            <a:r>
              <a:rPr lang="en-CA" dirty="0">
                <a:latin typeface="Times New Roman" panose="02020603050405020304" pitchFamily="18" charset="0"/>
                <a:ea typeface="Malgun Gothic" panose="020B0503020000020004" pitchFamily="34" charset="-127"/>
              </a:rPr>
              <a:t>)</a:t>
            </a:r>
            <a:endParaRPr lang="en-US" dirty="0">
              <a:latin typeface="Times New Roman" panose="02020603050405020304" pitchFamily="18" charset="0"/>
              <a:ea typeface="SimSun" panose="02010600030101010101" pitchFamily="2" charset="-122"/>
            </a:endParaRPr>
          </a:p>
        </p:txBody>
      </p:sp>
      <p:pic>
        <p:nvPicPr>
          <p:cNvPr id="10" name="Picture 9">
            <a:extLst>
              <a:ext uri="{FF2B5EF4-FFF2-40B4-BE49-F238E27FC236}">
                <a16:creationId xmlns:a16="http://schemas.microsoft.com/office/drawing/2014/main" id="{15CE9E9C-E9D3-4C5C-A109-2110ECB9AB91}"/>
              </a:ext>
            </a:extLst>
          </p:cNvPr>
          <p:cNvPicPr>
            <a:picLocks noChangeAspect="1"/>
          </p:cNvPicPr>
          <p:nvPr/>
        </p:nvPicPr>
        <p:blipFill>
          <a:blip r:embed="rId2"/>
          <a:stretch>
            <a:fillRect/>
          </a:stretch>
        </p:blipFill>
        <p:spPr>
          <a:xfrm>
            <a:off x="1309057" y="2053861"/>
            <a:ext cx="7705725" cy="2352675"/>
          </a:xfrm>
          <a:prstGeom prst="rect">
            <a:avLst/>
          </a:prstGeom>
        </p:spPr>
      </p:pic>
      <p:sp>
        <p:nvSpPr>
          <p:cNvPr id="6" name="Footer Placeholder 1">
            <a:extLst>
              <a:ext uri="{FF2B5EF4-FFF2-40B4-BE49-F238E27FC236}">
                <a16:creationId xmlns:a16="http://schemas.microsoft.com/office/drawing/2014/main" id="{3D5A2054-A0ED-4600-8F10-36E3CC931ECA}"/>
              </a:ext>
            </a:extLst>
          </p:cNvPr>
          <p:cNvSpPr>
            <a:spLocks noGrp="1"/>
          </p:cNvSpPr>
          <p:nvPr>
            <p:ph type="ftr" sz="quarter" idx="10"/>
          </p:nvPr>
        </p:nvSpPr>
        <p:spPr>
          <a:xfrm>
            <a:off x="495299" y="6414722"/>
            <a:ext cx="10489691" cy="236347"/>
          </a:xfrm>
        </p:spPr>
        <p:txBody>
          <a:bodyPr/>
          <a:lstStyle/>
          <a:p>
            <a:r>
              <a:rPr lang="en-US" sz="1600" dirty="0">
                <a:solidFill>
                  <a:schemeClr val="tx1"/>
                </a:solidFill>
              </a:rPr>
              <a:t>Thank Sharp for crosschecking</a:t>
            </a:r>
          </a:p>
        </p:txBody>
      </p:sp>
    </p:spTree>
    <p:extLst>
      <p:ext uri="{BB962C8B-B14F-4D97-AF65-F5344CB8AC3E}">
        <p14:creationId xmlns:p14="http://schemas.microsoft.com/office/powerpoint/2010/main" val="3567802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565125"/>
            <a:ext cx="11187112" cy="439479"/>
          </a:xfrm>
        </p:spPr>
        <p:txBody>
          <a:bodyPr/>
          <a:lstStyle/>
          <a:p>
            <a:r>
              <a:rPr lang="en-US" dirty="0"/>
              <a:t>Method 3: Method 1 + </a:t>
            </a:r>
            <a:r>
              <a:rPr lang="en-US"/>
              <a:t>Method 2</a:t>
            </a:r>
            <a:endParaRPr lang="en-US" dirty="0"/>
          </a:p>
        </p:txBody>
      </p:sp>
      <p:graphicFrame>
        <p:nvGraphicFramePr>
          <p:cNvPr id="7" name="Table 8">
            <a:extLst>
              <a:ext uri="{FF2B5EF4-FFF2-40B4-BE49-F238E27FC236}">
                <a16:creationId xmlns:a16="http://schemas.microsoft.com/office/drawing/2014/main" id="{95F345B2-01AE-48F3-8535-45A7A6573869}"/>
              </a:ext>
            </a:extLst>
          </p:cNvPr>
          <p:cNvGraphicFramePr>
            <a:graphicFrameLocks noGrp="1"/>
          </p:cNvGraphicFramePr>
          <p:nvPr>
            <p:extLst>
              <p:ext uri="{D42A27DB-BD31-4B8C-83A1-F6EECF244321}">
                <p14:modId xmlns:p14="http://schemas.microsoft.com/office/powerpoint/2010/main" val="2724003490"/>
              </p:ext>
            </p:extLst>
          </p:nvPr>
        </p:nvGraphicFramePr>
        <p:xfrm>
          <a:off x="886780" y="4729701"/>
          <a:ext cx="8128002" cy="1849120"/>
        </p:xfrm>
        <a:graphic>
          <a:graphicData uri="http://schemas.openxmlformats.org/drawingml/2006/table">
            <a:tbl>
              <a:tblPr firstRow="1" bandRow="1">
                <a:tableStyleId>{5C22544A-7EE6-4342-B048-85BDC9FD1C3A}</a:tableStyleId>
              </a:tblPr>
              <a:tblGrid>
                <a:gridCol w="1354667">
                  <a:extLst>
                    <a:ext uri="{9D8B030D-6E8A-4147-A177-3AD203B41FA5}">
                      <a16:colId xmlns:a16="http://schemas.microsoft.com/office/drawing/2014/main" val="969741237"/>
                    </a:ext>
                  </a:extLst>
                </a:gridCol>
                <a:gridCol w="1354667">
                  <a:extLst>
                    <a:ext uri="{9D8B030D-6E8A-4147-A177-3AD203B41FA5}">
                      <a16:colId xmlns:a16="http://schemas.microsoft.com/office/drawing/2014/main" val="3501315644"/>
                    </a:ext>
                  </a:extLst>
                </a:gridCol>
                <a:gridCol w="1354667">
                  <a:extLst>
                    <a:ext uri="{9D8B030D-6E8A-4147-A177-3AD203B41FA5}">
                      <a16:colId xmlns:a16="http://schemas.microsoft.com/office/drawing/2014/main" val="3110366004"/>
                    </a:ext>
                  </a:extLst>
                </a:gridCol>
                <a:gridCol w="1354667">
                  <a:extLst>
                    <a:ext uri="{9D8B030D-6E8A-4147-A177-3AD203B41FA5}">
                      <a16:colId xmlns:a16="http://schemas.microsoft.com/office/drawing/2014/main" val="2659269673"/>
                    </a:ext>
                  </a:extLst>
                </a:gridCol>
                <a:gridCol w="1354667">
                  <a:extLst>
                    <a:ext uri="{9D8B030D-6E8A-4147-A177-3AD203B41FA5}">
                      <a16:colId xmlns:a16="http://schemas.microsoft.com/office/drawing/2014/main" val="1701710594"/>
                    </a:ext>
                  </a:extLst>
                </a:gridCol>
                <a:gridCol w="1354667">
                  <a:extLst>
                    <a:ext uri="{9D8B030D-6E8A-4147-A177-3AD203B41FA5}">
                      <a16:colId xmlns:a16="http://schemas.microsoft.com/office/drawing/2014/main" val="3898900721"/>
                    </a:ext>
                  </a:extLst>
                </a:gridCol>
              </a:tblGrid>
              <a:tr h="301172">
                <a:tc>
                  <a:txBody>
                    <a:bodyPr/>
                    <a:lstStyle/>
                    <a:p>
                      <a:pPr algn="ctr"/>
                      <a:endParaRPr lang="en-US" dirty="0"/>
                    </a:p>
                  </a:txBody>
                  <a:tcPr/>
                </a:tc>
                <a:tc>
                  <a:txBody>
                    <a:bodyPr/>
                    <a:lstStyle/>
                    <a:p>
                      <a:pPr algn="ctr"/>
                      <a:r>
                        <a:rPr lang="en-US" dirty="0"/>
                        <a:t>Y</a:t>
                      </a:r>
                    </a:p>
                  </a:txBody>
                  <a:tcPr/>
                </a:tc>
                <a:tc>
                  <a:txBody>
                    <a:bodyPr/>
                    <a:lstStyle/>
                    <a:p>
                      <a:pPr algn="ctr"/>
                      <a:r>
                        <a:rPr lang="en-US" dirty="0"/>
                        <a:t>U</a:t>
                      </a:r>
                    </a:p>
                  </a:txBody>
                  <a:tcPr/>
                </a:tc>
                <a:tc>
                  <a:txBody>
                    <a:bodyPr/>
                    <a:lstStyle/>
                    <a:p>
                      <a:pPr algn="ctr"/>
                      <a:r>
                        <a:rPr lang="en-US" dirty="0"/>
                        <a:t>V</a:t>
                      </a:r>
                    </a:p>
                  </a:txBody>
                  <a:tcPr/>
                </a:tc>
                <a:tc>
                  <a:txBody>
                    <a:bodyPr/>
                    <a:lstStyle/>
                    <a:p>
                      <a:pPr algn="ctr"/>
                      <a:r>
                        <a:rPr lang="en-US" dirty="0" err="1"/>
                        <a:t>EncT</a:t>
                      </a:r>
                      <a:endParaRPr lang="en-US" dirty="0"/>
                    </a:p>
                  </a:txBody>
                  <a:tcPr/>
                </a:tc>
                <a:tc>
                  <a:txBody>
                    <a:bodyPr/>
                    <a:lstStyle/>
                    <a:p>
                      <a:pPr algn="ctr"/>
                      <a:r>
                        <a:rPr lang="en-US" dirty="0" err="1"/>
                        <a:t>DecT</a:t>
                      </a:r>
                      <a:endParaRPr lang="en-US" dirty="0"/>
                    </a:p>
                  </a:txBody>
                  <a:tcPr/>
                </a:tc>
                <a:extLst>
                  <a:ext uri="{0D108BD9-81ED-4DB2-BD59-A6C34878D82A}">
                    <a16:rowId xmlns:a16="http://schemas.microsoft.com/office/drawing/2014/main" val="3472439642"/>
                  </a:ext>
                </a:extLst>
              </a:tr>
              <a:tr h="370840">
                <a:tc>
                  <a:txBody>
                    <a:bodyPr/>
                    <a:lstStyle/>
                    <a:p>
                      <a:pPr algn="ctr"/>
                      <a:r>
                        <a:rPr lang="en-US" dirty="0"/>
                        <a:t>AI</a:t>
                      </a:r>
                    </a:p>
                  </a:txBody>
                  <a:tcPr/>
                </a:tc>
                <a:tc>
                  <a:txBody>
                    <a:bodyPr/>
                    <a:lstStyle/>
                    <a:p>
                      <a:pPr algn="ctr"/>
                      <a:r>
                        <a:rPr lang="en-US" dirty="0"/>
                        <a:t>0.00%</a:t>
                      </a:r>
                    </a:p>
                  </a:txBody>
                  <a:tcPr/>
                </a:tc>
                <a:tc>
                  <a:txBody>
                    <a:bodyPr/>
                    <a:lstStyle/>
                    <a:p>
                      <a:pPr algn="ctr"/>
                      <a:r>
                        <a:rPr lang="en-US" dirty="0"/>
                        <a:t>0.07%</a:t>
                      </a:r>
                    </a:p>
                  </a:txBody>
                  <a:tcPr/>
                </a:tc>
                <a:tc>
                  <a:txBody>
                    <a:bodyPr/>
                    <a:lstStyle/>
                    <a:p>
                      <a:pPr algn="ctr"/>
                      <a:r>
                        <a:rPr lang="en-US" dirty="0"/>
                        <a:t>0.07%</a:t>
                      </a:r>
                    </a:p>
                  </a:txBody>
                  <a:tcPr/>
                </a:tc>
                <a:tc>
                  <a:txBody>
                    <a:bodyPr/>
                    <a:lstStyle/>
                    <a:p>
                      <a:pPr algn="ctr"/>
                      <a:r>
                        <a:rPr lang="en-US" dirty="0"/>
                        <a:t>100%</a:t>
                      </a:r>
                    </a:p>
                  </a:txBody>
                  <a:tcPr/>
                </a:tc>
                <a:tc>
                  <a:txBody>
                    <a:bodyPr/>
                    <a:lstStyle/>
                    <a:p>
                      <a:pPr algn="ctr"/>
                      <a:r>
                        <a:rPr lang="en-US" dirty="0"/>
                        <a:t>99%</a:t>
                      </a:r>
                    </a:p>
                  </a:txBody>
                  <a:tcPr/>
                </a:tc>
                <a:extLst>
                  <a:ext uri="{0D108BD9-81ED-4DB2-BD59-A6C34878D82A}">
                    <a16:rowId xmlns:a16="http://schemas.microsoft.com/office/drawing/2014/main" val="3886258185"/>
                  </a:ext>
                </a:extLst>
              </a:tr>
              <a:tr h="370840">
                <a:tc>
                  <a:txBody>
                    <a:bodyPr/>
                    <a:lstStyle/>
                    <a:p>
                      <a:pPr algn="ctr"/>
                      <a:r>
                        <a:rPr lang="en-US" dirty="0"/>
                        <a:t>RA</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0.01%</a:t>
                      </a:r>
                    </a:p>
                  </a:txBody>
                  <a:tcPr/>
                </a:tc>
                <a:tc>
                  <a:txBody>
                    <a:bodyPr/>
                    <a:lstStyle/>
                    <a:p>
                      <a:pPr algn="ctr"/>
                      <a:r>
                        <a:rPr lang="en-US" dirty="0"/>
                        <a:t>0.01%</a:t>
                      </a:r>
                    </a:p>
                  </a:txBody>
                  <a:tcPr/>
                </a:tc>
                <a:tc>
                  <a:txBody>
                    <a:bodyPr/>
                    <a:lstStyle/>
                    <a:p>
                      <a:pPr algn="ctr"/>
                      <a:r>
                        <a:rPr lang="en-US" dirty="0"/>
                        <a:t>0.04%</a:t>
                      </a:r>
                    </a:p>
                  </a:txBody>
                  <a:tcPr/>
                </a:tc>
                <a:tc>
                  <a:txBody>
                    <a:bodyPr/>
                    <a:lstStyle/>
                    <a:p>
                      <a:pPr algn="ctr"/>
                      <a:r>
                        <a:rPr lang="en-US" dirty="0"/>
                        <a:t>101%</a:t>
                      </a:r>
                    </a:p>
                  </a:txBody>
                  <a:tcPr/>
                </a:tc>
                <a:tc>
                  <a:txBody>
                    <a:bodyPr/>
                    <a:lstStyle/>
                    <a:p>
                      <a:pPr algn="ctr"/>
                      <a:r>
                        <a:rPr lang="en-US" dirty="0"/>
                        <a:t>101%</a:t>
                      </a:r>
                    </a:p>
                  </a:txBody>
                  <a:tcPr/>
                </a:tc>
                <a:extLst>
                  <a:ext uri="{0D108BD9-81ED-4DB2-BD59-A6C34878D82A}">
                    <a16:rowId xmlns:a16="http://schemas.microsoft.com/office/drawing/2014/main" val="2713966314"/>
                  </a:ext>
                </a:extLst>
              </a:tr>
              <a:tr h="370840">
                <a:tc>
                  <a:txBody>
                    <a:bodyPr/>
                    <a:lstStyle/>
                    <a:p>
                      <a:pPr algn="ctr"/>
                      <a:r>
                        <a:rPr lang="en-US" dirty="0"/>
                        <a:t>LDB</a:t>
                      </a:r>
                    </a:p>
                  </a:txBody>
                  <a:tcPr/>
                </a:tc>
                <a:tc>
                  <a:txBody>
                    <a:bodyPr/>
                    <a:lstStyle/>
                    <a:p>
                      <a:pPr algn="ctr"/>
                      <a:r>
                        <a:rPr lang="en-US" dirty="0"/>
                        <a:t>-0.04%</a:t>
                      </a:r>
                    </a:p>
                  </a:txBody>
                  <a:tcPr/>
                </a:tc>
                <a:tc>
                  <a:txBody>
                    <a:bodyPr/>
                    <a:lstStyle/>
                    <a:p>
                      <a:pPr algn="ctr"/>
                      <a:r>
                        <a:rPr lang="en-US" dirty="0"/>
                        <a:t>0.09%</a:t>
                      </a:r>
                    </a:p>
                  </a:txBody>
                  <a:tcPr/>
                </a:tc>
                <a:tc>
                  <a:txBody>
                    <a:bodyPr/>
                    <a:lstStyle/>
                    <a:p>
                      <a:pPr algn="ctr"/>
                      <a:r>
                        <a:rPr lang="en-US" dirty="0"/>
                        <a:t>0.05%</a:t>
                      </a:r>
                    </a:p>
                  </a:txBody>
                  <a:tcPr/>
                </a:tc>
                <a:tc>
                  <a:txBody>
                    <a:bodyPr/>
                    <a:lstStyle/>
                    <a:p>
                      <a:pPr algn="ctr"/>
                      <a:r>
                        <a:rPr lang="en-US" dirty="0"/>
                        <a:t>101%</a:t>
                      </a:r>
                    </a:p>
                  </a:txBody>
                  <a:tcPr/>
                </a:tc>
                <a:tc>
                  <a:txBody>
                    <a:bodyPr/>
                    <a:lstStyle/>
                    <a:p>
                      <a:pPr algn="ctr"/>
                      <a:r>
                        <a:rPr lang="en-US" dirty="0"/>
                        <a:t>102%</a:t>
                      </a:r>
                    </a:p>
                  </a:txBody>
                  <a:tcPr/>
                </a:tc>
                <a:extLst>
                  <a:ext uri="{0D108BD9-81ED-4DB2-BD59-A6C34878D82A}">
                    <a16:rowId xmlns:a16="http://schemas.microsoft.com/office/drawing/2014/main" val="1342781281"/>
                  </a:ext>
                </a:extLst>
              </a:tr>
              <a:tr h="370840">
                <a:tc>
                  <a:txBody>
                    <a:bodyPr/>
                    <a:lstStyle/>
                    <a:p>
                      <a:pPr algn="ctr"/>
                      <a:r>
                        <a:rPr lang="en-US" dirty="0"/>
                        <a:t>LDP</a:t>
                      </a:r>
                    </a:p>
                  </a:txBody>
                  <a:tcPr/>
                </a:tc>
                <a:tc>
                  <a:txBody>
                    <a:bodyPr/>
                    <a:lstStyle/>
                    <a:p>
                      <a:pPr algn="ctr"/>
                      <a:r>
                        <a:rPr lang="en-US" dirty="0"/>
                        <a:t>0.01%</a:t>
                      </a:r>
                    </a:p>
                  </a:txBody>
                  <a:tcPr/>
                </a:tc>
                <a:tc>
                  <a:txBody>
                    <a:bodyPr/>
                    <a:lstStyle/>
                    <a:p>
                      <a:pPr algn="ctr"/>
                      <a:r>
                        <a:rPr lang="en-US" dirty="0"/>
                        <a:t>-0.32%</a:t>
                      </a:r>
                    </a:p>
                  </a:txBody>
                  <a:tcPr/>
                </a:tc>
                <a:tc>
                  <a:txBody>
                    <a:bodyPr/>
                    <a:lstStyle/>
                    <a:p>
                      <a:pPr algn="ctr"/>
                      <a:r>
                        <a:rPr lang="en-US" dirty="0"/>
                        <a:t>-0.17%</a:t>
                      </a:r>
                    </a:p>
                  </a:txBody>
                  <a:tcPr/>
                </a:tc>
                <a:tc>
                  <a:txBody>
                    <a:bodyPr/>
                    <a:lstStyle/>
                    <a:p>
                      <a:pPr algn="ctr"/>
                      <a:r>
                        <a:rPr lang="en-US" dirty="0"/>
                        <a:t>100%</a:t>
                      </a:r>
                    </a:p>
                  </a:txBody>
                  <a:tcPr/>
                </a:tc>
                <a:tc>
                  <a:txBody>
                    <a:bodyPr/>
                    <a:lstStyle/>
                    <a:p>
                      <a:pPr algn="ctr"/>
                      <a:r>
                        <a:rPr lang="en-US" dirty="0"/>
                        <a:t>100%</a:t>
                      </a:r>
                    </a:p>
                  </a:txBody>
                  <a:tcPr/>
                </a:tc>
                <a:extLst>
                  <a:ext uri="{0D108BD9-81ED-4DB2-BD59-A6C34878D82A}">
                    <a16:rowId xmlns:a16="http://schemas.microsoft.com/office/drawing/2014/main" val="3851565009"/>
                  </a:ext>
                </a:extLst>
              </a:tr>
            </a:tbl>
          </a:graphicData>
        </a:graphic>
      </p:graphicFrame>
      <p:sp>
        <p:nvSpPr>
          <p:cNvPr id="3" name="Rectangle 2">
            <a:extLst>
              <a:ext uri="{FF2B5EF4-FFF2-40B4-BE49-F238E27FC236}">
                <a16:creationId xmlns:a16="http://schemas.microsoft.com/office/drawing/2014/main" id="{0F77811F-766F-44C6-86B6-E17E60EE105B}"/>
              </a:ext>
            </a:extLst>
          </p:cNvPr>
          <p:cNvSpPr/>
          <p:nvPr/>
        </p:nvSpPr>
        <p:spPr>
          <a:xfrm>
            <a:off x="495300" y="1959002"/>
            <a:ext cx="9872956" cy="646331"/>
          </a:xfrm>
          <a:prstGeom prst="rect">
            <a:avLst/>
          </a:prstGeom>
        </p:spPr>
        <p:txBody>
          <a:bodyPr wrap="square">
            <a:spAutoFit/>
          </a:bodyPr>
          <a:lstStyle/>
          <a:p>
            <a:pPr hangingPunct="0">
              <a:spcBef>
                <a:spcPts val="965"/>
              </a:spcBef>
              <a:spcAft>
                <a:spcPts val="1200"/>
              </a:spcAft>
              <a:tabLst>
                <a:tab pos="504190" algn="l"/>
                <a:tab pos="1008380" algn="l"/>
                <a:tab pos="3079115" algn="ctr"/>
                <a:tab pos="6156960" algn="r"/>
                <a:tab pos="540385" algn="l"/>
                <a:tab pos="720090" algn="l"/>
                <a:tab pos="900430" algn="l"/>
                <a:tab pos="3079115" algn="ctr"/>
                <a:tab pos="6156960" algn="r"/>
              </a:tabLst>
            </a:pPr>
            <a:r>
              <a:rPr lang="en-CA" dirty="0" err="1">
                <a:latin typeface="Times New Roman" panose="02020603050405020304" pitchFamily="18" charset="0"/>
                <a:ea typeface="SimSun" panose="02010600030101010101" pitchFamily="2" charset="-122"/>
              </a:rPr>
              <a:t>scaledSum</a:t>
            </a:r>
            <a:r>
              <a:rPr lang="en-CA" dirty="0">
                <a:latin typeface="Times New Roman" panose="02020603050405020304" pitchFamily="18" charset="0"/>
                <a:ea typeface="SimSun" panose="02010600030101010101" pitchFamily="2" charset="-122"/>
              </a:rPr>
              <a:t> = Clip3( −( 1 &lt;&lt; ( </a:t>
            </a:r>
            <a:r>
              <a:rPr lang="en-CA" dirty="0" err="1">
                <a:latin typeface="Times New Roman" panose="02020603050405020304" pitchFamily="18" charset="0"/>
                <a:ea typeface="SimSun" panose="02010600030101010101" pitchFamily="2" charset="-122"/>
              </a:rPr>
              <a:t>BitDepth</a:t>
            </a:r>
            <a:r>
              <a:rPr lang="en-CA" dirty="0">
                <a:latin typeface="Times New Roman" panose="02020603050405020304" pitchFamily="18" charset="0"/>
                <a:ea typeface="SimSun" panose="02010600030101010101" pitchFamily="2" charset="-122"/>
              </a:rPr>
              <a:t> − 1 ) ), ( 1 &lt;&lt; ( </a:t>
            </a:r>
            <a:r>
              <a:rPr lang="en-CA" dirty="0" err="1">
                <a:latin typeface="Times New Roman" panose="02020603050405020304" pitchFamily="18" charset="0"/>
                <a:ea typeface="SimSun" panose="02010600030101010101" pitchFamily="2" charset="-122"/>
              </a:rPr>
              <a:t>BitDepth</a:t>
            </a:r>
            <a:r>
              <a:rPr lang="en-CA" dirty="0">
                <a:latin typeface="Times New Roman" panose="02020603050405020304" pitchFamily="18" charset="0"/>
                <a:ea typeface="SimSun" panose="02010600030101010101" pitchFamily="2" charset="-122"/>
              </a:rPr>
              <a:t>  − 1 ) ) − 1, ( sum + </a:t>
            </a:r>
            <a:r>
              <a:rPr lang="en-CA" strike="sngStrike" dirty="0">
                <a:highlight>
                  <a:srgbClr val="FFFF00"/>
                </a:highlight>
              </a:rPr>
              <a:t>64</a:t>
            </a:r>
            <a:r>
              <a:rPr lang="en-CA" dirty="0">
                <a:highlight>
                  <a:srgbClr val="FFFF00"/>
                </a:highlight>
              </a:rPr>
              <a:t>(1&lt;&lt;(</a:t>
            </a:r>
            <a:r>
              <a:rPr lang="en-CA" dirty="0" err="1">
                <a:highlight>
                  <a:srgbClr val="FFFF00"/>
                </a:highlight>
              </a:rPr>
              <a:t>ccalfShift</a:t>
            </a:r>
            <a:r>
              <a:rPr lang="en-CA" dirty="0">
                <a:highlight>
                  <a:srgbClr val="FFFF00"/>
                </a:highlight>
              </a:rPr>
              <a:t> - 1))</a:t>
            </a:r>
            <a:r>
              <a:rPr lang="en-CA" dirty="0">
                <a:latin typeface="Times New Roman" panose="02020603050405020304" pitchFamily="18" charset="0"/>
                <a:ea typeface="SimSun" panose="02010600030101010101" pitchFamily="2" charset="-122"/>
              </a:rPr>
              <a:t> ) &gt;&gt; </a:t>
            </a:r>
            <a:r>
              <a:rPr lang="en-CA" strike="sngStrike" dirty="0">
                <a:highlight>
                  <a:srgbClr val="FFFF00"/>
                </a:highlight>
                <a:latin typeface="Times New Roman" panose="02020603050405020304" pitchFamily="18" charset="0"/>
                <a:ea typeface="SimSun" panose="02010600030101010101" pitchFamily="2" charset="-122"/>
              </a:rPr>
              <a:t>7</a:t>
            </a:r>
            <a:r>
              <a:rPr lang="en-CA" dirty="0">
                <a:highlight>
                  <a:srgbClr val="FFFF00"/>
                </a:highlight>
                <a:latin typeface="Times New Roman" panose="02020603050405020304" pitchFamily="18" charset="0"/>
                <a:ea typeface="SimSun" panose="02010600030101010101" pitchFamily="2" charset="-122"/>
              </a:rPr>
              <a:t>ccalfShift</a:t>
            </a:r>
            <a:r>
              <a:rPr lang="en-CA" dirty="0">
                <a:latin typeface="Times New Roman" panose="02020603050405020304" pitchFamily="18" charset="0"/>
                <a:ea typeface="SimSun" panose="02010600030101010101" pitchFamily="2" charset="-122"/>
              </a:rPr>
              <a:t>)       </a:t>
            </a:r>
            <a:r>
              <a:rPr lang="en-CA" dirty="0">
                <a:latin typeface="Times New Roman" panose="02020603050405020304" pitchFamily="18" charset="0"/>
                <a:ea typeface="Malgun Gothic" panose="020B0503020000020004" pitchFamily="34" charset="-127"/>
              </a:rPr>
              <a:t>(</a:t>
            </a:r>
            <a:r>
              <a:rPr lang="en-CA" dirty="0">
                <a:latin typeface="Times New Roman" panose="02020603050405020304" pitchFamily="18" charset="0"/>
                <a:ea typeface="SimSun" panose="02010600030101010101" pitchFamily="2" charset="-122"/>
              </a:rPr>
              <a:t>1533</a:t>
            </a:r>
            <a:r>
              <a:rPr lang="en-CA" dirty="0">
                <a:latin typeface="Times New Roman" panose="02020603050405020304" pitchFamily="18" charset="0"/>
                <a:ea typeface="Malgun Gothic" panose="020B0503020000020004" pitchFamily="34" charset="-127"/>
              </a:rPr>
              <a:t>)</a:t>
            </a:r>
            <a:endParaRPr lang="en-US" dirty="0">
              <a:latin typeface="Times New Roman" panose="02020603050405020304" pitchFamily="18" charset="0"/>
              <a:ea typeface="SimSun" panose="02010600030101010101" pitchFamily="2" charset="-122"/>
            </a:endParaRPr>
          </a:p>
        </p:txBody>
      </p:sp>
      <p:pic>
        <p:nvPicPr>
          <p:cNvPr id="10" name="Picture 9">
            <a:extLst>
              <a:ext uri="{FF2B5EF4-FFF2-40B4-BE49-F238E27FC236}">
                <a16:creationId xmlns:a16="http://schemas.microsoft.com/office/drawing/2014/main" id="{15CE9E9C-E9D3-4C5C-A109-2110ECB9AB91}"/>
              </a:ext>
            </a:extLst>
          </p:cNvPr>
          <p:cNvPicPr>
            <a:picLocks noChangeAspect="1"/>
          </p:cNvPicPr>
          <p:nvPr/>
        </p:nvPicPr>
        <p:blipFill>
          <a:blip r:embed="rId2"/>
          <a:stretch>
            <a:fillRect/>
          </a:stretch>
        </p:blipFill>
        <p:spPr>
          <a:xfrm>
            <a:off x="1881175" y="2552701"/>
            <a:ext cx="7133607" cy="2177999"/>
          </a:xfrm>
          <a:prstGeom prst="rect">
            <a:avLst/>
          </a:prstGeom>
        </p:spPr>
      </p:pic>
      <p:sp>
        <p:nvSpPr>
          <p:cNvPr id="4" name="Rectangle 3">
            <a:extLst>
              <a:ext uri="{FF2B5EF4-FFF2-40B4-BE49-F238E27FC236}">
                <a16:creationId xmlns:a16="http://schemas.microsoft.com/office/drawing/2014/main" id="{F48B75B7-4CCD-41B9-8361-6D3DC868A4D8}"/>
              </a:ext>
            </a:extLst>
          </p:cNvPr>
          <p:cNvSpPr/>
          <p:nvPr/>
        </p:nvSpPr>
        <p:spPr>
          <a:xfrm>
            <a:off x="886780" y="1017573"/>
            <a:ext cx="9375806" cy="928459"/>
          </a:xfrm>
          <a:prstGeom prst="rect">
            <a:avLst/>
          </a:prstGeom>
        </p:spPr>
        <p:txBody>
          <a:bodyPr wrap="square">
            <a:spAutoFit/>
          </a:bodyPr>
          <a:lstStyle/>
          <a:p>
            <a:pPr hangingPunct="0">
              <a:spcBef>
                <a:spcPts val="965"/>
              </a:spcBef>
              <a:spcAft>
                <a:spcPts val="1200"/>
              </a:spcAft>
              <a:tabLst>
                <a:tab pos="504190" algn="l"/>
                <a:tab pos="1008380" algn="l"/>
                <a:tab pos="3079115" algn="ctr"/>
                <a:tab pos="6156960" algn="r"/>
                <a:tab pos="540385" algn="l"/>
                <a:tab pos="720090" algn="l"/>
                <a:tab pos="900430" algn="l"/>
                <a:tab pos="3079115" algn="ctr"/>
                <a:tab pos="6156960" algn="r"/>
              </a:tabLst>
            </a:pPr>
            <a:r>
              <a:rPr lang="en-CA" dirty="0">
                <a:latin typeface="Times New Roman" panose="02020603050405020304" pitchFamily="18" charset="0"/>
                <a:ea typeface="SimSun" panose="02010600030101010101" pitchFamily="2" charset="-122"/>
              </a:rPr>
              <a:t>sum = </a:t>
            </a:r>
            <a:r>
              <a:rPr lang="en-CA" dirty="0" err="1">
                <a:latin typeface="Times New Roman" panose="02020603050405020304" pitchFamily="18" charset="0"/>
                <a:ea typeface="SimSun" panose="02010600030101010101" pitchFamily="2" charset="-122"/>
              </a:rPr>
              <a:t>curr</a:t>
            </a:r>
            <a:r>
              <a:rPr lang="en-CA" dirty="0">
                <a:latin typeface="Times New Roman" panose="02020603050405020304" pitchFamily="18" charset="0"/>
                <a:ea typeface="SimSun" panose="02010600030101010101" pitchFamily="2" charset="-122"/>
              </a:rPr>
              <a:t> + ( ( sum + </a:t>
            </a:r>
            <a:r>
              <a:rPr lang="en-CA" strike="sngStrike" dirty="0">
                <a:highlight>
                  <a:srgbClr val="FFFF00"/>
                </a:highlight>
                <a:latin typeface="Times New Roman" panose="02020603050405020304" pitchFamily="18" charset="0"/>
                <a:ea typeface="SimSun" panose="02010600030101010101" pitchFamily="2" charset="-122"/>
              </a:rPr>
              <a:t>64</a:t>
            </a:r>
            <a:r>
              <a:rPr lang="en-CA" dirty="0">
                <a:highlight>
                  <a:srgbClr val="FFFF00"/>
                </a:highlight>
                <a:latin typeface="Times New Roman" panose="02020603050405020304" pitchFamily="18" charset="0"/>
                <a:ea typeface="SimSun" panose="02010600030101010101" pitchFamily="2" charset="-122"/>
              </a:rPr>
              <a:t>(1&lt;&lt;(</a:t>
            </a:r>
            <a:r>
              <a:rPr lang="en-CA" dirty="0" err="1">
                <a:highlight>
                  <a:srgbClr val="FFFF00"/>
                </a:highlight>
                <a:latin typeface="Times New Roman" panose="02020603050405020304" pitchFamily="18" charset="0"/>
                <a:ea typeface="SimSun" panose="02010600030101010101" pitchFamily="2" charset="-122"/>
              </a:rPr>
              <a:t>alfShiftY</a:t>
            </a:r>
            <a:r>
              <a:rPr lang="en-CA" dirty="0">
                <a:highlight>
                  <a:srgbClr val="FFFF00"/>
                </a:highlight>
                <a:latin typeface="Times New Roman" panose="02020603050405020304" pitchFamily="18" charset="0"/>
                <a:ea typeface="SimSun" panose="02010600030101010101" pitchFamily="2" charset="-122"/>
              </a:rPr>
              <a:t> - 1))</a:t>
            </a:r>
            <a:r>
              <a:rPr lang="en-CA" dirty="0">
                <a:latin typeface="Times New Roman" panose="02020603050405020304" pitchFamily="18" charset="0"/>
                <a:ea typeface="SimSun" panose="02010600030101010101" pitchFamily="2" charset="-122"/>
              </a:rPr>
              <a:t> )  &gt;&gt;  </a:t>
            </a:r>
            <a:r>
              <a:rPr lang="en-CA" dirty="0" err="1">
                <a:latin typeface="Times New Roman" panose="02020603050405020304" pitchFamily="18" charset="0"/>
                <a:ea typeface="SimSun" panose="02010600030101010101" pitchFamily="2" charset="-122"/>
              </a:rPr>
              <a:t>alfShiftY</a:t>
            </a:r>
            <a:r>
              <a:rPr lang="en-CA" dirty="0">
                <a:latin typeface="Times New Roman" panose="02020603050405020304" pitchFamily="18" charset="0"/>
                <a:ea typeface="SimSun" panose="02010600030101010101" pitchFamily="2" charset="-122"/>
              </a:rPr>
              <a:t>  )   	</a:t>
            </a:r>
            <a:r>
              <a:rPr lang="en-CA" dirty="0">
                <a:latin typeface="Times New Roman" panose="02020603050405020304" pitchFamily="18" charset="0"/>
                <a:ea typeface="Malgun Gothic" panose="020B0503020000020004" pitchFamily="34" charset="-127"/>
              </a:rPr>
              <a:t>(</a:t>
            </a:r>
            <a:r>
              <a:rPr lang="en-CA" dirty="0">
                <a:latin typeface="Times New Roman" panose="02020603050405020304" pitchFamily="18" charset="0"/>
                <a:ea typeface="SimSun" panose="02010600030101010101" pitchFamily="2" charset="-122"/>
              </a:rPr>
              <a:t>1467</a:t>
            </a:r>
            <a:r>
              <a:rPr lang="en-CA" dirty="0">
                <a:latin typeface="Times New Roman" panose="02020603050405020304" pitchFamily="18" charset="0"/>
                <a:ea typeface="Malgun Gothic" panose="020B0503020000020004" pitchFamily="34" charset="-127"/>
              </a:rPr>
              <a:t>)</a:t>
            </a:r>
            <a:endParaRPr lang="en-US" dirty="0">
              <a:latin typeface="Times New Roman" panose="02020603050405020304" pitchFamily="18" charset="0"/>
              <a:ea typeface="SimSun" panose="02010600030101010101" pitchFamily="2" charset="-122"/>
            </a:endParaRPr>
          </a:p>
          <a:p>
            <a:pPr hangingPunct="0">
              <a:spcBef>
                <a:spcPts val="965"/>
              </a:spcBef>
              <a:spcAft>
                <a:spcPts val="1200"/>
              </a:spcAft>
              <a:tabLst>
                <a:tab pos="504190" algn="l"/>
                <a:tab pos="1008380" algn="l"/>
                <a:tab pos="3079115" algn="ctr"/>
                <a:tab pos="6156960" algn="r"/>
                <a:tab pos="540385" algn="l"/>
                <a:tab pos="720090" algn="l"/>
                <a:tab pos="900430" algn="l"/>
                <a:tab pos="3079115" algn="ctr"/>
                <a:tab pos="6156960" algn="r"/>
              </a:tabLst>
            </a:pPr>
            <a:r>
              <a:rPr lang="en-CA" dirty="0">
                <a:latin typeface="Times New Roman" panose="02020603050405020304" pitchFamily="18" charset="0"/>
                <a:ea typeface="SimSun" panose="02010600030101010101" pitchFamily="2" charset="-122"/>
              </a:rPr>
              <a:t>sum = </a:t>
            </a:r>
            <a:r>
              <a:rPr lang="en-CA" dirty="0" err="1">
                <a:latin typeface="Times New Roman" panose="02020603050405020304" pitchFamily="18" charset="0"/>
                <a:ea typeface="SimSun" panose="02010600030101010101" pitchFamily="2" charset="-122"/>
              </a:rPr>
              <a:t>curr</a:t>
            </a:r>
            <a:r>
              <a:rPr lang="en-CA" dirty="0">
                <a:latin typeface="Times New Roman" panose="02020603050405020304" pitchFamily="18" charset="0"/>
                <a:ea typeface="SimSun" panose="02010600030101010101" pitchFamily="2" charset="-122"/>
              </a:rPr>
              <a:t> + ( ( sum + </a:t>
            </a:r>
            <a:r>
              <a:rPr lang="en-CA" strike="sngStrike" dirty="0">
                <a:highlight>
                  <a:srgbClr val="FFFF00"/>
                </a:highlight>
                <a:latin typeface="Times New Roman" panose="02020603050405020304" pitchFamily="18" charset="0"/>
                <a:ea typeface="SimSun" panose="02010600030101010101" pitchFamily="2" charset="-122"/>
              </a:rPr>
              <a:t>64</a:t>
            </a:r>
            <a:r>
              <a:rPr lang="en-CA" dirty="0">
                <a:highlight>
                  <a:srgbClr val="FFFF00"/>
                </a:highlight>
                <a:latin typeface="Times New Roman" panose="02020603050405020304" pitchFamily="18" charset="0"/>
                <a:ea typeface="SimSun" panose="02010600030101010101" pitchFamily="2" charset="-122"/>
              </a:rPr>
              <a:t>(1&lt;&lt;(</a:t>
            </a:r>
            <a:r>
              <a:rPr lang="en-CA" dirty="0" err="1">
                <a:highlight>
                  <a:srgbClr val="FFFF00"/>
                </a:highlight>
                <a:latin typeface="Times New Roman" panose="02020603050405020304" pitchFamily="18" charset="0"/>
                <a:ea typeface="SimSun" panose="02010600030101010101" pitchFamily="2" charset="-122"/>
              </a:rPr>
              <a:t>alfShiftC</a:t>
            </a:r>
            <a:r>
              <a:rPr lang="en-CA" dirty="0">
                <a:highlight>
                  <a:srgbClr val="FFFF00"/>
                </a:highlight>
                <a:latin typeface="Times New Roman" panose="02020603050405020304" pitchFamily="18" charset="0"/>
                <a:ea typeface="SimSun" panose="02010600030101010101" pitchFamily="2" charset="-122"/>
              </a:rPr>
              <a:t> - 1))</a:t>
            </a:r>
            <a:r>
              <a:rPr lang="en-CA" dirty="0">
                <a:latin typeface="Times New Roman" panose="02020603050405020304" pitchFamily="18" charset="0"/>
                <a:ea typeface="SimSun" panose="02010600030101010101" pitchFamily="2" charset="-122"/>
              </a:rPr>
              <a:t> )  &gt;&gt;  </a:t>
            </a:r>
            <a:r>
              <a:rPr lang="en-CA" dirty="0" err="1">
                <a:latin typeface="Times New Roman" panose="02020603050405020304" pitchFamily="18" charset="0"/>
                <a:ea typeface="Malgun Gothic" panose="020B0503020000020004" pitchFamily="34" charset="-127"/>
              </a:rPr>
              <a:t>alfShiftC</a:t>
            </a:r>
            <a:r>
              <a:rPr lang="en-CA" dirty="0">
                <a:latin typeface="Times New Roman" panose="02020603050405020304" pitchFamily="18" charset="0"/>
                <a:ea typeface="SimSun" panose="02010600030101010101" pitchFamily="2" charset="-122"/>
              </a:rPr>
              <a:t> )    	(1508)</a:t>
            </a:r>
            <a:endParaRPr lang="en-US" dirty="0">
              <a:latin typeface="Times New Roman" panose="02020603050405020304" pitchFamily="18" charset="0"/>
              <a:ea typeface="SimSun" panose="02010600030101010101" pitchFamily="2" charset="-122"/>
            </a:endParaRPr>
          </a:p>
        </p:txBody>
      </p:sp>
      <p:sp>
        <p:nvSpPr>
          <p:cNvPr id="8" name="Footer Placeholder 1">
            <a:extLst>
              <a:ext uri="{FF2B5EF4-FFF2-40B4-BE49-F238E27FC236}">
                <a16:creationId xmlns:a16="http://schemas.microsoft.com/office/drawing/2014/main" id="{43D5FAE5-867F-4754-93F0-FAC2288DF014}"/>
              </a:ext>
            </a:extLst>
          </p:cNvPr>
          <p:cNvSpPr>
            <a:spLocks noGrp="1"/>
          </p:cNvSpPr>
          <p:nvPr>
            <p:ph type="ftr" sz="quarter" idx="10"/>
          </p:nvPr>
        </p:nvSpPr>
        <p:spPr>
          <a:xfrm>
            <a:off x="495300" y="6578821"/>
            <a:ext cx="10489691" cy="236347"/>
          </a:xfrm>
        </p:spPr>
        <p:txBody>
          <a:bodyPr/>
          <a:lstStyle/>
          <a:p>
            <a:r>
              <a:rPr lang="en-US" sz="1600" dirty="0">
                <a:solidFill>
                  <a:schemeClr val="tx1"/>
                </a:solidFill>
              </a:rPr>
              <a:t>Thank Sharp for crosschecking</a:t>
            </a:r>
          </a:p>
        </p:txBody>
      </p:sp>
    </p:spTree>
    <p:extLst>
      <p:ext uri="{BB962C8B-B14F-4D97-AF65-F5344CB8AC3E}">
        <p14:creationId xmlns:p14="http://schemas.microsoft.com/office/powerpoint/2010/main" val="3573607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257954231A76C44B0D04C9AEE4292A8" ma:contentTypeVersion="13" ma:contentTypeDescription="Create a new document." ma:contentTypeScope="" ma:versionID="bd5d85bf81e759885fc17efb5c071a6a">
  <xsd:schema xmlns:xsd="http://www.w3.org/2001/XMLSchema" xmlns:xs="http://www.w3.org/2001/XMLSchema" xmlns:p="http://schemas.microsoft.com/office/2006/metadata/properties" xmlns:ns3="bcc01d59-85de-4ef9-881e-76d8b6a6f841" xmlns:ns4="4b1de6fe-44aa-4e13-b7e7-ab260d1ea5f8" targetNamespace="http://schemas.microsoft.com/office/2006/metadata/properties" ma:root="true" ma:fieldsID="0e6bb5a5dc15da04c4d3f1634f6191cf" ns3:_="" ns4:_="">
    <xsd:import namespace="bcc01d59-85de-4ef9-881e-76d8b6a6f841"/>
    <xsd:import namespace="4b1de6fe-44aa-4e13-b7e7-ab260d1ea5f8"/>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c01d59-85de-4ef9-881e-76d8b6a6f8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b1de6fe-44aa-4e13-b7e7-ab260d1ea5f8"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9920774-02F3-427A-BED1-640507E4231B}">
  <ds:schemaRefs>
    <ds:schemaRef ds:uri="http://schemas.microsoft.com/sharepoint/v3/contenttype/forms"/>
  </ds:schemaRefs>
</ds:datastoreItem>
</file>

<file path=customXml/itemProps2.xml><?xml version="1.0" encoding="utf-8"?>
<ds:datastoreItem xmlns:ds="http://schemas.openxmlformats.org/officeDocument/2006/customXml" ds:itemID="{8CEA4E7D-F3A7-40BC-AC8F-7ED8BFDF2F0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cc01d59-85de-4ef9-881e-76d8b6a6f841"/>
    <ds:schemaRef ds:uri="4b1de6fe-44aa-4e13-b7e7-ab260d1ea5f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0E41F3A-68D8-4E15-8799-16762F7A28BC}">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blank</Template>
  <TotalTime>47</TotalTime>
  <Words>438</Words>
  <Application>Microsoft Office PowerPoint</Application>
  <PresentationFormat>Widescreen</PresentationFormat>
  <Paragraphs>113</Paragraphs>
  <Slides>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Century Gothic</vt:lpstr>
      <vt:lpstr>Microsoft Sans Serif</vt:lpstr>
      <vt:lpstr>Times New Roman</vt:lpstr>
      <vt:lpstr>Qualcomm Executive External</vt:lpstr>
      <vt:lpstr>JVET-R0231: AHG2: Rounding offsets for adaptive loop filter</vt:lpstr>
      <vt:lpstr>Filter strength reduction for ALF virtual boundary</vt:lpstr>
      <vt:lpstr>Method 1: Adjust rounding offset according alfShiftY/C</vt:lpstr>
      <vt:lpstr>Method 2: Extending to CCALF</vt:lpstr>
      <vt:lpstr>Method 3: Method 1 + Method 2</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JVET-R0230: AHG2: Syntax clean-up for cross component adaptive loop filter</dc:title>
  <dc:creator>Nan Hu</dc:creator>
  <cp:lastModifiedBy>Nan Hu</cp:lastModifiedBy>
  <cp:revision>1</cp:revision>
  <dcterms:created xsi:type="dcterms:W3CDTF">2020-04-09T05:35:03Z</dcterms:created>
  <dcterms:modified xsi:type="dcterms:W3CDTF">2020-04-09T15:24:46Z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0x0101004257954231A76C44B0D04C9AEE4292A8</vt:lpwstr>
  </property>
</Properties>
</file>