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7"/>
  </p:notesMasterIdLst>
  <p:handoutMasterIdLst>
    <p:handoutMasterId r:id="rId8"/>
  </p:handoutMasterIdLst>
  <p:sldIdLst>
    <p:sldId id="334" r:id="rId2"/>
    <p:sldId id="376" r:id="rId3"/>
    <p:sldId id="379" r:id="rId4"/>
    <p:sldId id="374" r:id="rId5"/>
    <p:sldId id="38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5" autoAdjust="0"/>
    <p:restoredTop sz="88765" autoAdjust="0"/>
  </p:normalViewPr>
  <p:slideViewPr>
    <p:cSldViewPr snapToGrid="0" snapToObjects="1">
      <p:cViewPr varScale="1">
        <p:scale>
          <a:sx n="98" d="100"/>
          <a:sy n="98" d="100"/>
        </p:scale>
        <p:origin x="1016" y="1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2020/4/8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2020/4/8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21707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96775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29960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Document.doc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838200" y="1429647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JVET-R0223 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CA" b="1" dirty="0"/>
              <a:t>AHG16: On DMVR and wraparound motion compensation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15343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763953" y="1201371"/>
            <a:ext cx="1089674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Motivation</a:t>
            </a:r>
          </a:p>
          <a:p>
            <a:pPr lvl="1"/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Simplify the operation of DMVR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change</a:t>
            </a:r>
          </a:p>
          <a:p>
            <a:pPr lvl="1"/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Skip wrap-around clipping operation for the bilinear interpolation in DMVR motion search process</a:t>
            </a:r>
          </a:p>
        </p:txBody>
      </p:sp>
    </p:spTree>
    <p:extLst>
      <p:ext uri="{BB962C8B-B14F-4D97-AF65-F5344CB8AC3E}">
        <p14:creationId xmlns:p14="http://schemas.microsoft.com/office/powerpoint/2010/main" val="103220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C9988D-187F-5B44-A08D-922D25C68F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5B8BA8-DA0B-6B47-BBA7-C0AA1434799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659953" y="535578"/>
            <a:ext cx="9084129" cy="6185897"/>
          </a:xfrm>
          <a:prstGeom prst="rect">
            <a:avLst/>
          </a:prstGeom>
        </p:spPr>
      </p:pic>
      <p:sp>
        <p:nvSpPr>
          <p:cNvPr id="6" name="文本框 9">
            <a:extLst>
              <a:ext uri="{FF2B5EF4-FFF2-40B4-BE49-F238E27FC236}">
                <a16:creationId xmlns:a16="http://schemas.microsoft.com/office/drawing/2014/main" id="{3EE3C920-6C8A-5843-A596-26F8FFB09B6F}"/>
              </a:ext>
            </a:extLst>
          </p:cNvPr>
          <p:cNvSpPr txBox="1"/>
          <p:nvPr/>
        </p:nvSpPr>
        <p:spPr>
          <a:xfrm>
            <a:off x="301486" y="136525"/>
            <a:ext cx="36166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DMVR block diagram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257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63953" y="346803"/>
            <a:ext cx="29626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B43ADF90-3C5B-FD47-B9BE-F5C155BAD534}"/>
              </a:ext>
            </a:extLst>
          </p:cNvPr>
          <p:cNvSpPr/>
          <p:nvPr/>
        </p:nvSpPr>
        <p:spPr>
          <a:xfrm>
            <a:off x="4253032" y="2161039"/>
            <a:ext cx="28137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to VTM8.0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5912F73-4DC4-5642-8303-A789616F45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0423182"/>
              </p:ext>
            </p:extLst>
          </p:nvPr>
        </p:nvGraphicFramePr>
        <p:xfrm>
          <a:off x="1377908" y="2698795"/>
          <a:ext cx="9777773" cy="1838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Document" r:id="rId4" imgW="5943600" imgH="1117600" progId="Word.Document.12">
                  <p:embed/>
                </p:oleObj>
              </mc:Choice>
              <mc:Fallback>
                <p:oleObj name="Document" r:id="rId4" imgW="5943600" imgH="1117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77908" y="2698795"/>
                        <a:ext cx="9777773" cy="1838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F5878A92-D08D-C04D-B121-3E7342DF9089}"/>
              </a:ext>
            </a:extLst>
          </p:cNvPr>
          <p:cNvSpPr/>
          <p:nvPr/>
        </p:nvSpPr>
        <p:spPr>
          <a:xfrm>
            <a:off x="4077412" y="4674997"/>
            <a:ext cx="4378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no subjective visual difference was observed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32273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1D3F4C-AA3B-1A40-98E7-5FE61D5000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7498AD-9E51-384D-B870-C61B496664D5}"/>
              </a:ext>
            </a:extLst>
          </p:cNvPr>
          <p:cNvSpPr txBox="1"/>
          <p:nvPr/>
        </p:nvSpPr>
        <p:spPr>
          <a:xfrm>
            <a:off x="3013169" y="2844225"/>
            <a:ext cx="61656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Thanks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MediaTek for crosschecking</a:t>
            </a:r>
          </a:p>
        </p:txBody>
      </p:sp>
    </p:spTree>
    <p:extLst>
      <p:ext uri="{BB962C8B-B14F-4D97-AF65-F5344CB8AC3E}">
        <p14:creationId xmlns:p14="http://schemas.microsoft.com/office/powerpoint/2010/main" val="4220134786"/>
      </p:ext>
    </p:extLst>
  </p:cSld>
  <p:clrMapOvr>
    <a:masterClrMapping/>
  </p:clrMapOvr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24767</TotalTime>
  <Words>57</Words>
  <Application>Microsoft Macintosh PowerPoint</Application>
  <PresentationFormat>Widescreen</PresentationFormat>
  <Paragraphs>25</Paragraphs>
  <Slides>5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DengXian</vt:lpstr>
      <vt:lpstr>Microsoft YaHei</vt:lpstr>
      <vt:lpstr>宋体</vt:lpstr>
      <vt:lpstr>Arial</vt:lpstr>
      <vt:lpstr>Times New Roman</vt:lpstr>
      <vt:lpstr>浅色</vt:lpstr>
      <vt:lpstr>Microsoft Word Document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Daniel Luo</cp:lastModifiedBy>
  <cp:revision>1434</cp:revision>
  <dcterms:created xsi:type="dcterms:W3CDTF">2018-05-21T01:42:17Z</dcterms:created>
  <dcterms:modified xsi:type="dcterms:W3CDTF">2020-04-13T20:43:09Z</dcterms:modified>
</cp:coreProperties>
</file>