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22"/>
  </p:sldMasterIdLst>
  <p:notesMasterIdLst>
    <p:notesMasterId r:id="rId34"/>
  </p:notesMasterIdLst>
  <p:handoutMasterIdLst>
    <p:handoutMasterId r:id="rId35"/>
  </p:handoutMasterIdLst>
  <p:sldIdLst>
    <p:sldId id="256" r:id="rId23"/>
    <p:sldId id="258" r:id="rId24"/>
    <p:sldId id="260" r:id="rId25"/>
    <p:sldId id="261" r:id="rId26"/>
    <p:sldId id="262" r:id="rId27"/>
    <p:sldId id="263" r:id="rId28"/>
    <p:sldId id="264" r:id="rId29"/>
    <p:sldId id="259" r:id="rId30"/>
    <p:sldId id="265" r:id="rId31"/>
    <p:sldId id="266" r:id="rId32"/>
    <p:sldId id="267" r:id="rId33"/>
  </p:sldIdLst>
  <p:sldSz cx="12192000" cy="6858000"/>
  <p:notesSz cx="6858000" cy="9144000"/>
  <p:embeddedFontLst>
    <p:embeddedFont>
      <p:font typeface="Ericsson Hilda" panose="00000500000000000000" pitchFamily="2" charset="0"/>
      <p:regular r:id="rId36"/>
      <p:bold r:id="rId37"/>
    </p:embeddedFont>
    <p:embeddedFont>
      <p:font typeface="Ericsson Hilda Light" panose="00000400000000000000" pitchFamily="2" charset="0"/>
      <p:regular r:id="rId38"/>
    </p:embeddedFont>
    <p:embeddedFont>
      <p:font typeface="Ericsson Technical Icons" panose="00000500000000000000" pitchFamily="2" charset="0"/>
      <p:regular r:id="rId39"/>
      <p:bold r:id="rId40"/>
      <p:italic r:id="rId41"/>
      <p:boldItalic r:id="rId42"/>
    </p:embeddedFont>
  </p:embeddedFontLst>
  <p:defaultTextStyle>
    <a:defPPr>
      <a:defRPr lang="en-US"/>
    </a:defPPr>
    <a:lvl1pPr marL="1800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  <a:ea typeface="+mn-ea"/>
        <a:cs typeface="+mn-cs"/>
      </a:defRPr>
    </a:lvl1pPr>
    <a:lvl2pPr marL="36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2pPr>
    <a:lvl3pPr marL="54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3pPr>
    <a:lvl4pPr marL="72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4pPr>
    <a:lvl5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 kern="1000" spc="-30">
        <a:solidFill>
          <a:schemeClr val="tx1"/>
        </a:solidFill>
        <a:latin typeface="+mn-lt"/>
      </a:defRPr>
    </a:lvl5pPr>
    <a:lvl6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6pPr>
    <a:lvl7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7pPr>
    <a:lvl8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8pPr>
    <a:lvl9pPr marL="903600" indent="-180000" algn="l" rtl="0" eaLnBrk="1" fontAlgn="base" hangingPunct="1">
      <a:spcBef>
        <a:spcPts val="300"/>
      </a:spcBef>
      <a:spcAft>
        <a:spcPct val="0"/>
      </a:spcAft>
      <a:buClrTx/>
      <a:buFont typeface="Ericsson Hilda" panose="00000500000000000000" pitchFamily="2" charset="0"/>
      <a:buChar char="●"/>
      <a:defRPr sz="2000">
        <a:solidFill>
          <a:schemeClr val="tx1"/>
        </a:solidFill>
        <a:latin typeface="+mn-l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2424"/>
    <a:srgbClr val="767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E981B5-2CD2-41A4-98BF-A8C57387F7A5}" v="181" dt="2020-04-14T07:35:02.3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6" autoAdjust="0"/>
    <p:restoredTop sz="93284" autoAdjust="0"/>
  </p:normalViewPr>
  <p:slideViewPr>
    <p:cSldViewPr snapToGrid="0" snapToObjects="1" showGuides="1">
      <p:cViewPr varScale="1">
        <p:scale>
          <a:sx n="86" d="100"/>
          <a:sy n="86" d="100"/>
        </p:scale>
        <p:origin x="33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slide" Target="slides/slide4.xml"/><Relationship Id="rId39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customXml" Target="../customXml/item21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microsoft.com/office/2016/11/relationships/changesInfo" Target="changesInfos/changesInfo1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7.xml"/><Relationship Id="rId41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font" Target="fonts/font1.fntdata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9.xml"/><Relationship Id="rId44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Master" Target="slideMasters/slideMaster1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handoutMaster" Target="handoutMasters/handoutMaster1.xml"/><Relationship Id="rId43" Type="http://schemas.openxmlformats.org/officeDocument/2006/relationships/presProps" Target="presProps.xml"/><Relationship Id="rId48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opher Hollmann" userId="a4c1ec2e-8c58-4719-a9c8-a89840bae2fe" providerId="ADAL" clId="{D0E981B5-2CD2-41A4-98BF-A8C57387F7A5}"/>
    <pc:docChg chg="custSel addSld delSld modSld modMainMaster modNotesMaster modHandout">
      <pc:chgData name="Christopher Hollmann" userId="a4c1ec2e-8c58-4719-a9c8-a89840bae2fe" providerId="ADAL" clId="{D0E981B5-2CD2-41A4-98BF-A8C57387F7A5}" dt="2020-04-14T07:39:39.669" v="1455" actId="121"/>
      <pc:docMkLst>
        <pc:docMk/>
      </pc:docMkLst>
      <pc:sldChg chg="modSp">
        <pc:chgData name="Christopher Hollmann" userId="a4c1ec2e-8c58-4719-a9c8-a89840bae2fe" providerId="ADAL" clId="{D0E981B5-2CD2-41A4-98BF-A8C57387F7A5}" dt="2020-04-09T16:35:19.134" v="1322" actId="20577"/>
        <pc:sldMkLst>
          <pc:docMk/>
          <pc:sldMk cId="1511361432" sldId="256"/>
        </pc:sldMkLst>
        <pc:spChg chg="mod">
          <ac:chgData name="Christopher Hollmann" userId="a4c1ec2e-8c58-4719-a9c8-a89840bae2fe" providerId="ADAL" clId="{D0E981B5-2CD2-41A4-98BF-A8C57387F7A5}" dt="2020-04-09T16:35:19.134" v="1322" actId="20577"/>
          <ac:spMkLst>
            <pc:docMk/>
            <pc:sldMk cId="1511361432" sldId="256"/>
            <ac:spMk id="4" creationId="{117EB667-106F-46F1-8137-95F985AAF97C}"/>
          </ac:spMkLst>
        </pc:spChg>
      </pc:sldChg>
      <pc:sldChg chg="addSp modSp">
        <pc:chgData name="Christopher Hollmann" userId="a4c1ec2e-8c58-4719-a9c8-a89840bae2fe" providerId="ADAL" clId="{D0E981B5-2CD2-41A4-98BF-A8C57387F7A5}" dt="2020-04-09T16:33:16.926" v="1292" actId="20577"/>
        <pc:sldMkLst>
          <pc:docMk/>
          <pc:sldMk cId="293919414" sldId="258"/>
        </pc:sldMkLst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2" creationId="{6609A94A-6F13-4123-B8D8-2EA96CD263E3}"/>
          </ac:spMkLst>
        </pc:spChg>
        <pc:spChg chg="mod">
          <ac:chgData name="Christopher Hollmann" userId="a4c1ec2e-8c58-4719-a9c8-a89840bae2fe" providerId="ADAL" clId="{D0E981B5-2CD2-41A4-98BF-A8C57387F7A5}" dt="2020-04-09T16:33:16.926" v="1292" actId="20577"/>
          <ac:spMkLst>
            <pc:docMk/>
            <pc:sldMk cId="293919414" sldId="258"/>
            <ac:spMk id="9" creationId="{98FE6BC3-9115-4612-B552-A35F1E546D11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34" creationId="{97059104-3E65-4711-BED2-1FD660418A4B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36" creationId="{2F1705E9-B413-442B-AC72-7FA08DB7048B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37" creationId="{2743773B-3196-45F6-A63E-C196420F33B9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38" creationId="{BFDD6A52-5CCB-46A8-972B-A7E0CED395AB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40" creationId="{647F5A6C-5FBB-4549-9DDA-8B1512BDC9A1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41" creationId="{5CE3CAD0-4AEC-43AC-AE0B-443B6AF47B3B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42" creationId="{5B43EAFA-50FA-42CF-8E8B-38292167AAB3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43" creationId="{DD362A43-3523-489E-B05C-3073B3CCA4A9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44" creationId="{35CFD4B4-E6EC-40F5-8BC5-DF0E5C1814E7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45" creationId="{9B4FA826-B267-45F9-A678-213234E54FE0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46" creationId="{D84952B0-F70D-4890-A4E6-0075F85B80C7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47" creationId="{B34AAEAB-D9A3-4920-9C42-233505AC0AB2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54" creationId="{F6EC4525-5F6C-44E3-A0AE-1F3A3CD18E3E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56" creationId="{879CE4ED-8CD7-46A9-B009-155332FA6D56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57" creationId="{6A410469-3EC9-4D5B-BA27-8D013CBC3F2F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58" creationId="{27264643-A93C-4DE6-BF54-AEB8D4A00869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59" creationId="{F6295874-A7CB-4BCD-9433-D5662DCB3E80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60" creationId="{8C9F2242-43C3-4F25-B73A-685F5EC701D7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61" creationId="{FDCCBDD5-C8AC-43F6-A02C-FABDA1B5EFAE}"/>
          </ac:spMkLst>
        </pc:spChg>
        <pc:spChg chg="mod">
          <ac:chgData name="Christopher Hollmann" userId="a4c1ec2e-8c58-4719-a9c8-a89840bae2fe" providerId="ADAL" clId="{D0E981B5-2CD2-41A4-98BF-A8C57387F7A5}" dt="2020-04-08T17:03:24.829" v="186" actId="164"/>
          <ac:spMkLst>
            <pc:docMk/>
            <pc:sldMk cId="293919414" sldId="258"/>
            <ac:spMk id="62" creationId="{B705B732-5A90-4E13-B914-98993CBBAF77}"/>
          </ac:spMkLst>
        </pc:spChg>
        <pc:grpChg chg="add mod">
          <ac:chgData name="Christopher Hollmann" userId="a4c1ec2e-8c58-4719-a9c8-a89840bae2fe" providerId="ADAL" clId="{D0E981B5-2CD2-41A4-98BF-A8C57387F7A5}" dt="2020-04-08T17:03:24.829" v="186" actId="164"/>
          <ac:grpSpMkLst>
            <pc:docMk/>
            <pc:sldMk cId="293919414" sldId="258"/>
            <ac:grpSpMk id="63" creationId="{EF458EF0-5C76-4EFB-A70F-971BCF144126}"/>
          </ac:grpSpMkLst>
        </pc:grp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4" creationId="{FCDA2CEE-14DE-4668-80DF-BA19C04A5FF8}"/>
          </ac:cxnSpMkLst>
        </pc:cxn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7" creationId="{E37770A6-A4DC-4216-8F5F-272B16FCBBC9}"/>
          </ac:cxnSpMkLst>
        </pc:cxn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10" creationId="{A0F67867-6C8D-4366-8124-FB493120475B}"/>
          </ac:cxnSpMkLst>
        </pc:cxn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13" creationId="{9497E081-F98A-48FA-88CE-3ECFCD2B282F}"/>
          </ac:cxnSpMkLst>
        </pc:cxn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16" creationId="{639CAFD2-E339-4D88-91D8-A47AEED49619}"/>
          </ac:cxnSpMkLst>
        </pc:cxn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19" creationId="{DC09D6F7-1264-4A0C-B4B3-1DAF7C61B017}"/>
          </ac:cxnSpMkLst>
        </pc:cxn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22" creationId="{2E423E25-5763-4031-838E-0C12506CD19C}"/>
          </ac:cxnSpMkLst>
        </pc:cxn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25" creationId="{F7C2851E-4BFC-48BC-B4BB-600F8EE07F7B}"/>
          </ac:cxnSpMkLst>
        </pc:cxn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28" creationId="{3D261D4B-8B10-4B3A-B22D-A924D0777FCE}"/>
          </ac:cxnSpMkLst>
        </pc:cxnChg>
        <pc:cxnChg chg="mod">
          <ac:chgData name="Christopher Hollmann" userId="a4c1ec2e-8c58-4719-a9c8-a89840bae2fe" providerId="ADAL" clId="{D0E981B5-2CD2-41A4-98BF-A8C57387F7A5}" dt="2020-04-08T17:03:24.829" v="186" actId="164"/>
          <ac:cxnSpMkLst>
            <pc:docMk/>
            <pc:sldMk cId="293919414" sldId="258"/>
            <ac:cxnSpMk id="31" creationId="{567C4721-8F57-4AE5-9564-EF6D2916D027}"/>
          </ac:cxnSpMkLst>
        </pc:cxnChg>
      </pc:sldChg>
      <pc:sldChg chg="addSp modSp add">
        <pc:chgData name="Christopher Hollmann" userId="a4c1ec2e-8c58-4719-a9c8-a89840bae2fe" providerId="ADAL" clId="{D0E981B5-2CD2-41A4-98BF-A8C57387F7A5}" dt="2020-04-09T16:33:37.952" v="1302" actId="20577"/>
        <pc:sldMkLst>
          <pc:docMk/>
          <pc:sldMk cId="1047288054" sldId="260"/>
        </pc:sldMkLst>
        <pc:spChg chg="mod">
          <ac:chgData name="Christopher Hollmann" userId="a4c1ec2e-8c58-4719-a9c8-a89840bae2fe" providerId="ADAL" clId="{D0E981B5-2CD2-41A4-98BF-A8C57387F7A5}" dt="2020-04-08T17:03:08.531" v="185" actId="20577"/>
          <ac:spMkLst>
            <pc:docMk/>
            <pc:sldMk cId="1047288054" sldId="260"/>
            <ac:spMk id="2" creationId="{D60884B3-6016-45F7-A2AA-C812FA6C6A7A}"/>
          </ac:spMkLst>
        </pc:spChg>
        <pc:spChg chg="mod">
          <ac:chgData name="Christopher Hollmann" userId="a4c1ec2e-8c58-4719-a9c8-a89840bae2fe" providerId="ADAL" clId="{D0E981B5-2CD2-41A4-98BF-A8C57387F7A5}" dt="2020-04-09T16:33:37.952" v="1302" actId="20577"/>
          <ac:spMkLst>
            <pc:docMk/>
            <pc:sldMk cId="1047288054" sldId="260"/>
            <ac:spMk id="3" creationId="{4D77C97D-0226-45B0-8C87-EFA276364621}"/>
          </ac:spMkLst>
        </pc:spChg>
        <pc:grpChg chg="add">
          <ac:chgData name="Christopher Hollmann" userId="a4c1ec2e-8c58-4719-a9c8-a89840bae2fe" providerId="ADAL" clId="{D0E981B5-2CD2-41A4-98BF-A8C57387F7A5}" dt="2020-04-08T17:03:28.907" v="187"/>
          <ac:grpSpMkLst>
            <pc:docMk/>
            <pc:sldMk cId="1047288054" sldId="260"/>
            <ac:grpSpMk id="4" creationId="{C1AF302E-F2F9-45A0-92D5-3B781A9424CD}"/>
          </ac:grpSpMkLst>
        </pc:grpChg>
        <pc:cxnChg chg="mod">
          <ac:chgData name="Christopher Hollmann" userId="a4c1ec2e-8c58-4719-a9c8-a89840bae2fe" providerId="ADAL" clId="{D0E981B5-2CD2-41A4-98BF-A8C57387F7A5}" dt="2020-04-08T17:18:45.220" v="907" actId="208"/>
          <ac:cxnSpMkLst>
            <pc:docMk/>
            <pc:sldMk cId="1047288054" sldId="260"/>
            <ac:cxnSpMk id="14" creationId="{06A24725-2245-4526-B14F-0B98D92AD745}"/>
          </ac:cxnSpMkLst>
        </pc:cxnChg>
        <pc:cxnChg chg="mod">
          <ac:chgData name="Christopher Hollmann" userId="a4c1ec2e-8c58-4719-a9c8-a89840bae2fe" providerId="ADAL" clId="{D0E981B5-2CD2-41A4-98BF-A8C57387F7A5}" dt="2020-04-08T17:18:45.220" v="907" actId="208"/>
          <ac:cxnSpMkLst>
            <pc:docMk/>
            <pc:sldMk cId="1047288054" sldId="260"/>
            <ac:cxnSpMk id="15" creationId="{F9659992-5F16-4A26-8ECB-D4012B7EA414}"/>
          </ac:cxnSpMkLst>
        </pc:cxnChg>
      </pc:sldChg>
      <pc:sldChg chg="modSp add">
        <pc:chgData name="Christopher Hollmann" userId="a4c1ec2e-8c58-4719-a9c8-a89840bae2fe" providerId="ADAL" clId="{D0E981B5-2CD2-41A4-98BF-A8C57387F7A5}" dt="2020-04-09T16:35:41.651" v="1326" actId="20577"/>
        <pc:sldMkLst>
          <pc:docMk/>
          <pc:sldMk cId="1416149775" sldId="261"/>
        </pc:sldMkLst>
        <pc:spChg chg="mod">
          <ac:chgData name="Christopher Hollmann" userId="a4c1ec2e-8c58-4719-a9c8-a89840bae2fe" providerId="ADAL" clId="{D0E981B5-2CD2-41A4-98BF-A8C57387F7A5}" dt="2020-04-08T17:06:14.785" v="356" actId="20577"/>
          <ac:spMkLst>
            <pc:docMk/>
            <pc:sldMk cId="1416149775" sldId="261"/>
            <ac:spMk id="2" creationId="{D60884B3-6016-45F7-A2AA-C812FA6C6A7A}"/>
          </ac:spMkLst>
        </pc:spChg>
        <pc:spChg chg="mod">
          <ac:chgData name="Christopher Hollmann" userId="a4c1ec2e-8c58-4719-a9c8-a89840bae2fe" providerId="ADAL" clId="{D0E981B5-2CD2-41A4-98BF-A8C57387F7A5}" dt="2020-04-09T16:35:41.651" v="1326" actId="20577"/>
          <ac:spMkLst>
            <pc:docMk/>
            <pc:sldMk cId="1416149775" sldId="261"/>
            <ac:spMk id="3" creationId="{4D77C97D-0226-45B0-8C87-EFA276364621}"/>
          </ac:spMkLst>
        </pc:spChg>
        <pc:cxnChg chg="mod">
          <ac:chgData name="Christopher Hollmann" userId="a4c1ec2e-8c58-4719-a9c8-a89840bae2fe" providerId="ADAL" clId="{D0E981B5-2CD2-41A4-98BF-A8C57387F7A5}" dt="2020-04-09T15:40:59.547" v="1166" actId="208"/>
          <ac:cxnSpMkLst>
            <pc:docMk/>
            <pc:sldMk cId="1416149775" sldId="261"/>
            <ac:cxnSpMk id="8" creationId="{B262BA1E-3BA0-4D08-AF4E-A54D77CF3786}"/>
          </ac:cxnSpMkLst>
        </pc:cxnChg>
        <pc:cxnChg chg="mod">
          <ac:chgData name="Christopher Hollmann" userId="a4c1ec2e-8c58-4719-a9c8-a89840bae2fe" providerId="ADAL" clId="{D0E981B5-2CD2-41A4-98BF-A8C57387F7A5}" dt="2020-04-09T15:40:59.547" v="1166" actId="208"/>
          <ac:cxnSpMkLst>
            <pc:docMk/>
            <pc:sldMk cId="1416149775" sldId="261"/>
            <ac:cxnSpMk id="9" creationId="{03ECBB37-B09E-40AE-B97B-6C9B3A38DC0B}"/>
          </ac:cxnSpMkLst>
        </pc:cxnChg>
        <pc:cxnChg chg="mod">
          <ac:chgData name="Christopher Hollmann" userId="a4c1ec2e-8c58-4719-a9c8-a89840bae2fe" providerId="ADAL" clId="{D0E981B5-2CD2-41A4-98BF-A8C57387F7A5}" dt="2020-04-09T15:40:59.547" v="1166" actId="208"/>
          <ac:cxnSpMkLst>
            <pc:docMk/>
            <pc:sldMk cId="1416149775" sldId="261"/>
            <ac:cxnSpMk id="10" creationId="{CBD9582F-8B69-4AB9-9097-CB93014E8722}"/>
          </ac:cxnSpMkLst>
        </pc:cxnChg>
        <pc:cxnChg chg="mod">
          <ac:chgData name="Christopher Hollmann" userId="a4c1ec2e-8c58-4719-a9c8-a89840bae2fe" providerId="ADAL" clId="{D0E981B5-2CD2-41A4-98BF-A8C57387F7A5}" dt="2020-04-09T15:40:59.547" v="1166" actId="208"/>
          <ac:cxnSpMkLst>
            <pc:docMk/>
            <pc:sldMk cId="1416149775" sldId="261"/>
            <ac:cxnSpMk id="11" creationId="{86F70419-2B9B-4943-BABC-06DE4970035E}"/>
          </ac:cxnSpMkLst>
        </pc:cxnChg>
        <pc:cxnChg chg="mod">
          <ac:chgData name="Christopher Hollmann" userId="a4c1ec2e-8c58-4719-a9c8-a89840bae2fe" providerId="ADAL" clId="{D0E981B5-2CD2-41A4-98BF-A8C57387F7A5}" dt="2020-04-09T15:40:59.547" v="1166" actId="208"/>
          <ac:cxnSpMkLst>
            <pc:docMk/>
            <pc:sldMk cId="1416149775" sldId="261"/>
            <ac:cxnSpMk id="12" creationId="{CE5C8409-4793-4BD8-9B6F-A6883627D7CB}"/>
          </ac:cxnSpMkLst>
        </pc:cxnChg>
        <pc:cxnChg chg="mod">
          <ac:chgData name="Christopher Hollmann" userId="a4c1ec2e-8c58-4719-a9c8-a89840bae2fe" providerId="ADAL" clId="{D0E981B5-2CD2-41A4-98BF-A8C57387F7A5}" dt="2020-04-09T15:40:59.547" v="1166" actId="208"/>
          <ac:cxnSpMkLst>
            <pc:docMk/>
            <pc:sldMk cId="1416149775" sldId="261"/>
            <ac:cxnSpMk id="13" creationId="{D0F114F4-CFBD-4F75-BF26-7D9AEA13CBDB}"/>
          </ac:cxnSpMkLst>
        </pc:cxnChg>
        <pc:cxnChg chg="mod">
          <ac:chgData name="Christopher Hollmann" userId="a4c1ec2e-8c58-4719-a9c8-a89840bae2fe" providerId="ADAL" clId="{D0E981B5-2CD2-41A4-98BF-A8C57387F7A5}" dt="2020-04-08T17:21:17.636" v="918" actId="208"/>
          <ac:cxnSpMkLst>
            <pc:docMk/>
            <pc:sldMk cId="1416149775" sldId="261"/>
            <ac:cxnSpMk id="14" creationId="{06A24725-2245-4526-B14F-0B98D92AD745}"/>
          </ac:cxnSpMkLst>
        </pc:cxnChg>
        <pc:cxnChg chg="mod">
          <ac:chgData name="Christopher Hollmann" userId="a4c1ec2e-8c58-4719-a9c8-a89840bae2fe" providerId="ADAL" clId="{D0E981B5-2CD2-41A4-98BF-A8C57387F7A5}" dt="2020-04-08T17:21:17.636" v="918" actId="208"/>
          <ac:cxnSpMkLst>
            <pc:docMk/>
            <pc:sldMk cId="1416149775" sldId="261"/>
            <ac:cxnSpMk id="15" creationId="{F9659992-5F16-4A26-8ECB-D4012B7EA414}"/>
          </ac:cxnSpMkLst>
        </pc:cxnChg>
      </pc:sldChg>
      <pc:sldChg chg="addSp modSp add">
        <pc:chgData name="Christopher Hollmann" userId="a4c1ec2e-8c58-4719-a9c8-a89840bae2fe" providerId="ADAL" clId="{D0E981B5-2CD2-41A4-98BF-A8C57387F7A5}" dt="2020-04-09T16:34:32.829" v="1316" actId="20577"/>
        <pc:sldMkLst>
          <pc:docMk/>
          <pc:sldMk cId="2035473642" sldId="262"/>
        </pc:sldMkLst>
        <pc:spChg chg="mod">
          <ac:chgData name="Christopher Hollmann" userId="a4c1ec2e-8c58-4719-a9c8-a89840bae2fe" providerId="ADAL" clId="{D0E981B5-2CD2-41A4-98BF-A8C57387F7A5}" dt="2020-04-08T17:08:44.947" v="420" actId="20577"/>
          <ac:spMkLst>
            <pc:docMk/>
            <pc:sldMk cId="2035473642" sldId="262"/>
            <ac:spMk id="2" creationId="{D60884B3-6016-45F7-A2AA-C812FA6C6A7A}"/>
          </ac:spMkLst>
        </pc:spChg>
        <pc:spChg chg="mod">
          <ac:chgData name="Christopher Hollmann" userId="a4c1ec2e-8c58-4719-a9c8-a89840bae2fe" providerId="ADAL" clId="{D0E981B5-2CD2-41A4-98BF-A8C57387F7A5}" dt="2020-04-09T16:34:32.829" v="1316" actId="20577"/>
          <ac:spMkLst>
            <pc:docMk/>
            <pc:sldMk cId="2035473642" sldId="262"/>
            <ac:spMk id="3" creationId="{4D77C97D-0226-45B0-8C87-EFA276364621}"/>
          </ac:spMkLst>
        </pc:spChg>
        <pc:cxnChg chg="mod">
          <ac:chgData name="Christopher Hollmann" userId="a4c1ec2e-8c58-4719-a9c8-a89840bae2fe" providerId="ADAL" clId="{D0E981B5-2CD2-41A4-98BF-A8C57387F7A5}" dt="2020-04-09T15:41:29.607" v="1168" actId="208"/>
          <ac:cxnSpMkLst>
            <pc:docMk/>
            <pc:sldMk cId="2035473642" sldId="262"/>
            <ac:cxnSpMk id="8" creationId="{B262BA1E-3BA0-4D08-AF4E-A54D77CF3786}"/>
          </ac:cxnSpMkLst>
        </pc:cxnChg>
        <pc:cxnChg chg="mod">
          <ac:chgData name="Christopher Hollmann" userId="a4c1ec2e-8c58-4719-a9c8-a89840bae2fe" providerId="ADAL" clId="{D0E981B5-2CD2-41A4-98BF-A8C57387F7A5}" dt="2020-04-09T15:41:29.607" v="1168" actId="208"/>
          <ac:cxnSpMkLst>
            <pc:docMk/>
            <pc:sldMk cId="2035473642" sldId="262"/>
            <ac:cxnSpMk id="9" creationId="{03ECBB37-B09E-40AE-B97B-6C9B3A38DC0B}"/>
          </ac:cxnSpMkLst>
        </pc:cxnChg>
        <pc:cxnChg chg="mod">
          <ac:chgData name="Christopher Hollmann" userId="a4c1ec2e-8c58-4719-a9c8-a89840bae2fe" providerId="ADAL" clId="{D0E981B5-2CD2-41A4-98BF-A8C57387F7A5}" dt="2020-04-09T15:41:29.607" v="1168" actId="208"/>
          <ac:cxnSpMkLst>
            <pc:docMk/>
            <pc:sldMk cId="2035473642" sldId="262"/>
            <ac:cxnSpMk id="10" creationId="{CBD9582F-8B69-4AB9-9097-CB93014E8722}"/>
          </ac:cxnSpMkLst>
        </pc:cxnChg>
        <pc:cxnChg chg="mod">
          <ac:chgData name="Christopher Hollmann" userId="a4c1ec2e-8c58-4719-a9c8-a89840bae2fe" providerId="ADAL" clId="{D0E981B5-2CD2-41A4-98BF-A8C57387F7A5}" dt="2020-04-09T15:41:29.607" v="1168" actId="208"/>
          <ac:cxnSpMkLst>
            <pc:docMk/>
            <pc:sldMk cId="2035473642" sldId="262"/>
            <ac:cxnSpMk id="11" creationId="{86F70419-2B9B-4943-BABC-06DE4970035E}"/>
          </ac:cxnSpMkLst>
        </pc:cxnChg>
        <pc:cxnChg chg="mod">
          <ac:chgData name="Christopher Hollmann" userId="a4c1ec2e-8c58-4719-a9c8-a89840bae2fe" providerId="ADAL" clId="{D0E981B5-2CD2-41A4-98BF-A8C57387F7A5}" dt="2020-04-09T15:41:29.607" v="1168" actId="208"/>
          <ac:cxnSpMkLst>
            <pc:docMk/>
            <pc:sldMk cId="2035473642" sldId="262"/>
            <ac:cxnSpMk id="12" creationId="{CE5C8409-4793-4BD8-9B6F-A6883627D7CB}"/>
          </ac:cxnSpMkLst>
        </pc:cxnChg>
        <pc:cxnChg chg="mod">
          <ac:chgData name="Christopher Hollmann" userId="a4c1ec2e-8c58-4719-a9c8-a89840bae2fe" providerId="ADAL" clId="{D0E981B5-2CD2-41A4-98BF-A8C57387F7A5}" dt="2020-04-09T15:41:29.607" v="1168" actId="208"/>
          <ac:cxnSpMkLst>
            <pc:docMk/>
            <pc:sldMk cId="2035473642" sldId="262"/>
            <ac:cxnSpMk id="13" creationId="{D0F114F4-CFBD-4F75-BF26-7D9AEA13CBDB}"/>
          </ac:cxnSpMkLst>
        </pc:cxnChg>
        <pc:cxnChg chg="mod">
          <ac:chgData name="Christopher Hollmann" userId="a4c1ec2e-8c58-4719-a9c8-a89840bae2fe" providerId="ADAL" clId="{D0E981B5-2CD2-41A4-98BF-A8C57387F7A5}" dt="2020-04-08T17:19:52.495" v="912" actId="208"/>
          <ac:cxnSpMkLst>
            <pc:docMk/>
            <pc:sldMk cId="2035473642" sldId="262"/>
            <ac:cxnSpMk id="14" creationId="{06A24725-2245-4526-B14F-0B98D92AD745}"/>
          </ac:cxnSpMkLst>
        </pc:cxnChg>
        <pc:cxnChg chg="mod">
          <ac:chgData name="Christopher Hollmann" userId="a4c1ec2e-8c58-4719-a9c8-a89840bae2fe" providerId="ADAL" clId="{D0E981B5-2CD2-41A4-98BF-A8C57387F7A5}" dt="2020-04-08T17:19:52.495" v="912" actId="208"/>
          <ac:cxnSpMkLst>
            <pc:docMk/>
            <pc:sldMk cId="2035473642" sldId="262"/>
            <ac:cxnSpMk id="15" creationId="{F9659992-5F16-4A26-8ECB-D4012B7EA414}"/>
          </ac:cxnSpMkLst>
        </pc:cxnChg>
        <pc:cxnChg chg="add mod">
          <ac:chgData name="Christopher Hollmann" userId="a4c1ec2e-8c58-4719-a9c8-a89840bae2fe" providerId="ADAL" clId="{D0E981B5-2CD2-41A4-98BF-A8C57387F7A5}" dt="2020-04-09T15:44:53.385" v="1183" actId="692"/>
          <ac:cxnSpMkLst>
            <pc:docMk/>
            <pc:sldMk cId="2035473642" sldId="262"/>
            <ac:cxnSpMk id="36" creationId="{5F09BF91-26C4-4DBB-A9AD-E1185FE8BEE0}"/>
          </ac:cxnSpMkLst>
        </pc:cxnChg>
        <pc:cxnChg chg="add mod">
          <ac:chgData name="Christopher Hollmann" userId="a4c1ec2e-8c58-4719-a9c8-a89840bae2fe" providerId="ADAL" clId="{D0E981B5-2CD2-41A4-98BF-A8C57387F7A5}" dt="2020-04-09T15:45:28.574" v="1187" actId="14100"/>
          <ac:cxnSpMkLst>
            <pc:docMk/>
            <pc:sldMk cId="2035473642" sldId="262"/>
            <ac:cxnSpMk id="39" creationId="{A519950C-4077-46F3-AF4F-78075334C82B}"/>
          </ac:cxnSpMkLst>
        </pc:cxnChg>
        <pc:cxnChg chg="add mod">
          <ac:chgData name="Christopher Hollmann" userId="a4c1ec2e-8c58-4719-a9c8-a89840bae2fe" providerId="ADAL" clId="{D0E981B5-2CD2-41A4-98BF-A8C57387F7A5}" dt="2020-04-09T15:47:19.778" v="1215" actId="1076"/>
          <ac:cxnSpMkLst>
            <pc:docMk/>
            <pc:sldMk cId="2035473642" sldId="262"/>
            <ac:cxnSpMk id="42" creationId="{763838AC-AC19-4270-A733-EFCF3FCF4555}"/>
          </ac:cxnSpMkLst>
        </pc:cxnChg>
        <pc:cxnChg chg="add mod">
          <ac:chgData name="Christopher Hollmann" userId="a4c1ec2e-8c58-4719-a9c8-a89840bae2fe" providerId="ADAL" clId="{D0E981B5-2CD2-41A4-98BF-A8C57387F7A5}" dt="2020-04-09T15:46:17.891" v="1198" actId="1076"/>
          <ac:cxnSpMkLst>
            <pc:docMk/>
            <pc:sldMk cId="2035473642" sldId="262"/>
            <ac:cxnSpMk id="45" creationId="{9AC7B8FB-35E7-4BF8-84A8-148A51C868A6}"/>
          </ac:cxnSpMkLst>
        </pc:cxnChg>
        <pc:cxnChg chg="add mod">
          <ac:chgData name="Christopher Hollmann" userId="a4c1ec2e-8c58-4719-a9c8-a89840bae2fe" providerId="ADAL" clId="{D0E981B5-2CD2-41A4-98BF-A8C57387F7A5}" dt="2020-04-09T15:46:42.321" v="1205" actId="1076"/>
          <ac:cxnSpMkLst>
            <pc:docMk/>
            <pc:sldMk cId="2035473642" sldId="262"/>
            <ac:cxnSpMk id="49" creationId="{E786BCD0-91DA-4CA2-B489-A9BE78A705C1}"/>
          </ac:cxnSpMkLst>
        </pc:cxnChg>
        <pc:cxnChg chg="add mod">
          <ac:chgData name="Christopher Hollmann" userId="a4c1ec2e-8c58-4719-a9c8-a89840bae2fe" providerId="ADAL" clId="{D0E981B5-2CD2-41A4-98BF-A8C57387F7A5}" dt="2020-04-09T15:47:10.575" v="1212" actId="1076"/>
          <ac:cxnSpMkLst>
            <pc:docMk/>
            <pc:sldMk cId="2035473642" sldId="262"/>
            <ac:cxnSpMk id="52" creationId="{B61CF535-7FA3-49B1-98A0-7F847B43A6B6}"/>
          </ac:cxnSpMkLst>
        </pc:cxnChg>
      </pc:sldChg>
      <pc:sldChg chg="addSp delSp modSp add">
        <pc:chgData name="Christopher Hollmann" userId="a4c1ec2e-8c58-4719-a9c8-a89840bae2fe" providerId="ADAL" clId="{D0E981B5-2CD2-41A4-98BF-A8C57387F7A5}" dt="2020-04-08T17:14:13.201" v="575" actId="1076"/>
        <pc:sldMkLst>
          <pc:docMk/>
          <pc:sldMk cId="1002011769" sldId="263"/>
        </pc:sldMkLst>
        <pc:spChg chg="mod">
          <ac:chgData name="Christopher Hollmann" userId="a4c1ec2e-8c58-4719-a9c8-a89840bae2fe" providerId="ADAL" clId="{D0E981B5-2CD2-41A4-98BF-A8C57387F7A5}" dt="2020-04-08T17:10:47.149" v="538" actId="20577"/>
          <ac:spMkLst>
            <pc:docMk/>
            <pc:sldMk cId="1002011769" sldId="263"/>
            <ac:spMk id="2" creationId="{6823D9D9-93CB-47BF-A7F0-7BC369BAF8C3}"/>
          </ac:spMkLst>
        </pc:spChg>
        <pc:spChg chg="add del">
          <ac:chgData name="Christopher Hollmann" userId="a4c1ec2e-8c58-4719-a9c8-a89840bae2fe" providerId="ADAL" clId="{D0E981B5-2CD2-41A4-98BF-A8C57387F7A5}" dt="2020-04-08T17:11:35.107" v="541" actId="3680"/>
          <ac:spMkLst>
            <pc:docMk/>
            <pc:sldMk cId="1002011769" sldId="263"/>
            <ac:spMk id="3" creationId="{9DA1C065-9CF5-4E2E-8469-3777C36DF708}"/>
          </ac:spMkLst>
        </pc:spChg>
        <pc:spChg chg="add mod">
          <ac:chgData name="Christopher Hollmann" userId="a4c1ec2e-8c58-4719-a9c8-a89840bae2fe" providerId="ADAL" clId="{D0E981B5-2CD2-41A4-98BF-A8C57387F7A5}" dt="2020-04-08T17:14:13.201" v="575" actId="1076"/>
          <ac:spMkLst>
            <pc:docMk/>
            <pc:sldMk cId="1002011769" sldId="263"/>
            <ac:spMk id="7" creationId="{B4850909-9423-423D-AAD2-4B2E027B7BD8}"/>
          </ac:spMkLst>
        </pc:spChg>
        <pc:graphicFrameChg chg="add del mod">
          <ac:chgData name="Christopher Hollmann" userId="a4c1ec2e-8c58-4719-a9c8-a89840bae2fe" providerId="ADAL" clId="{D0E981B5-2CD2-41A4-98BF-A8C57387F7A5}" dt="2020-04-08T17:11:28.098" v="540"/>
          <ac:graphicFrameMkLst>
            <pc:docMk/>
            <pc:sldMk cId="1002011769" sldId="263"/>
            <ac:graphicFrameMk id="4" creationId="{5240AF4A-A9BE-40EB-B8B6-EF4CA9CAF0E8}"/>
          </ac:graphicFrameMkLst>
        </pc:graphicFrameChg>
        <pc:graphicFrameChg chg="add mod ord modGraphic">
          <ac:chgData name="Christopher Hollmann" userId="a4c1ec2e-8c58-4719-a9c8-a89840bae2fe" providerId="ADAL" clId="{D0E981B5-2CD2-41A4-98BF-A8C57387F7A5}" dt="2020-04-08T17:12:31.298" v="548"/>
          <ac:graphicFrameMkLst>
            <pc:docMk/>
            <pc:sldMk cId="1002011769" sldId="263"/>
            <ac:graphicFrameMk id="5" creationId="{1981A266-7F4B-404A-B313-6EA1CBE8FD68}"/>
          </ac:graphicFrameMkLst>
        </pc:graphicFrameChg>
      </pc:sldChg>
      <pc:sldChg chg="modSp add">
        <pc:chgData name="Christopher Hollmann" userId="a4c1ec2e-8c58-4719-a9c8-a89840bae2fe" providerId="ADAL" clId="{D0E981B5-2CD2-41A4-98BF-A8C57387F7A5}" dt="2020-04-08T17:16:52.168" v="817" actId="20577"/>
        <pc:sldMkLst>
          <pc:docMk/>
          <pc:sldMk cId="723981000" sldId="264"/>
        </pc:sldMkLst>
        <pc:spChg chg="mod">
          <ac:chgData name="Christopher Hollmann" userId="a4c1ec2e-8c58-4719-a9c8-a89840bae2fe" providerId="ADAL" clId="{D0E981B5-2CD2-41A4-98BF-A8C57387F7A5}" dt="2020-04-08T17:14:33.120" v="586" actId="20577"/>
          <ac:spMkLst>
            <pc:docMk/>
            <pc:sldMk cId="723981000" sldId="264"/>
            <ac:spMk id="2" creationId="{BF4ACEDC-C5CC-4EE7-A880-455A0395C263}"/>
          </ac:spMkLst>
        </pc:spChg>
        <pc:spChg chg="mod">
          <ac:chgData name="Christopher Hollmann" userId="a4c1ec2e-8c58-4719-a9c8-a89840bae2fe" providerId="ADAL" clId="{D0E981B5-2CD2-41A4-98BF-A8C57387F7A5}" dt="2020-04-08T17:16:52.168" v="817" actId="20577"/>
          <ac:spMkLst>
            <pc:docMk/>
            <pc:sldMk cId="723981000" sldId="264"/>
            <ac:spMk id="3" creationId="{76F0F9DA-26D4-4473-A7A8-D2EFF3EF3E15}"/>
          </ac:spMkLst>
        </pc:spChg>
      </pc:sldChg>
      <pc:sldChg chg="addSp delSp modSp add">
        <pc:chgData name="Christopher Hollmann" userId="a4c1ec2e-8c58-4719-a9c8-a89840bae2fe" providerId="ADAL" clId="{D0E981B5-2CD2-41A4-98BF-A8C57387F7A5}" dt="2020-04-14T07:39:16.420" v="1451" actId="121"/>
        <pc:sldMkLst>
          <pc:docMk/>
          <pc:sldMk cId="1440209271" sldId="265"/>
        </pc:sldMkLst>
        <pc:spChg chg="del">
          <ac:chgData name="Christopher Hollmann" userId="a4c1ec2e-8c58-4719-a9c8-a89840bae2fe" providerId="ADAL" clId="{D0E981B5-2CD2-41A4-98BF-A8C57387F7A5}" dt="2020-04-08T17:17:08.831" v="819"/>
          <ac:spMkLst>
            <pc:docMk/>
            <pc:sldMk cId="1440209271" sldId="265"/>
            <ac:spMk id="2" creationId="{76EFF5CE-DC7E-4BDD-87D4-F1A8BA5F047C}"/>
          </ac:spMkLst>
        </pc:spChg>
        <pc:spChg chg="add del mod">
          <ac:chgData name="Christopher Hollmann" userId="a4c1ec2e-8c58-4719-a9c8-a89840bae2fe" providerId="ADAL" clId="{D0E981B5-2CD2-41A4-98BF-A8C57387F7A5}" dt="2020-04-09T15:48:52.153" v="1219"/>
          <ac:spMkLst>
            <pc:docMk/>
            <pc:sldMk cId="1440209271" sldId="265"/>
            <ac:spMk id="2" creationId="{E21E2837-E2E7-460A-8544-4508EA8CF2E0}"/>
          </ac:spMkLst>
        </pc:spChg>
        <pc:spChg chg="add mod">
          <ac:chgData name="Christopher Hollmann" userId="a4c1ec2e-8c58-4719-a9c8-a89840bae2fe" providerId="ADAL" clId="{D0E981B5-2CD2-41A4-98BF-A8C57387F7A5}" dt="2020-04-08T17:17:19.627" v="849" actId="20577"/>
          <ac:spMkLst>
            <pc:docMk/>
            <pc:sldMk cId="1440209271" sldId="265"/>
            <ac:spMk id="3" creationId="{859A9F6F-B16C-4080-BF61-99308057D106}"/>
          </ac:spMkLst>
        </pc:spChg>
        <pc:spChg chg="add del mod">
          <ac:chgData name="Christopher Hollmann" userId="a4c1ec2e-8c58-4719-a9c8-a89840bae2fe" providerId="ADAL" clId="{D0E981B5-2CD2-41A4-98BF-A8C57387F7A5}" dt="2020-04-09T15:48:43.377" v="1218"/>
          <ac:spMkLst>
            <pc:docMk/>
            <pc:sldMk cId="1440209271" sldId="265"/>
            <ac:spMk id="4" creationId="{0BCB10F9-A849-4F03-8D34-C68A35FDD903}"/>
          </ac:spMkLst>
        </pc:spChg>
        <pc:graphicFrameChg chg="add mod modGraphic">
          <ac:chgData name="Christopher Hollmann" userId="a4c1ec2e-8c58-4719-a9c8-a89840bae2fe" providerId="ADAL" clId="{D0E981B5-2CD2-41A4-98BF-A8C57387F7A5}" dt="2020-04-14T07:39:06.492" v="1450" actId="121"/>
          <ac:graphicFrameMkLst>
            <pc:docMk/>
            <pc:sldMk cId="1440209271" sldId="265"/>
            <ac:graphicFrameMk id="5" creationId="{87058A90-9FE9-428E-8331-18ABB32443A2}"/>
          </ac:graphicFrameMkLst>
        </pc:graphicFrameChg>
        <pc:graphicFrameChg chg="add mod modGraphic">
          <ac:chgData name="Christopher Hollmann" userId="a4c1ec2e-8c58-4719-a9c8-a89840bae2fe" providerId="ADAL" clId="{D0E981B5-2CD2-41A4-98BF-A8C57387F7A5}" dt="2020-04-14T07:39:16.420" v="1451" actId="121"/>
          <ac:graphicFrameMkLst>
            <pc:docMk/>
            <pc:sldMk cId="1440209271" sldId="265"/>
            <ac:graphicFrameMk id="6" creationId="{9891F0EF-7ABB-44D8-904D-CFDE6B7DBDF7}"/>
          </ac:graphicFrameMkLst>
        </pc:graphicFrameChg>
      </pc:sldChg>
      <pc:sldChg chg="modSp add del">
        <pc:chgData name="Christopher Hollmann" userId="a4c1ec2e-8c58-4719-a9c8-a89840bae2fe" providerId="ADAL" clId="{D0E981B5-2CD2-41A4-98BF-A8C57387F7A5}" dt="2020-04-09T15:51:20.498" v="1247" actId="2696"/>
        <pc:sldMkLst>
          <pc:docMk/>
          <pc:sldMk cId="1550831601" sldId="266"/>
        </pc:sldMkLst>
        <pc:spChg chg="mod">
          <ac:chgData name="Christopher Hollmann" userId="a4c1ec2e-8c58-4719-a9c8-a89840bae2fe" providerId="ADAL" clId="{D0E981B5-2CD2-41A4-98BF-A8C57387F7A5}" dt="2020-04-08T17:18:11.536" v="906" actId="20577"/>
          <ac:spMkLst>
            <pc:docMk/>
            <pc:sldMk cId="1550831601" sldId="266"/>
            <ac:spMk id="3" creationId="{859A9F6F-B16C-4080-BF61-99308057D106}"/>
          </ac:spMkLst>
        </pc:spChg>
      </pc:sldChg>
      <pc:sldChg chg="add del">
        <pc:chgData name="Christopher Hollmann" userId="a4c1ec2e-8c58-4719-a9c8-a89840bae2fe" providerId="ADAL" clId="{D0E981B5-2CD2-41A4-98BF-A8C57387F7A5}" dt="2020-04-08T17:17:59.397" v="900"/>
        <pc:sldMkLst>
          <pc:docMk/>
          <pc:sldMk cId="2002516074" sldId="266"/>
        </pc:sldMkLst>
      </pc:sldChg>
      <pc:sldChg chg="modSp add">
        <pc:chgData name="Christopher Hollmann" userId="a4c1ec2e-8c58-4719-a9c8-a89840bae2fe" providerId="ADAL" clId="{D0E981B5-2CD2-41A4-98BF-A8C57387F7A5}" dt="2020-04-14T07:39:29.030" v="1453" actId="121"/>
        <pc:sldMkLst>
          <pc:docMk/>
          <pc:sldMk cId="3905733232" sldId="266"/>
        </pc:sldMkLst>
        <pc:spChg chg="mod">
          <ac:chgData name="Christopher Hollmann" userId="a4c1ec2e-8c58-4719-a9c8-a89840bae2fe" providerId="ADAL" clId="{D0E981B5-2CD2-41A4-98BF-A8C57387F7A5}" dt="2020-04-09T15:51:30.574" v="1252" actId="20577"/>
          <ac:spMkLst>
            <pc:docMk/>
            <pc:sldMk cId="3905733232" sldId="266"/>
            <ac:spMk id="3" creationId="{859A9F6F-B16C-4080-BF61-99308057D106}"/>
          </ac:spMkLst>
        </pc:spChg>
        <pc:graphicFrameChg chg="mod modGraphic">
          <ac:chgData name="Christopher Hollmann" userId="a4c1ec2e-8c58-4719-a9c8-a89840bae2fe" providerId="ADAL" clId="{D0E981B5-2CD2-41A4-98BF-A8C57387F7A5}" dt="2020-04-14T07:39:25.047" v="1452" actId="121"/>
          <ac:graphicFrameMkLst>
            <pc:docMk/>
            <pc:sldMk cId="3905733232" sldId="266"/>
            <ac:graphicFrameMk id="5" creationId="{87058A90-9FE9-428E-8331-18ABB32443A2}"/>
          </ac:graphicFrameMkLst>
        </pc:graphicFrameChg>
        <pc:graphicFrameChg chg="mod modGraphic">
          <ac:chgData name="Christopher Hollmann" userId="a4c1ec2e-8c58-4719-a9c8-a89840bae2fe" providerId="ADAL" clId="{D0E981B5-2CD2-41A4-98BF-A8C57387F7A5}" dt="2020-04-14T07:39:29.030" v="1453" actId="121"/>
          <ac:graphicFrameMkLst>
            <pc:docMk/>
            <pc:sldMk cId="3905733232" sldId="266"/>
            <ac:graphicFrameMk id="6" creationId="{9891F0EF-7ABB-44D8-904D-CFDE6B7DBDF7}"/>
          </ac:graphicFrameMkLst>
        </pc:graphicFrameChg>
      </pc:sldChg>
      <pc:sldChg chg="add del">
        <pc:chgData name="Christopher Hollmann" userId="a4c1ec2e-8c58-4719-a9c8-a89840bae2fe" providerId="ADAL" clId="{D0E981B5-2CD2-41A4-98BF-A8C57387F7A5}" dt="2020-04-08T17:17:59.195" v="899"/>
        <pc:sldMkLst>
          <pc:docMk/>
          <pc:sldMk cId="1263912467" sldId="267"/>
        </pc:sldMkLst>
      </pc:sldChg>
      <pc:sldChg chg="addSp delSp modSp add del">
        <pc:chgData name="Christopher Hollmann" userId="a4c1ec2e-8c58-4719-a9c8-a89840bae2fe" providerId="ADAL" clId="{D0E981B5-2CD2-41A4-98BF-A8C57387F7A5}" dt="2020-04-09T15:51:20.547" v="1248" actId="2696"/>
        <pc:sldMkLst>
          <pc:docMk/>
          <pc:sldMk cId="2329769819" sldId="267"/>
        </pc:sldMkLst>
        <pc:spChg chg="add del mod">
          <ac:chgData name="Christopher Hollmann" userId="a4c1ec2e-8c58-4719-a9c8-a89840bae2fe" providerId="ADAL" clId="{D0E981B5-2CD2-41A4-98BF-A8C57387F7A5}" dt="2020-04-09T15:51:08.088" v="1246"/>
          <ac:spMkLst>
            <pc:docMk/>
            <pc:sldMk cId="2329769819" sldId="267"/>
            <ac:spMk id="2" creationId="{EE6D28BC-C270-4C6F-83DF-B080AB40A81E}"/>
          </ac:spMkLst>
        </pc:spChg>
        <pc:spChg chg="mod">
          <ac:chgData name="Christopher Hollmann" userId="a4c1ec2e-8c58-4719-a9c8-a89840bae2fe" providerId="ADAL" clId="{D0E981B5-2CD2-41A4-98BF-A8C57387F7A5}" dt="2020-04-08T17:18:06.632" v="904" actId="20577"/>
          <ac:spMkLst>
            <pc:docMk/>
            <pc:sldMk cId="2329769819" sldId="267"/>
            <ac:spMk id="3" creationId="{859A9F6F-B16C-4080-BF61-99308057D106}"/>
          </ac:spMkLst>
        </pc:spChg>
        <pc:spChg chg="del mod">
          <ac:chgData name="Christopher Hollmann" userId="a4c1ec2e-8c58-4719-a9c8-a89840bae2fe" providerId="ADAL" clId="{D0E981B5-2CD2-41A4-98BF-A8C57387F7A5}" dt="2020-04-09T15:51:04.558" v="1245"/>
          <ac:spMkLst>
            <pc:docMk/>
            <pc:sldMk cId="2329769819" sldId="267"/>
            <ac:spMk id="4" creationId="{0BCB10F9-A849-4F03-8D34-C68A35FDD903}"/>
          </ac:spMkLst>
        </pc:spChg>
        <pc:spChg chg="add mod">
          <ac:chgData name="Christopher Hollmann" userId="a4c1ec2e-8c58-4719-a9c8-a89840bae2fe" providerId="ADAL" clId="{D0E981B5-2CD2-41A4-98BF-A8C57387F7A5}" dt="2020-04-09T15:51:04.558" v="1245"/>
          <ac:spMkLst>
            <pc:docMk/>
            <pc:sldMk cId="2329769819" sldId="267"/>
            <ac:spMk id="5" creationId="{B44DBC87-9D2A-4FFA-8235-F7E2EBD2ABEB}"/>
          </ac:spMkLst>
        </pc:spChg>
        <pc:graphicFrameChg chg="add mod">
          <ac:chgData name="Christopher Hollmann" userId="a4c1ec2e-8c58-4719-a9c8-a89840bae2fe" providerId="ADAL" clId="{D0E981B5-2CD2-41A4-98BF-A8C57387F7A5}" dt="2020-04-09T15:51:08.088" v="1246"/>
          <ac:graphicFrameMkLst>
            <pc:docMk/>
            <pc:sldMk cId="2329769819" sldId="267"/>
            <ac:graphicFrameMk id="6" creationId="{65534746-82A9-495D-8422-0EF88EE35F54}"/>
          </ac:graphicFrameMkLst>
        </pc:graphicFrameChg>
      </pc:sldChg>
      <pc:sldChg chg="modSp add">
        <pc:chgData name="Christopher Hollmann" userId="a4c1ec2e-8c58-4719-a9c8-a89840bae2fe" providerId="ADAL" clId="{D0E981B5-2CD2-41A4-98BF-A8C57387F7A5}" dt="2020-04-14T07:39:39.669" v="1455" actId="121"/>
        <pc:sldMkLst>
          <pc:docMk/>
          <pc:sldMk cId="3760233895" sldId="267"/>
        </pc:sldMkLst>
        <pc:spChg chg="mod">
          <ac:chgData name="Christopher Hollmann" userId="a4c1ec2e-8c58-4719-a9c8-a89840bae2fe" providerId="ADAL" clId="{D0E981B5-2CD2-41A4-98BF-A8C57387F7A5}" dt="2020-04-09T15:51:35.837" v="1254" actId="20577"/>
          <ac:spMkLst>
            <pc:docMk/>
            <pc:sldMk cId="3760233895" sldId="267"/>
            <ac:spMk id="3" creationId="{859A9F6F-B16C-4080-BF61-99308057D106}"/>
          </ac:spMkLst>
        </pc:spChg>
        <pc:graphicFrameChg chg="mod modGraphic">
          <ac:chgData name="Christopher Hollmann" userId="a4c1ec2e-8c58-4719-a9c8-a89840bae2fe" providerId="ADAL" clId="{D0E981B5-2CD2-41A4-98BF-A8C57387F7A5}" dt="2020-04-14T07:39:35.515" v="1454" actId="121"/>
          <ac:graphicFrameMkLst>
            <pc:docMk/>
            <pc:sldMk cId="3760233895" sldId="267"/>
            <ac:graphicFrameMk id="5" creationId="{87058A90-9FE9-428E-8331-18ABB32443A2}"/>
          </ac:graphicFrameMkLst>
        </pc:graphicFrameChg>
        <pc:graphicFrameChg chg="mod modGraphic">
          <ac:chgData name="Christopher Hollmann" userId="a4c1ec2e-8c58-4719-a9c8-a89840bae2fe" providerId="ADAL" clId="{D0E981B5-2CD2-41A4-98BF-A8C57387F7A5}" dt="2020-04-14T07:39:39.669" v="1455" actId="121"/>
          <ac:graphicFrameMkLst>
            <pc:docMk/>
            <pc:sldMk cId="3760233895" sldId="267"/>
            <ac:graphicFrameMk id="6" creationId="{9891F0EF-7ABB-44D8-904D-CFDE6B7DBDF7}"/>
          </ac:graphicFrameMkLst>
        </pc:graphicFrameChg>
      </pc:sldChg>
      <pc:sldMasterChg chg="modSldLayout">
        <pc:chgData name="Christopher Hollmann" userId="a4c1ec2e-8c58-4719-a9c8-a89840bae2fe" providerId="ADAL" clId="{D0E981B5-2CD2-41A4-98BF-A8C57387F7A5}" dt="2020-04-14T07:35:02.351" v="1449"/>
        <pc:sldMasterMkLst>
          <pc:docMk/>
          <pc:sldMasterMk cId="2523064765" sldId="2147483660"/>
        </pc:sldMasterMkLst>
        <pc:sldLayoutChg chg="modSp">
          <pc:chgData name="Christopher Hollmann" userId="a4c1ec2e-8c58-4719-a9c8-a89840bae2fe" providerId="ADAL" clId="{D0E981B5-2CD2-41A4-98BF-A8C57387F7A5}" dt="2020-04-14T07:35:01.826" v="1329"/>
          <pc:sldLayoutMkLst>
            <pc:docMk/>
            <pc:sldMasterMk cId="2523064765" sldId="2147483660"/>
            <pc:sldLayoutMk cId="1374575616" sldId="2147483661"/>
          </pc:sldLayoutMkLst>
          <pc:spChg chg="mod">
            <ac:chgData name="Christopher Hollmann" userId="a4c1ec2e-8c58-4719-a9c8-a89840bae2fe" providerId="ADAL" clId="{D0E981B5-2CD2-41A4-98BF-A8C57387F7A5}" dt="2020-04-14T07:35:01.826" v="1329"/>
            <ac:spMkLst>
              <pc:docMk/>
              <pc:sldMasterMk cId="2523064765" sldId="2147483660"/>
              <pc:sldLayoutMk cId="1374575616" sldId="2147483661"/>
              <ac:spMk id="9" creationId="{72C1EE1F-EF94-4EBA-A010-8BC3D2F38C39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842" v="1335"/>
          <pc:sldLayoutMkLst>
            <pc:docMk/>
            <pc:sldMasterMk cId="2523064765" sldId="2147483660"/>
            <pc:sldLayoutMk cId="1085322578" sldId="2147483662"/>
          </pc:sldLayoutMkLst>
          <pc:spChg chg="mod">
            <ac:chgData name="Christopher Hollmann" userId="a4c1ec2e-8c58-4719-a9c8-a89840bae2fe" providerId="ADAL" clId="{D0E981B5-2CD2-41A4-98BF-A8C57387F7A5}" dt="2020-04-14T07:35:01.842" v="1335"/>
            <ac:spMkLst>
              <pc:docMk/>
              <pc:sldMasterMk cId="2523064765" sldId="2147483660"/>
              <pc:sldLayoutMk cId="1085322578" sldId="2147483662"/>
              <ac:spMk id="7" creationId="{3AD885ED-EA58-419A-BC0B-F06CF9659422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852" v="1338"/>
          <pc:sldLayoutMkLst>
            <pc:docMk/>
            <pc:sldMasterMk cId="2523064765" sldId="2147483660"/>
            <pc:sldLayoutMk cId="2064663325" sldId="2147483664"/>
          </pc:sldLayoutMkLst>
          <pc:spChg chg="mod">
            <ac:chgData name="Christopher Hollmann" userId="a4c1ec2e-8c58-4719-a9c8-a89840bae2fe" providerId="ADAL" clId="{D0E981B5-2CD2-41A4-98BF-A8C57387F7A5}" dt="2020-04-14T07:35:01.852" v="1338"/>
            <ac:spMkLst>
              <pc:docMk/>
              <pc:sldMasterMk cId="2523064765" sldId="2147483660"/>
              <pc:sldLayoutMk cId="2064663325" sldId="2147483664"/>
              <ac:spMk id="8" creationId="{866A1512-27D5-4CA8-94C5-10E56C30705D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861" v="1341"/>
          <pc:sldLayoutMkLst>
            <pc:docMk/>
            <pc:sldMasterMk cId="2523064765" sldId="2147483660"/>
            <pc:sldLayoutMk cId="2108219646" sldId="2147483665"/>
          </pc:sldLayoutMkLst>
          <pc:spChg chg="mod">
            <ac:chgData name="Christopher Hollmann" userId="a4c1ec2e-8c58-4719-a9c8-a89840bae2fe" providerId="ADAL" clId="{D0E981B5-2CD2-41A4-98BF-A8C57387F7A5}" dt="2020-04-14T07:35:01.861" v="1341"/>
            <ac:spMkLst>
              <pc:docMk/>
              <pc:sldMasterMk cId="2523064765" sldId="2147483660"/>
              <pc:sldLayoutMk cId="2108219646" sldId="2147483665"/>
              <ac:spMk id="7" creationId="{F4D3A834-11EE-4BDF-A704-0BF0873EFBA3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869" v="1344"/>
          <pc:sldLayoutMkLst>
            <pc:docMk/>
            <pc:sldMasterMk cId="2523064765" sldId="2147483660"/>
            <pc:sldLayoutMk cId="299406540" sldId="2147483666"/>
          </pc:sldLayoutMkLst>
          <pc:spChg chg="mod">
            <ac:chgData name="Christopher Hollmann" userId="a4c1ec2e-8c58-4719-a9c8-a89840bae2fe" providerId="ADAL" clId="{D0E981B5-2CD2-41A4-98BF-A8C57387F7A5}" dt="2020-04-14T07:35:01.869" v="1344"/>
            <ac:spMkLst>
              <pc:docMk/>
              <pc:sldMasterMk cId="2523064765" sldId="2147483660"/>
              <pc:sldLayoutMk cId="299406540" sldId="2147483666"/>
              <ac:spMk id="7" creationId="{A51D0608-0A57-43BF-AD18-8DFD8B5D249B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876" v="1347"/>
          <pc:sldLayoutMkLst>
            <pc:docMk/>
            <pc:sldMasterMk cId="2523064765" sldId="2147483660"/>
            <pc:sldLayoutMk cId="3450366910" sldId="2147483667"/>
          </pc:sldLayoutMkLst>
          <pc:spChg chg="mod">
            <ac:chgData name="Christopher Hollmann" userId="a4c1ec2e-8c58-4719-a9c8-a89840bae2fe" providerId="ADAL" clId="{D0E981B5-2CD2-41A4-98BF-A8C57387F7A5}" dt="2020-04-14T07:35:01.876" v="1347"/>
            <ac:spMkLst>
              <pc:docMk/>
              <pc:sldMasterMk cId="2523064765" sldId="2147483660"/>
              <pc:sldLayoutMk cId="3450366910" sldId="2147483667"/>
              <ac:spMk id="7" creationId="{89A384A6-2ED7-4C73-9166-564C827C9CC4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883" v="1350"/>
          <pc:sldLayoutMkLst>
            <pc:docMk/>
            <pc:sldMasterMk cId="2523064765" sldId="2147483660"/>
            <pc:sldLayoutMk cId="3593654033" sldId="2147483668"/>
          </pc:sldLayoutMkLst>
          <pc:spChg chg="mod">
            <ac:chgData name="Christopher Hollmann" userId="a4c1ec2e-8c58-4719-a9c8-a89840bae2fe" providerId="ADAL" clId="{D0E981B5-2CD2-41A4-98BF-A8C57387F7A5}" dt="2020-04-14T07:35:01.883" v="1350"/>
            <ac:spMkLst>
              <pc:docMk/>
              <pc:sldMasterMk cId="2523064765" sldId="2147483660"/>
              <pc:sldLayoutMk cId="3593654033" sldId="2147483668"/>
              <ac:spMk id="7" creationId="{88BB9017-2EBC-4916-882A-FAB5684DE9CF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891" v="1353"/>
          <pc:sldLayoutMkLst>
            <pc:docMk/>
            <pc:sldMasterMk cId="2523064765" sldId="2147483660"/>
            <pc:sldLayoutMk cId="4136202525" sldId="2147483669"/>
          </pc:sldLayoutMkLst>
          <pc:spChg chg="mod">
            <ac:chgData name="Christopher Hollmann" userId="a4c1ec2e-8c58-4719-a9c8-a89840bae2fe" providerId="ADAL" clId="{D0E981B5-2CD2-41A4-98BF-A8C57387F7A5}" dt="2020-04-14T07:35:01.891" v="1353"/>
            <ac:spMkLst>
              <pc:docMk/>
              <pc:sldMasterMk cId="2523064765" sldId="2147483660"/>
              <pc:sldLayoutMk cId="4136202525" sldId="2147483669"/>
              <ac:spMk id="7" creationId="{515DEFEB-D8FB-411D-89D1-C457BD4FE531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926" v="1356"/>
          <pc:sldLayoutMkLst>
            <pc:docMk/>
            <pc:sldMasterMk cId="2523064765" sldId="2147483660"/>
            <pc:sldLayoutMk cId="1267818655" sldId="2147483670"/>
          </pc:sldLayoutMkLst>
          <pc:spChg chg="mod">
            <ac:chgData name="Christopher Hollmann" userId="a4c1ec2e-8c58-4719-a9c8-a89840bae2fe" providerId="ADAL" clId="{D0E981B5-2CD2-41A4-98BF-A8C57387F7A5}" dt="2020-04-14T07:35:01.926" v="1356"/>
            <ac:spMkLst>
              <pc:docMk/>
              <pc:sldMasterMk cId="2523064765" sldId="2147483660"/>
              <pc:sldLayoutMk cId="1267818655" sldId="2147483670"/>
              <ac:spMk id="7" creationId="{E08DADFB-44CC-4810-9193-0C9F586CE666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934" v="1359"/>
          <pc:sldLayoutMkLst>
            <pc:docMk/>
            <pc:sldMasterMk cId="2523064765" sldId="2147483660"/>
            <pc:sldLayoutMk cId="3355176887" sldId="2147483671"/>
          </pc:sldLayoutMkLst>
          <pc:spChg chg="mod">
            <ac:chgData name="Christopher Hollmann" userId="a4c1ec2e-8c58-4719-a9c8-a89840bae2fe" providerId="ADAL" clId="{D0E981B5-2CD2-41A4-98BF-A8C57387F7A5}" dt="2020-04-14T07:35:01.934" v="1359"/>
            <ac:spMkLst>
              <pc:docMk/>
              <pc:sldMasterMk cId="2523064765" sldId="2147483660"/>
              <pc:sldLayoutMk cId="3355176887" sldId="2147483671"/>
              <ac:spMk id="4" creationId="{7AB1CD1C-AD0D-4C0E-8012-BDF9F1E4C38B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941" v="1362"/>
          <pc:sldLayoutMkLst>
            <pc:docMk/>
            <pc:sldMasterMk cId="2523064765" sldId="2147483660"/>
            <pc:sldLayoutMk cId="1793964376" sldId="2147483672"/>
          </pc:sldLayoutMkLst>
          <pc:spChg chg="mod">
            <ac:chgData name="Christopher Hollmann" userId="a4c1ec2e-8c58-4719-a9c8-a89840bae2fe" providerId="ADAL" clId="{D0E981B5-2CD2-41A4-98BF-A8C57387F7A5}" dt="2020-04-14T07:35:01.941" v="1362"/>
            <ac:spMkLst>
              <pc:docMk/>
              <pc:sldMasterMk cId="2523064765" sldId="2147483660"/>
              <pc:sldLayoutMk cId="1793964376" sldId="2147483672"/>
              <ac:spMk id="3" creationId="{76D5DBE1-F5A0-4F54-BCB1-8A4278408056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958" v="1368"/>
          <pc:sldLayoutMkLst>
            <pc:docMk/>
            <pc:sldMasterMk cId="2523064765" sldId="2147483660"/>
            <pc:sldLayoutMk cId="3415456144" sldId="2147483673"/>
          </pc:sldLayoutMkLst>
          <pc:spChg chg="mod">
            <ac:chgData name="Christopher Hollmann" userId="a4c1ec2e-8c58-4719-a9c8-a89840bae2fe" providerId="ADAL" clId="{D0E981B5-2CD2-41A4-98BF-A8C57387F7A5}" dt="2020-04-14T07:35:01.958" v="1368"/>
            <ac:spMkLst>
              <pc:docMk/>
              <pc:sldMasterMk cId="2523064765" sldId="2147483660"/>
              <pc:sldLayoutMk cId="3415456144" sldId="2147483673"/>
              <ac:spMk id="3" creationId="{C44ECCE6-4D94-443E-8C20-CA233A5C0572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050" v="1392"/>
          <pc:sldLayoutMkLst>
            <pc:docMk/>
            <pc:sldMasterMk cId="2523064765" sldId="2147483660"/>
            <pc:sldLayoutMk cId="3933167755" sldId="2147483674"/>
          </pc:sldLayoutMkLst>
          <pc:spChg chg="mod">
            <ac:chgData name="Christopher Hollmann" userId="a4c1ec2e-8c58-4719-a9c8-a89840bae2fe" providerId="ADAL" clId="{D0E981B5-2CD2-41A4-98BF-A8C57387F7A5}" dt="2020-04-14T07:35:02.050" v="1392"/>
            <ac:spMkLst>
              <pc:docMk/>
              <pc:sldMasterMk cId="2523064765" sldId="2147483660"/>
              <pc:sldLayoutMk cId="3933167755" sldId="2147483674"/>
              <ac:spMk id="8" creationId="{C2AD0284-E6BA-49D8-AB3F-D94DBB1D54F0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122" v="1413"/>
          <pc:sldLayoutMkLst>
            <pc:docMk/>
            <pc:sldMasterMk cId="2523064765" sldId="2147483660"/>
            <pc:sldLayoutMk cId="675883818" sldId="2147483675"/>
          </pc:sldLayoutMkLst>
          <pc:spChg chg="mod">
            <ac:chgData name="Christopher Hollmann" userId="a4c1ec2e-8c58-4719-a9c8-a89840bae2fe" providerId="ADAL" clId="{D0E981B5-2CD2-41A4-98BF-A8C57387F7A5}" dt="2020-04-14T07:35:02.122" v="1413"/>
            <ac:spMkLst>
              <pc:docMk/>
              <pc:sldMasterMk cId="2523064765" sldId="2147483660"/>
              <pc:sldLayoutMk cId="675883818" sldId="2147483675"/>
              <ac:spMk id="8" creationId="{53797230-5A6C-4718-8C90-CB9F2709B382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133" v="1416"/>
          <pc:sldLayoutMkLst>
            <pc:docMk/>
            <pc:sldMasterMk cId="2523064765" sldId="2147483660"/>
            <pc:sldLayoutMk cId="192221419" sldId="2147483676"/>
          </pc:sldLayoutMkLst>
          <pc:spChg chg="mod">
            <ac:chgData name="Christopher Hollmann" userId="a4c1ec2e-8c58-4719-a9c8-a89840bae2fe" providerId="ADAL" clId="{D0E981B5-2CD2-41A4-98BF-A8C57387F7A5}" dt="2020-04-14T07:35:02.133" v="1416"/>
            <ac:spMkLst>
              <pc:docMk/>
              <pc:sldMasterMk cId="2523064765" sldId="2147483660"/>
              <pc:sldLayoutMk cId="192221419" sldId="2147483676"/>
              <ac:spMk id="9" creationId="{00E7BBCA-E768-4FD9-82EA-328297783367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309" v="1434"/>
          <pc:sldLayoutMkLst>
            <pc:docMk/>
            <pc:sldMasterMk cId="2523064765" sldId="2147483660"/>
            <pc:sldLayoutMk cId="1896068706" sldId="2147483677"/>
          </pc:sldLayoutMkLst>
          <pc:spChg chg="mod">
            <ac:chgData name="Christopher Hollmann" userId="a4c1ec2e-8c58-4719-a9c8-a89840bae2fe" providerId="ADAL" clId="{D0E981B5-2CD2-41A4-98BF-A8C57387F7A5}" dt="2020-04-14T07:35:02.309" v="1434"/>
            <ac:spMkLst>
              <pc:docMk/>
              <pc:sldMasterMk cId="2523064765" sldId="2147483660"/>
              <pc:sldLayoutMk cId="1896068706" sldId="2147483677"/>
              <ac:spMk id="9" creationId="{4815D3F0-43E8-418F-A5E4-30F31668DC0E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321" v="1437"/>
          <pc:sldLayoutMkLst>
            <pc:docMk/>
            <pc:sldMasterMk cId="2523064765" sldId="2147483660"/>
            <pc:sldLayoutMk cId="2275899235" sldId="2147483678"/>
          </pc:sldLayoutMkLst>
          <pc:spChg chg="mod">
            <ac:chgData name="Christopher Hollmann" userId="a4c1ec2e-8c58-4719-a9c8-a89840bae2fe" providerId="ADAL" clId="{D0E981B5-2CD2-41A4-98BF-A8C57387F7A5}" dt="2020-04-14T07:35:02.321" v="1437"/>
            <ac:spMkLst>
              <pc:docMk/>
              <pc:sldMasterMk cId="2523064765" sldId="2147483660"/>
              <pc:sldLayoutMk cId="2275899235" sldId="2147483678"/>
              <ac:spMk id="11" creationId="{A55C34B4-681E-4FDA-A9BB-6BC31D94C8D6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329" v="1440"/>
          <pc:sldLayoutMkLst>
            <pc:docMk/>
            <pc:sldMasterMk cId="2523064765" sldId="2147483660"/>
            <pc:sldLayoutMk cId="1509090296" sldId="2147483679"/>
          </pc:sldLayoutMkLst>
          <pc:spChg chg="mod">
            <ac:chgData name="Christopher Hollmann" userId="a4c1ec2e-8c58-4719-a9c8-a89840bae2fe" providerId="ADAL" clId="{D0E981B5-2CD2-41A4-98BF-A8C57387F7A5}" dt="2020-04-14T07:35:02.329" v="1440"/>
            <ac:spMkLst>
              <pc:docMk/>
              <pc:sldMasterMk cId="2523064765" sldId="2147483660"/>
              <pc:sldLayoutMk cId="1509090296" sldId="2147483679"/>
              <ac:spMk id="11" creationId="{107CDD62-B47C-43AB-8BA0-F875DF45681E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337" v="1443"/>
          <pc:sldLayoutMkLst>
            <pc:docMk/>
            <pc:sldMasterMk cId="2523064765" sldId="2147483660"/>
            <pc:sldLayoutMk cId="3100695833" sldId="2147483680"/>
          </pc:sldLayoutMkLst>
          <pc:spChg chg="mod">
            <ac:chgData name="Christopher Hollmann" userId="a4c1ec2e-8c58-4719-a9c8-a89840bae2fe" providerId="ADAL" clId="{D0E981B5-2CD2-41A4-98BF-A8C57387F7A5}" dt="2020-04-14T07:35:02.337" v="1443"/>
            <ac:spMkLst>
              <pc:docMk/>
              <pc:sldMasterMk cId="2523064765" sldId="2147483660"/>
              <pc:sldLayoutMk cId="3100695833" sldId="2147483680"/>
              <ac:spMk id="11" creationId="{A2963A4D-3277-42A5-8919-305DE5AD9247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351" v="1449"/>
          <pc:sldLayoutMkLst>
            <pc:docMk/>
            <pc:sldMasterMk cId="2523064765" sldId="2147483660"/>
            <pc:sldLayoutMk cId="1436988196" sldId="2147483681"/>
          </pc:sldLayoutMkLst>
          <pc:spChg chg="mod">
            <ac:chgData name="Christopher Hollmann" userId="a4c1ec2e-8c58-4719-a9c8-a89840bae2fe" providerId="ADAL" clId="{D0E981B5-2CD2-41A4-98BF-A8C57387F7A5}" dt="2020-04-14T07:35:02.351" v="1449"/>
            <ac:spMkLst>
              <pc:docMk/>
              <pc:sldMasterMk cId="2523064765" sldId="2147483660"/>
              <pc:sldLayoutMk cId="1436988196" sldId="2147483681"/>
              <ac:spMk id="14" creationId="{089CBEB5-348B-49F3-8F8B-FDEE08950E37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080" v="1401"/>
          <pc:sldLayoutMkLst>
            <pc:docMk/>
            <pc:sldMasterMk cId="2523064765" sldId="2147483660"/>
            <pc:sldLayoutMk cId="4114665" sldId="2147483682"/>
          </pc:sldLayoutMkLst>
          <pc:spChg chg="mod">
            <ac:chgData name="Christopher Hollmann" userId="a4c1ec2e-8c58-4719-a9c8-a89840bae2fe" providerId="ADAL" clId="{D0E981B5-2CD2-41A4-98BF-A8C57387F7A5}" dt="2020-04-14T07:35:02.080" v="1401"/>
            <ac:spMkLst>
              <pc:docMk/>
              <pc:sldMasterMk cId="2523064765" sldId="2147483660"/>
              <pc:sldLayoutMk cId="4114665" sldId="2147483682"/>
              <ac:spMk id="7" creationId="{EF2C589A-70A9-4C1E-92FD-76B1E60A1A29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091" v="1404"/>
          <pc:sldLayoutMkLst>
            <pc:docMk/>
            <pc:sldMasterMk cId="2523064765" sldId="2147483660"/>
            <pc:sldLayoutMk cId="584347284" sldId="2147483683"/>
          </pc:sldLayoutMkLst>
          <pc:spChg chg="mod">
            <ac:chgData name="Christopher Hollmann" userId="a4c1ec2e-8c58-4719-a9c8-a89840bae2fe" providerId="ADAL" clId="{D0E981B5-2CD2-41A4-98BF-A8C57387F7A5}" dt="2020-04-14T07:35:02.091" v="1404"/>
            <ac:spMkLst>
              <pc:docMk/>
              <pc:sldMasterMk cId="2523064765" sldId="2147483660"/>
              <pc:sldLayoutMk cId="584347284" sldId="2147483683"/>
              <ac:spMk id="9" creationId="{4372D240-75C4-4747-BB0C-CDA1A95650A3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101" v="1407"/>
          <pc:sldLayoutMkLst>
            <pc:docMk/>
            <pc:sldMasterMk cId="2523064765" sldId="2147483660"/>
            <pc:sldLayoutMk cId="2522373556" sldId="2147483684"/>
          </pc:sldLayoutMkLst>
          <pc:spChg chg="mod">
            <ac:chgData name="Christopher Hollmann" userId="a4c1ec2e-8c58-4719-a9c8-a89840bae2fe" providerId="ADAL" clId="{D0E981B5-2CD2-41A4-98BF-A8C57387F7A5}" dt="2020-04-14T07:35:02.101" v="1407"/>
            <ac:spMkLst>
              <pc:docMk/>
              <pc:sldMasterMk cId="2523064765" sldId="2147483660"/>
              <pc:sldLayoutMk cId="2522373556" sldId="2147483684"/>
              <ac:spMk id="7" creationId="{8D51E95B-B5A6-40B6-97CB-5F0FE563EB1D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112" v="1410"/>
          <pc:sldLayoutMkLst>
            <pc:docMk/>
            <pc:sldMasterMk cId="2523064765" sldId="2147483660"/>
            <pc:sldLayoutMk cId="2731981876" sldId="2147483685"/>
          </pc:sldLayoutMkLst>
          <pc:spChg chg="mod">
            <ac:chgData name="Christopher Hollmann" userId="a4c1ec2e-8c58-4719-a9c8-a89840bae2fe" providerId="ADAL" clId="{D0E981B5-2CD2-41A4-98BF-A8C57387F7A5}" dt="2020-04-14T07:35:02.112" v="1410"/>
            <ac:spMkLst>
              <pc:docMk/>
              <pc:sldMasterMk cId="2523064765" sldId="2147483660"/>
              <pc:sldLayoutMk cId="2731981876" sldId="2147483685"/>
              <ac:spMk id="11" creationId="{4137CA89-AFF7-46A6-A978-5D6CF4C2A39A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142" v="1419"/>
          <pc:sldLayoutMkLst>
            <pc:docMk/>
            <pc:sldMasterMk cId="2523064765" sldId="2147483660"/>
            <pc:sldLayoutMk cId="1631202071" sldId="2147483686"/>
          </pc:sldLayoutMkLst>
          <pc:spChg chg="mod">
            <ac:chgData name="Christopher Hollmann" userId="a4c1ec2e-8c58-4719-a9c8-a89840bae2fe" providerId="ADAL" clId="{D0E981B5-2CD2-41A4-98BF-A8C57387F7A5}" dt="2020-04-14T07:35:02.142" v="1419"/>
            <ac:spMkLst>
              <pc:docMk/>
              <pc:sldMasterMk cId="2523064765" sldId="2147483660"/>
              <pc:sldLayoutMk cId="1631202071" sldId="2147483686"/>
              <ac:spMk id="8" creationId="{4E1D7684-BC36-44BA-9074-E0D05038847F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152" v="1422"/>
          <pc:sldLayoutMkLst>
            <pc:docMk/>
            <pc:sldMasterMk cId="2523064765" sldId="2147483660"/>
            <pc:sldLayoutMk cId="185064145" sldId="2147483687"/>
          </pc:sldLayoutMkLst>
          <pc:spChg chg="mod">
            <ac:chgData name="Christopher Hollmann" userId="a4c1ec2e-8c58-4719-a9c8-a89840bae2fe" providerId="ADAL" clId="{D0E981B5-2CD2-41A4-98BF-A8C57387F7A5}" dt="2020-04-14T07:35:02.152" v="1422"/>
            <ac:spMkLst>
              <pc:docMk/>
              <pc:sldMasterMk cId="2523064765" sldId="2147483660"/>
              <pc:sldLayoutMk cId="185064145" sldId="2147483687"/>
              <ac:spMk id="8" creationId="{227D3F0D-C903-4314-9038-82A30CA70290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162" v="1425"/>
          <pc:sldLayoutMkLst>
            <pc:docMk/>
            <pc:sldMasterMk cId="2523064765" sldId="2147483660"/>
            <pc:sldLayoutMk cId="3977286576" sldId="2147483688"/>
          </pc:sldLayoutMkLst>
          <pc:spChg chg="mod">
            <ac:chgData name="Christopher Hollmann" userId="a4c1ec2e-8c58-4719-a9c8-a89840bae2fe" providerId="ADAL" clId="{D0E981B5-2CD2-41A4-98BF-A8C57387F7A5}" dt="2020-04-14T07:35:02.162" v="1425"/>
            <ac:spMkLst>
              <pc:docMk/>
              <pc:sldMasterMk cId="2523064765" sldId="2147483660"/>
              <pc:sldLayoutMk cId="3977286576" sldId="2147483688"/>
              <ac:spMk id="9" creationId="{4421DB2A-3017-4E73-8332-6B8D884A5493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216" v="1428"/>
          <pc:sldLayoutMkLst>
            <pc:docMk/>
            <pc:sldMasterMk cId="2523064765" sldId="2147483660"/>
            <pc:sldLayoutMk cId="1762546200" sldId="2147483689"/>
          </pc:sldLayoutMkLst>
          <pc:spChg chg="mod">
            <ac:chgData name="Christopher Hollmann" userId="a4c1ec2e-8c58-4719-a9c8-a89840bae2fe" providerId="ADAL" clId="{D0E981B5-2CD2-41A4-98BF-A8C57387F7A5}" dt="2020-04-14T07:35:02.216" v="1428"/>
            <ac:spMkLst>
              <pc:docMk/>
              <pc:sldMasterMk cId="2523064765" sldId="2147483660"/>
              <pc:sldLayoutMk cId="1762546200" sldId="2147483689"/>
              <ac:spMk id="9" creationId="{4E5A81C5-0588-4509-B7B9-9497297F88ED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342" v="1446"/>
          <pc:sldLayoutMkLst>
            <pc:docMk/>
            <pc:sldMasterMk cId="2523064765" sldId="2147483660"/>
            <pc:sldLayoutMk cId="2548612008" sldId="2147483690"/>
          </pc:sldLayoutMkLst>
          <pc:spChg chg="mod">
            <ac:chgData name="Christopher Hollmann" userId="a4c1ec2e-8c58-4719-a9c8-a89840bae2fe" providerId="ADAL" clId="{D0E981B5-2CD2-41A4-98BF-A8C57387F7A5}" dt="2020-04-14T07:35:02.342" v="1446"/>
            <ac:spMkLst>
              <pc:docMk/>
              <pc:sldMasterMk cId="2523064765" sldId="2147483660"/>
              <pc:sldLayoutMk cId="2548612008" sldId="2147483690"/>
              <ac:spMk id="10" creationId="{549048C1-340D-44C4-857B-1B201EC9A7E7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949" v="1365"/>
          <pc:sldLayoutMkLst>
            <pc:docMk/>
            <pc:sldMasterMk cId="2523064765" sldId="2147483660"/>
            <pc:sldLayoutMk cId="185933282" sldId="2147483691"/>
          </pc:sldLayoutMkLst>
          <pc:spChg chg="mod">
            <ac:chgData name="Christopher Hollmann" userId="a4c1ec2e-8c58-4719-a9c8-a89840bae2fe" providerId="ADAL" clId="{D0E981B5-2CD2-41A4-98BF-A8C57387F7A5}" dt="2020-04-14T07:35:01.949" v="1365"/>
            <ac:spMkLst>
              <pc:docMk/>
              <pc:sldMasterMk cId="2523064765" sldId="2147483660"/>
              <pc:sldLayoutMk cId="185933282" sldId="2147483691"/>
              <ac:spMk id="2" creationId="{69F42FFA-3DFB-4DB2-A942-F02200203C82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835" v="1332"/>
          <pc:sldLayoutMkLst>
            <pc:docMk/>
            <pc:sldMasterMk cId="2523064765" sldId="2147483660"/>
            <pc:sldLayoutMk cId="787326472" sldId="2147483693"/>
          </pc:sldLayoutMkLst>
          <pc:spChg chg="mod">
            <ac:chgData name="Christopher Hollmann" userId="a4c1ec2e-8c58-4719-a9c8-a89840bae2fe" providerId="ADAL" clId="{D0E981B5-2CD2-41A4-98BF-A8C57387F7A5}" dt="2020-04-14T07:35:01.835" v="1332"/>
            <ac:spMkLst>
              <pc:docMk/>
              <pc:sldMasterMk cId="2523064765" sldId="2147483660"/>
              <pc:sldLayoutMk cId="787326472" sldId="2147483693"/>
              <ac:spMk id="14" creationId="{89DFBA61-B916-44BD-A1D9-F41D32B7BCB6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070" v="1398"/>
          <pc:sldLayoutMkLst>
            <pc:docMk/>
            <pc:sldMasterMk cId="2523064765" sldId="2147483660"/>
            <pc:sldLayoutMk cId="3607999529" sldId="2147483694"/>
          </pc:sldLayoutMkLst>
          <pc:spChg chg="mod">
            <ac:chgData name="Christopher Hollmann" userId="a4c1ec2e-8c58-4719-a9c8-a89840bae2fe" providerId="ADAL" clId="{D0E981B5-2CD2-41A4-98BF-A8C57387F7A5}" dt="2020-04-14T07:35:02.070" v="1398"/>
            <ac:spMkLst>
              <pc:docMk/>
              <pc:sldMasterMk cId="2523064765" sldId="2147483660"/>
              <pc:sldLayoutMk cId="3607999529" sldId="2147483694"/>
              <ac:spMk id="7" creationId="{DB8BC610-C1B0-4C6A-B5C2-80DA487CE5DE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291" v="1431"/>
          <pc:sldLayoutMkLst>
            <pc:docMk/>
            <pc:sldMasterMk cId="2523064765" sldId="2147483660"/>
            <pc:sldLayoutMk cId="3545725332" sldId="2147483696"/>
          </pc:sldLayoutMkLst>
          <pc:spChg chg="mod">
            <ac:chgData name="Christopher Hollmann" userId="a4c1ec2e-8c58-4719-a9c8-a89840bae2fe" providerId="ADAL" clId="{D0E981B5-2CD2-41A4-98BF-A8C57387F7A5}" dt="2020-04-14T07:35:02.291" v="1431"/>
            <ac:spMkLst>
              <pc:docMk/>
              <pc:sldMasterMk cId="2523064765" sldId="2147483660"/>
              <pc:sldLayoutMk cId="3545725332" sldId="2147483696"/>
              <ac:spMk id="9" creationId="{2C8570FA-FAA3-4EFA-A4F1-01C285AE39DE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967" v="1371"/>
          <pc:sldLayoutMkLst>
            <pc:docMk/>
            <pc:sldMasterMk cId="2523064765" sldId="2147483660"/>
            <pc:sldLayoutMk cId="3551733153" sldId="2147483697"/>
          </pc:sldLayoutMkLst>
          <pc:spChg chg="mod">
            <ac:chgData name="Christopher Hollmann" userId="a4c1ec2e-8c58-4719-a9c8-a89840bae2fe" providerId="ADAL" clId="{D0E981B5-2CD2-41A4-98BF-A8C57387F7A5}" dt="2020-04-14T07:35:01.967" v="1371"/>
            <ac:spMkLst>
              <pc:docMk/>
              <pc:sldMasterMk cId="2523064765" sldId="2147483660"/>
              <pc:sldLayoutMk cId="3551733153" sldId="2147483697"/>
              <ac:spMk id="5" creationId="{56BFCB29-C939-4442-981C-DE6A97866D13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977" v="1374"/>
          <pc:sldLayoutMkLst>
            <pc:docMk/>
            <pc:sldMasterMk cId="2523064765" sldId="2147483660"/>
            <pc:sldLayoutMk cId="1673924324" sldId="2147483698"/>
          </pc:sldLayoutMkLst>
          <pc:spChg chg="mod">
            <ac:chgData name="Christopher Hollmann" userId="a4c1ec2e-8c58-4719-a9c8-a89840bae2fe" providerId="ADAL" clId="{D0E981B5-2CD2-41A4-98BF-A8C57387F7A5}" dt="2020-04-14T07:35:01.977" v="1374"/>
            <ac:spMkLst>
              <pc:docMk/>
              <pc:sldMasterMk cId="2523064765" sldId="2147483660"/>
              <pc:sldLayoutMk cId="1673924324" sldId="2147483698"/>
              <ac:spMk id="5" creationId="{D4262351-4A54-4EAA-990E-D909E1CAD758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1.989" v="1377"/>
          <pc:sldLayoutMkLst>
            <pc:docMk/>
            <pc:sldMasterMk cId="2523064765" sldId="2147483660"/>
            <pc:sldLayoutMk cId="1526597446" sldId="2147483699"/>
          </pc:sldLayoutMkLst>
          <pc:spChg chg="mod">
            <ac:chgData name="Christopher Hollmann" userId="a4c1ec2e-8c58-4719-a9c8-a89840bae2fe" providerId="ADAL" clId="{D0E981B5-2CD2-41A4-98BF-A8C57387F7A5}" dt="2020-04-14T07:35:01.989" v="1377"/>
            <ac:spMkLst>
              <pc:docMk/>
              <pc:sldMasterMk cId="2523064765" sldId="2147483660"/>
              <pc:sldLayoutMk cId="1526597446" sldId="2147483699"/>
              <ac:spMk id="5" creationId="{128B6DA1-0170-4C5B-ABCB-83F1E4B0ECBB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" v="1380"/>
          <pc:sldLayoutMkLst>
            <pc:docMk/>
            <pc:sldMasterMk cId="2523064765" sldId="2147483660"/>
            <pc:sldLayoutMk cId="2476838218" sldId="2147483700"/>
          </pc:sldLayoutMkLst>
          <pc:spChg chg="mod">
            <ac:chgData name="Christopher Hollmann" userId="a4c1ec2e-8c58-4719-a9c8-a89840bae2fe" providerId="ADAL" clId="{D0E981B5-2CD2-41A4-98BF-A8C57387F7A5}" dt="2020-04-14T07:35:02" v="1380"/>
            <ac:spMkLst>
              <pc:docMk/>
              <pc:sldMasterMk cId="2523064765" sldId="2147483660"/>
              <pc:sldLayoutMk cId="2476838218" sldId="2147483700"/>
              <ac:spMk id="5" creationId="{8F93BC53-EE81-4467-94F1-401BB6631310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012" v="1383"/>
          <pc:sldLayoutMkLst>
            <pc:docMk/>
            <pc:sldMasterMk cId="2523064765" sldId="2147483660"/>
            <pc:sldLayoutMk cId="3501140641" sldId="2147483701"/>
          </pc:sldLayoutMkLst>
          <pc:spChg chg="mod">
            <ac:chgData name="Christopher Hollmann" userId="a4c1ec2e-8c58-4719-a9c8-a89840bae2fe" providerId="ADAL" clId="{D0E981B5-2CD2-41A4-98BF-A8C57387F7A5}" dt="2020-04-14T07:35:02.012" v="1383"/>
            <ac:spMkLst>
              <pc:docMk/>
              <pc:sldMasterMk cId="2523064765" sldId="2147483660"/>
              <pc:sldLayoutMk cId="3501140641" sldId="2147483701"/>
              <ac:spMk id="5" creationId="{064BC3BB-EB1F-4C03-845A-197D7CB3D7FF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029" v="1386"/>
          <pc:sldLayoutMkLst>
            <pc:docMk/>
            <pc:sldMasterMk cId="2523064765" sldId="2147483660"/>
            <pc:sldLayoutMk cId="4094464793" sldId="2147483702"/>
          </pc:sldLayoutMkLst>
          <pc:spChg chg="mod">
            <ac:chgData name="Christopher Hollmann" userId="a4c1ec2e-8c58-4719-a9c8-a89840bae2fe" providerId="ADAL" clId="{D0E981B5-2CD2-41A4-98BF-A8C57387F7A5}" dt="2020-04-14T07:35:02.029" v="1386"/>
            <ac:spMkLst>
              <pc:docMk/>
              <pc:sldMasterMk cId="2523064765" sldId="2147483660"/>
              <pc:sldLayoutMk cId="4094464793" sldId="2147483702"/>
              <ac:spMk id="5" creationId="{EE432ACF-022C-4E4D-A91E-50BCA41421CC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039" v="1389"/>
          <pc:sldLayoutMkLst>
            <pc:docMk/>
            <pc:sldMasterMk cId="2523064765" sldId="2147483660"/>
            <pc:sldLayoutMk cId="3745137931" sldId="2147483703"/>
          </pc:sldLayoutMkLst>
          <pc:spChg chg="mod">
            <ac:chgData name="Christopher Hollmann" userId="a4c1ec2e-8c58-4719-a9c8-a89840bae2fe" providerId="ADAL" clId="{D0E981B5-2CD2-41A4-98BF-A8C57387F7A5}" dt="2020-04-14T07:35:02.039" v="1389"/>
            <ac:spMkLst>
              <pc:docMk/>
              <pc:sldMasterMk cId="2523064765" sldId="2147483660"/>
              <pc:sldLayoutMk cId="3745137931" sldId="2147483703"/>
              <ac:spMk id="5" creationId="{8A859F72-32B2-47EB-8CB5-BCF639CDADF5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09T15:52:08.339" v="1255"/>
          <pc:sldLayoutMkLst>
            <pc:docMk/>
            <pc:sldMasterMk cId="2523064765" sldId="2147483660"/>
            <pc:sldLayoutMk cId="1410470591" sldId="2147483705"/>
          </pc:sldLayoutMkLst>
          <pc:spChg chg="mod">
            <ac:chgData name="Christopher Hollmann" userId="a4c1ec2e-8c58-4719-a9c8-a89840bae2fe" providerId="ADAL" clId="{D0E981B5-2CD2-41A4-98BF-A8C57387F7A5}" dt="2020-04-09T15:52:08.339" v="1255"/>
            <ac:spMkLst>
              <pc:docMk/>
              <pc:sldMasterMk cId="2523064765" sldId="2147483660"/>
              <pc:sldLayoutMk cId="1410470591" sldId="2147483705"/>
              <ac:spMk id="5" creationId="{99AF35DD-3E5E-42CB-AFA5-5E09E14F72A4}"/>
            </ac:spMkLst>
          </pc:spChg>
        </pc:sldLayoutChg>
        <pc:sldLayoutChg chg="modSp">
          <pc:chgData name="Christopher Hollmann" userId="a4c1ec2e-8c58-4719-a9c8-a89840bae2fe" providerId="ADAL" clId="{D0E981B5-2CD2-41A4-98BF-A8C57387F7A5}" dt="2020-04-14T07:35:02.060" v="1395"/>
          <pc:sldLayoutMkLst>
            <pc:docMk/>
            <pc:sldMasterMk cId="2523064765" sldId="2147483660"/>
            <pc:sldLayoutMk cId="3443338964" sldId="2147483706"/>
          </pc:sldLayoutMkLst>
          <pc:spChg chg="mod">
            <ac:chgData name="Christopher Hollmann" userId="a4c1ec2e-8c58-4719-a9c8-a89840bae2fe" providerId="ADAL" clId="{D0E981B5-2CD2-41A4-98BF-A8C57387F7A5}" dt="2020-04-14T07:35:02.060" v="1395"/>
            <ac:spMkLst>
              <pc:docMk/>
              <pc:sldMasterMk cId="2523064765" sldId="2147483660"/>
              <pc:sldLayoutMk cId="3443338964" sldId="2147483706"/>
              <ac:spMk id="8" creationId="{C2AD0284-E6BA-49D8-AB3F-D94DBB1D54F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Test document 2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/>
              <a:t>1551-192072 </a:t>
            </a:r>
            <a:r>
              <a:rPr lang="en-US" dirty="0" err="1"/>
              <a:t>Uen</a:t>
            </a:r>
            <a:r>
              <a:rPr lang="en-US" dirty="0"/>
              <a:t>. Rev PA1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Test document 2 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 dirty="0"/>
              <a:t>1551-192072 </a:t>
            </a:r>
            <a:r>
              <a:rPr lang="en-US" dirty="0" err="1"/>
              <a:t>Uen</a:t>
            </a:r>
            <a:r>
              <a:rPr lang="en-US" dirty="0"/>
              <a:t>. Rev PA1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6D1288D-6C72-4971-B895-27E90722A10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2C1EE1F-EF94-4EBA-A010-8BC3D2F38C39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553F5005-C525-451B-8E5E-A15CC50EFD7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D76AC379-37ED-447F-84CF-99B2FA69454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08DADFB-44CC-4810-9193-0C9F586CE666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EC551BC1-061C-469D-BA03-91FC851570B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20F1184-2943-4F17-9C57-995EA200375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Black,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AB1CD1C-AD0D-4C0E-8012-BDF9F1E4C38B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EC966FEE-96AA-41F0-80F2-7737AB69A76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280FD398-9480-44AE-B01C-23BDC7D4B6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Chapter/section, </a:t>
            </a:r>
            <a:br>
              <a:rPr lang="en-GB" dirty="0"/>
            </a:br>
            <a:r>
              <a:rPr lang="en-US" dirty="0"/>
              <a:t>Ericsson Hilda Light 60pt, Ericsson Black, </a:t>
            </a:r>
            <a:br>
              <a:rPr lang="en-GB" dirty="0"/>
            </a:br>
            <a:r>
              <a:rPr lang="en-US" dirty="0"/>
              <a:t>max 4-lines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76D5DBE1-F5A0-4F54-BCB1-8A4278408056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2D275C6A-0CBF-4D62-B5C0-23095B357C8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4" name="FirstDividerHider">
            <a:extLst>
              <a:ext uri="{FF2B5EF4-FFF2-40B4-BE49-F238E27FC236}">
                <a16:creationId xmlns:a16="http://schemas.microsoft.com/office/drawing/2014/main" id="{EBCE69E9-15BF-463F-B5D4-3C1F6E9F6B5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69F42FFA-3DFB-4DB2-A942-F02200203C82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ED4F81EE-FF4B-4827-BF5B-414849AF2AF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3" name="FirstDividerHider">
            <a:extLst>
              <a:ext uri="{FF2B5EF4-FFF2-40B4-BE49-F238E27FC236}">
                <a16:creationId xmlns:a16="http://schemas.microsoft.com/office/drawing/2014/main" id="{1B42E3D4-F1BA-4FA4-8629-042A5D955B2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44ECCE6-4D94-443E-8C20-CA233A5C0572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D9346610-20AC-4943-94E6-2EFA833FBD0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5" name="FirstDividerHider">
            <a:extLst>
              <a:ext uri="{FF2B5EF4-FFF2-40B4-BE49-F238E27FC236}">
                <a16:creationId xmlns:a16="http://schemas.microsoft.com/office/drawing/2014/main" id="{CA0A38D4-B093-4CE6-9935-648A137BFE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6BFCB29-C939-4442-981C-DE6A97866D13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7BE5BD41-27C4-47B4-BFFF-6AB2D15EA69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CDFB9A14-FAD3-478A-957D-C7B532F6669C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4262351-4A54-4EAA-990E-D909E1CAD758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5586A11A-2559-49CE-A5C2-0EDE20471209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6AD250A-4DBC-40DE-AFFC-E7624FE87538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28B6DA1-0170-4C5B-ABCB-83F1E4B0ECBB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E2BD271A-CE82-4AF1-85C8-B11D8984F63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DDC2944-9064-423F-8989-C84E9A8FA793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F93BC53-EE81-4467-94F1-401BB6631310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FA20378D-C949-4B13-96BB-E3E08F320677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28FE6F9E-68CB-4EDC-92EF-E3371EEA23D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64BC3BB-EB1F-4C03-845A-197D7CB3D7FF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BCAC41CE-D32A-4F64-8B39-FFEAD4248DF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10F60CD3-0F2D-42D6-B39D-C861213831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whit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FB327327-50E0-4AA3-A3F9-F297582FC78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6000"/>
          </a:xfrm>
        </p:spPr>
        <p:txBody>
          <a:bodyPr/>
          <a:lstStyle>
            <a:lvl1pPr>
              <a:lnSpc>
                <a:spcPct val="85000"/>
              </a:lnSpc>
              <a:defRPr sz="8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 page,   Ericsson Hilda Light 80pt, max 3-lines</a:t>
            </a:r>
            <a:endParaRPr lang="en-US"/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Presentation description/subtitle</a:t>
            </a:r>
            <a:br>
              <a:rPr lang="en-GB" dirty="0"/>
            </a:br>
            <a:r>
              <a:rPr lang="en-US" dirty="0"/>
              <a:t>Ericsson Hilda 20pt</a:t>
            </a:r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64000"/>
            <a:ext cx="1910479" cy="262800"/>
          </a:xfrm>
          <a:prstGeom prst="rect">
            <a:avLst/>
          </a:prstGeom>
        </p:spPr>
        <p:txBody>
          <a:bodyPr wrap="none" tIns="0" bIns="0" anchor="ctr" anchorCtr="0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 name</a:t>
            </a:r>
            <a:endParaRPr lang="en-US"/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64000"/>
            <a:ext cx="2515041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Organization</a:t>
            </a:r>
            <a:endParaRPr lang="en-US"/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64000"/>
            <a:ext cx="897503" cy="2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bIns="0" anchor="ctr" anchorCtr="0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YYYY-MM-DD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DFBA61-B916-44BD-A1D9-F41D32B7BCB6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B8D4D221-3B03-4CB6-83ED-9EEFC5B8E15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FirstDividerHider">
            <a:extLst>
              <a:ext uri="{FF2B5EF4-FFF2-40B4-BE49-F238E27FC236}">
                <a16:creationId xmlns:a16="http://schemas.microsoft.com/office/drawing/2014/main" id="{27FCDB26-E6AD-44EC-BD53-56F02C5E322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hf sldNum="0" hdr="0" ftr="0"/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E432ACF-022C-4E4D-A91E-50BCA41421CC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F7BFC502-F338-4F2C-9CFA-17CD58CC6DF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5B4E638F-9BC6-4741-A3D8-E259C93F0F0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A859F72-32B2-47EB-8CB5-BCF639CDADF5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A23DBC3D-556B-43AF-8088-B628934B8DC1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7" name="FirstDividerHider">
            <a:extLst>
              <a:ext uri="{FF2B5EF4-FFF2-40B4-BE49-F238E27FC236}">
                <a16:creationId xmlns:a16="http://schemas.microsoft.com/office/drawing/2014/main" id="{4EDD5C80-CD72-4597-8F70-395B8174120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57C7EDD2-7BBF-4403-9686-D579A8493EF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40F10186-75D4-4686-9F86-9E9E102EF68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33389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Use this layout for presentations using short and crisp headings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DB8BC610-C1B0-4C6A-B5C2-80DA487CE5DE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E27B4967-24E6-4525-8991-9712CF7139B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5902C4D-6221-4E36-A2F9-055DD294206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EF2C589A-70A9-4C1E-92FD-76B1E60A1A29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3B905552-838F-41E4-8107-6613B03A165B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35C405-D694-4150-B4C4-0B84A1A5CA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Eric. Hilda Light 40pt, Eri.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Click icon to add picture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372D240-75C4-4747-BB0C-CDA1A95650A3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451057AB-EE90-400C-BA9B-44D95A23492D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DD81FA4-E9EC-4B93-8FAA-8C7EE9DC027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D51E95B-B5A6-40B6-97CB-5F0FE563EB1D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367BD2EF-74A2-477C-9AA9-D6833BE33F8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FF233E17-CA98-40A3-BA47-478F1A44B299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 dirty="0"/>
              <a:t>      Click icon to add picture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137CA89-AFF7-46A6-A978-5D6CF4C2A39A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D52E90F0-1907-4C9F-B21F-6020F55D7306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7D53C9C0-925C-4E10-98AB-FC8F3B8CF044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3797230-5A6C-4718-8C90-CB9F2709B382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1E9CA21B-A27F-491D-9F57-9050079794A5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F6894424-A363-4771-BFDF-A3CD35CCD7D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4C4A2-9E83-4451-8F6C-F4FA7B70C70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3AD885ED-EA58-419A-BC0B-F06CF9659422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202109B9-696D-4E1C-8849-30F4A3675B4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3" name="FirstDividerHider">
            <a:extLst>
              <a:ext uri="{FF2B5EF4-FFF2-40B4-BE49-F238E27FC236}">
                <a16:creationId xmlns:a16="http://schemas.microsoft.com/office/drawing/2014/main" id="{417661C0-2F80-41FC-8827-508BB33F923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  <p:hf sldNum="0" hdr="0" ft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0E7BBCA-E768-4FD9-82EA-328297783367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205F06B8-E127-47B1-B255-9986D9CBEA81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A72F0A55-0A74-4EC8-A6C3-6ADA907353C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5126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1D7684-BC36-44BA-9074-E0D05038847F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197D7F35-F5E7-48A8-99C3-4AB96B9D7B6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1954EF9A-E11E-4334-BC30-2E9405F508E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2305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27D3F0D-C903-4314-9038-82A30CA70290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7CE6BC38-6ACC-4E3C-B42F-9F6E18BE4C82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9" name="FirstDividerHider">
            <a:extLst>
              <a:ext uri="{FF2B5EF4-FFF2-40B4-BE49-F238E27FC236}">
                <a16:creationId xmlns:a16="http://schemas.microsoft.com/office/drawing/2014/main" id="{0B9F5F07-6E63-456E-AAB2-A105F6BE39D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421DB2A-3017-4E73-8332-6B8D884A5493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1C9CA235-FD60-4D19-8427-5EEAAE6AD4A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A3A86C7D-7D12-4BF6-8892-EF043F36E2E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7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6240464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E5A81C5-0588-4509-B7B9-9497297F88ED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500554D5-0141-46AA-ACE5-C99739F3C6B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0" name="FirstDividerHider">
            <a:extLst>
              <a:ext uri="{FF2B5EF4-FFF2-40B4-BE49-F238E27FC236}">
                <a16:creationId xmlns:a16="http://schemas.microsoft.com/office/drawing/2014/main" id="{54A68D25-E1D7-496F-BC83-0E0E9B8A021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6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4331958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186267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7649" y="184416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C8570FA-FAA3-4EFA-A4F1-01C285AE39DE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C429BE8F-FCD2-4D8A-B372-74B105A68D6E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CABEA97C-68C1-4FF0-BE0B-B792D9655202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4815D3F0-43E8-418F-A5E4-30F31668DC0E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05173A39-CCBF-4DAF-AA25-FA9043AD8D84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EDCD44CA-6216-40D7-A43C-C84DC0870CD0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5C34B4-681E-4FDA-A9BB-6BC31D94C8D6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B8A22E17-21A2-4720-820B-CE9BC505886F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D7A387F2-835E-495C-A46F-E0BAED03A9A5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 dirty="0"/>
              <a:t>Ericsson </a:t>
            </a:r>
            <a:r>
              <a:rPr kumimoji="0" lang="en-US" sz="25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107CDD62-B47C-43AB-8BA0-F875DF45681E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5BF7B227-A122-4951-BCD7-EF0EFC57B157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18C6E5A5-2F53-43D5-8F46-313E672024E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2963A4D-3277-42A5-8919-305DE5AD9247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397EAFFC-2EA7-4B48-9D4F-34DC9C5706FC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2" name="FirstDividerHider">
            <a:extLst>
              <a:ext uri="{FF2B5EF4-FFF2-40B4-BE49-F238E27FC236}">
                <a16:creationId xmlns:a16="http://schemas.microsoft.com/office/drawing/2014/main" id="{E1242BA1-7F88-4EA2-ACA1-05CEF1F3A57D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white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68FADF5-0F2E-41A5-9C74-2E60F7AC893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 </a:t>
            </a:r>
            <a:endParaRPr lang="en-US"/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49"/>
            <a:ext cx="8353426" cy="3456000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8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Keynote cover page </a:t>
            </a:r>
            <a:br>
              <a:rPr lang="en-GB" dirty="0"/>
            </a:br>
            <a:r>
              <a:rPr lang="en-US" dirty="0"/>
              <a:t>Ericsson Hilda Light 80pt, max 3-lines</a:t>
            </a:r>
            <a:endParaRPr lang="en-US"/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Speaker,</a:t>
            </a:r>
            <a:br>
              <a:rPr lang="en-GB" dirty="0"/>
            </a:br>
            <a:r>
              <a:rPr lang="en-US" dirty="0"/>
              <a:t>Ericsson Black, Ericsson Hilda 20pt</a:t>
            </a:r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66A1512-27D5-4CA8-94C5-10E56C30705D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DE3A6B6B-6C3D-4C7C-BD01-20321E6C9F78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30276571-778A-43C8-820D-4E055433343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  <p:hf sldNum="0" hdr="0" ft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65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2694" y="1847723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quarter" idx="4" hasCustomPrompt="1"/>
          </p:nvPr>
        </p:nvSpPr>
        <p:spPr>
          <a:xfrm>
            <a:off x="6242694" y="4151955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81655" y="4152597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0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49048C1-340D-44C4-857B-1B201EC9A7E7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2E750B8F-9180-4C2D-A4F7-388F72C732E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5B2537ED-0985-4CA8-A865-C2C6DFCB18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81560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3216" y="1844674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81561" y="415113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3152" y="415124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9" name="Content Placeholder 5"/>
          <p:cNvSpPr>
            <a:spLocks noGrp="1"/>
          </p:cNvSpPr>
          <p:nvPr>
            <p:ph sz="quarter" idx="11" hasCustomPrompt="1"/>
          </p:nvPr>
        </p:nvSpPr>
        <p:spPr>
          <a:xfrm>
            <a:off x="3359835" y="1844674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8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3361288" y="4151861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1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9122324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3"/>
            <a:endParaRPr lang="en-US" dirty="0"/>
          </a:p>
        </p:txBody>
      </p:sp>
      <p:sp>
        <p:nvSpPr>
          <p:cNvPr id="10" name="Content Placeholder 8"/>
          <p:cNvSpPr>
            <a:spLocks noGrp="1"/>
          </p:cNvSpPr>
          <p:nvPr>
            <p:ph sz="quarter" idx="12" hasCustomPrompt="1"/>
          </p:nvPr>
        </p:nvSpPr>
        <p:spPr>
          <a:xfrm>
            <a:off x="9122324" y="4151861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For heading, use Ericsson Hilda in bold. For copy and bullets, use E.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</p:txBody>
      </p:sp>
      <p:sp>
        <p:nvSpPr>
          <p:cNvPr id="14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089CBEB5-348B-49F3-8F8B-FDEE08950E37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rgbClr val="1A1816"/>
                </a:solidFill>
                <a:latin typeface="+mn-lt"/>
              </a:rPr>
              <a:t>  |  2020-04-08  |  Page </a:t>
            </a:r>
            <a:fld id="{AE8ABBB7-6DA7-4A1E-877E-8D56271833CA}" type="slidenum">
              <a:rPr lang="en-US" sz="800" b="0" i="0" u="none" smtClean="0">
                <a:solidFill>
                  <a:srgbClr val="1A1816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6" name="FirstDividerHider">
            <a:extLst>
              <a:ext uri="{FF2B5EF4-FFF2-40B4-BE49-F238E27FC236}">
                <a16:creationId xmlns:a16="http://schemas.microsoft.com/office/drawing/2014/main" id="{440C0979-D90E-4CC1-9A55-E0FC60A30731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309200"/>
            <a:ext cx="6048375" cy="347472"/>
          </a:xfrm>
          <a:prstGeom prst="rect">
            <a:avLst/>
          </a:prstGeom>
        </p:spPr>
        <p:txBody>
          <a:bodyPr rIns="7200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Use this space for relevant Ericsson URLs or hashtags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92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 dirty="0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  <a:endParaRPr lang="en-US" dirty="0"/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dirty="0">
                <a:solidFill>
                  <a:schemeClr val="tx1"/>
                </a:solidFill>
              </a:rPr>
              <a:t>!"#$%&amp;'()*+../0123456789:;&lt;=&gt;?@ABCDEFGHIJKLMNOPQRSTUVWXYZ[\]^_`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</a:rPr>
              <a:t>!"#$%&amp;'()*+../0123456789:;&lt;=&gt;?@ABCDEFGHIJKLMNOPQRSTUVWXYZ[\]^_`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" panose="00000500000000000000" pitchFamily="2" charset="0"/>
              </a:rPr>
              <a:t> </a:t>
            </a:r>
            <a:r>
              <a:rPr lang="en-US" sz="1400" b="1" dirty="0">
                <a:solidFill>
                  <a:schemeClr val="tx1"/>
                </a:solidFill>
                <a:latin typeface="Ericsson Hilda" panose="000005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dirty="0">
                <a:solidFill>
                  <a:schemeClr val="tx1"/>
                </a:solidFill>
                <a:latin typeface="+mj-lt"/>
              </a:rPr>
              <a:t>!"#$%&amp;'()*+../0123456789:;&lt;=&gt;?@ABCDEFGHIJKLMNOPQRSTUVWXYZ[\]^_`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+mj-lt"/>
              </a:rPr>
              <a:t>!"#$%&amp;'()*+../0123456789:;&lt;=&gt;?@ABCDEFGHIJKLMNOPQRSTUVWXYZ[\]^_`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dirty="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 dirty="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  <a:r>
              <a:rPr lang="en-US" sz="1400" b="1" dirty="0">
                <a:solidFill>
                  <a:schemeClr val="tx1"/>
                </a:solidFill>
                <a:latin typeface="Ericsson Hilda Light" panose="00000400000000000000" pitchFamily="2" charset="0"/>
              </a:rPr>
              <a:t>●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 dirty="0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 dirty="0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F4D3A834-11EE-4BDF-A704-0BF0873EFBA3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F669E7DC-543C-403B-8574-FB46E4BD2CD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B0BFCB65-C4A0-4777-AB6F-CDDDEBA7BAEE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A51D0608-0A57-43BF-AD18-8DFD8B5D249B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48240988-76CF-4A04-9F8A-240F23A7439A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1090122-906E-44AF-A054-14B12CB245F6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 dirty="0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9A384A6-2ED7-4C73-9166-564C827C9CC4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5D6B2318-EA28-4F15-8FC4-FDDA185556D2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82C84FC9-A121-42A0-B02B-2C2E8358C2B7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88BB9017-2EBC-4916-882A-FAB5684DE9CF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D97842AB-6F4B-48F7-93A7-4D0BFA0571EC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E7F6A807-1479-4A4A-8685-DB8E37BEB19A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 dirty="0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Chapter/section divider or Statement/fact/quote, </a:t>
            </a:r>
            <a:br>
              <a:rPr lang="en-GB" dirty="0"/>
            </a:br>
            <a:r>
              <a:rPr lang="en-US" dirty="0"/>
              <a:t>Ericsson Hilda Light 60pt, </a:t>
            </a:r>
            <a:br>
              <a:rPr lang="en-GB" dirty="0"/>
            </a:br>
            <a:r>
              <a:rPr lang="en-US" dirty="0"/>
              <a:t>Ericsson White, </a:t>
            </a:r>
            <a:br>
              <a:rPr lang="en-GB" dirty="0"/>
            </a:br>
            <a:r>
              <a:rPr lang="en-US" dirty="0"/>
              <a:t>max 5-lines</a:t>
            </a:r>
            <a:endParaRPr lang="en-US"/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/>
              <a:t>Statement/quote source, </a:t>
            </a:r>
            <a:endParaRPr lang="en-US"/>
          </a:p>
          <a:p>
            <a:r>
              <a:rPr lang="en-US" dirty="0"/>
              <a:t>Ericsson White, Ericsson Hilda 20pt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7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515DEFEB-D8FB-411D-89D1-C457BD4FE531}"/>
              </a:ext>
            </a:extLst>
          </p:cNvPr>
          <p:cNvSpPr txBox="1"/>
          <p:nvPr userDrawn="1"/>
        </p:nvSpPr>
        <p:spPr>
          <a:xfrm>
            <a:off x="396000" y="6524625"/>
            <a:ext cx="1060868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r>
              <a:rPr lang="en-US" sz="800" b="0" i="0" u="none">
                <a:solidFill>
                  <a:schemeClr val="bg1"/>
                </a:solidFill>
                <a:latin typeface="+mn-lt"/>
              </a:rPr>
              <a:t>  |  2020-04-08  |  Page </a:t>
            </a:r>
            <a:fld id="{FEFB50D1-A38C-4669-8CBE-6A1573E37BE0}" type="slidenum">
              <a:rPr lang="en-US" sz="800" b="0" i="0" u="none" smtClean="0">
                <a:solidFill>
                  <a:schemeClr val="bg1"/>
                </a:solidFill>
                <a:latin typeface="+mn-lt"/>
              </a:rPr>
              <a:t>‹#›</a:t>
            </a:fld>
            <a:endParaRPr lang="en-US" sz="800" b="0" i="0" u="non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8" name="FirstDividerHider">
            <a:extLst>
              <a:ext uri="{FF2B5EF4-FFF2-40B4-BE49-F238E27FC236}">
                <a16:creationId xmlns:a16="http://schemas.microsoft.com/office/drawing/2014/main" id="{3E2F9C47-A316-4B0F-8C2E-D42B253351EB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pic>
        <p:nvPicPr>
          <p:cNvPr id="6" name="Graphic 5" hidden="1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pic>
        <p:nvPicPr>
          <p:cNvPr id="3" name="image" descr="{&quot;templafy&quot;:{&quot;id&quot;:&quot;8d4cf2f2-d1be-4bd2-a8aa-a107294cb490&quot;}}" title="Form.LogoInsertion.Pplogoname">
            <a:extLst>
              <a:ext uri="{FF2B5EF4-FFF2-40B4-BE49-F238E27FC236}">
                <a16:creationId xmlns:a16="http://schemas.microsoft.com/office/drawing/2014/main" id="{4C790698-A48D-4972-A5EF-97DB073033E3}"/>
              </a:ext>
            </a:extLst>
          </p:cNvPr>
          <p:cNvPicPr>
            <a:picLocks noChangeAspect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83145CE-A2DE-4236-A4F9-8AE088671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25" y="1844674"/>
            <a:ext cx="11233150" cy="4392613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  <a:p>
            <a:pPr lvl="4"/>
            <a:r>
              <a:rPr lang="en-US" dirty="0"/>
              <a:t>Fifth level</a:t>
            </a:r>
            <a:endParaRPr lang="en-US"/>
          </a:p>
          <a:p>
            <a:pPr lvl="5"/>
            <a:r>
              <a:rPr lang="en-US" dirty="0"/>
              <a:t>6</a:t>
            </a:r>
            <a:endParaRPr lang="en-US"/>
          </a:p>
          <a:p>
            <a:pPr lvl="6"/>
            <a:r>
              <a:rPr lang="en-US" dirty="0"/>
              <a:t>7</a:t>
            </a:r>
            <a:endParaRPr lang="en-US"/>
          </a:p>
          <a:p>
            <a:pPr lvl="7"/>
            <a:r>
              <a:rPr lang="en-US" dirty="0"/>
              <a:t>8</a:t>
            </a:r>
            <a:endParaRPr lang="en-US"/>
          </a:p>
          <a:p>
            <a:pPr lvl="8"/>
            <a:r>
              <a:rPr lang="en-US" dirty="0"/>
              <a:t>9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3" r:id="rId2"/>
    <p:sldLayoutId id="2147483662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91" r:id="rId13"/>
    <p:sldLayoutId id="2147483673" r:id="rId14"/>
    <p:sldLayoutId id="2147483697" r:id="rId15"/>
    <p:sldLayoutId id="2147483698" r:id="rId16"/>
    <p:sldLayoutId id="2147483699" r:id="rId17"/>
    <p:sldLayoutId id="2147483700" r:id="rId18"/>
    <p:sldLayoutId id="2147483701" r:id="rId19"/>
    <p:sldLayoutId id="2147483702" r:id="rId20"/>
    <p:sldLayoutId id="2147483703" r:id="rId21"/>
    <p:sldLayoutId id="2147483674" r:id="rId22"/>
    <p:sldLayoutId id="2147483706" r:id="rId23"/>
    <p:sldLayoutId id="2147483694" r:id="rId24"/>
    <p:sldLayoutId id="2147483682" r:id="rId25"/>
    <p:sldLayoutId id="2147483683" r:id="rId26"/>
    <p:sldLayoutId id="2147483684" r:id="rId27"/>
    <p:sldLayoutId id="2147483685" r:id="rId28"/>
    <p:sldLayoutId id="2147483675" r:id="rId29"/>
    <p:sldLayoutId id="2147483676" r:id="rId30"/>
    <p:sldLayoutId id="2147483686" r:id="rId31"/>
    <p:sldLayoutId id="2147483687" r:id="rId32"/>
    <p:sldLayoutId id="2147483688" r:id="rId33"/>
    <p:sldLayoutId id="2147483689" r:id="rId34"/>
    <p:sldLayoutId id="2147483696" r:id="rId35"/>
    <p:sldLayoutId id="2147483677" r:id="rId36"/>
    <p:sldLayoutId id="2147483678" r:id="rId37"/>
    <p:sldLayoutId id="2147483679" r:id="rId38"/>
    <p:sldLayoutId id="2147483680" r:id="rId39"/>
    <p:sldLayoutId id="2147483690" r:id="rId40"/>
    <p:sldLayoutId id="2147483681" r:id="rId41"/>
    <p:sldLayoutId id="2147483692" r:id="rId42"/>
    <p:sldLayoutId id="2147483704" r:id="rId43"/>
    <p:sldLayoutId id="2147483705" r:id="rId44"/>
  </p:sldLayoutIdLst>
  <p:hf sldNum="0"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1800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36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2pPr>
      <a:lvl3pPr marL="54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3pPr>
      <a:lvl4pPr marL="72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4pPr>
      <a:lvl5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 kern="1000" spc="-30">
          <a:solidFill>
            <a:schemeClr val="tx1"/>
          </a:solidFill>
          <a:latin typeface="+mn-lt"/>
        </a:defRPr>
      </a:lvl5pPr>
      <a:lvl6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6pPr>
      <a:lvl7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7pPr>
      <a:lvl8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8pPr>
      <a:lvl9pPr marL="903600" indent="-180000" algn="l" rtl="0" eaLnBrk="1" fontAlgn="base" hangingPunct="1">
        <a:spcBef>
          <a:spcPts val="800"/>
        </a:spcBef>
        <a:spcAft>
          <a:spcPct val="0"/>
        </a:spcAft>
        <a:buClrTx/>
        <a:buFont typeface="Ericsson Hilda" panose="00000500000000000000" pitchFamily="2" charset="0"/>
        <a:buChar char="●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17.xml"/><Relationship Id="rId1" Type="http://schemas.openxmlformats.org/officeDocument/2006/relationships/customXml" Target="../../customXml/item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customXml" Target="../../customXml/item19.xml"/><Relationship Id="rId1" Type="http://schemas.openxmlformats.org/officeDocument/2006/relationships/customXml" Target="../../customXml/item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customXml" Target="../../customXml/item21.xml"/><Relationship Id="rId1" Type="http://schemas.openxmlformats.org/officeDocument/2006/relationships/customXml" Target="../../customXml/item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CFB7F2E-244C-4B6B-9B3E-7A95539963B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730AF8-0BE7-413F-BD56-31161E2B0C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JVET-R0212</a:t>
            </a:r>
            <a:br>
              <a:rPr lang="en-US" dirty="0"/>
            </a:br>
            <a:r>
              <a:rPr lang="en-US" dirty="0"/>
              <a:t>GPM with reduced modes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17EB667-106F-46F1-8137-95F985AAF9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Christopher Hollmann, Du Liu,</a:t>
            </a:r>
          </a:p>
          <a:p>
            <a:r>
              <a:rPr lang="en-US" dirty="0"/>
              <a:t>Ruoyang Yu, Jacob Ström</a:t>
            </a:r>
          </a:p>
          <a:p>
            <a:endParaRPr lang="en-US" dirty="0"/>
          </a:p>
          <a:p>
            <a:r>
              <a:rPr lang="en-US" dirty="0"/>
              <a:t>Ericsson Research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1D8105-83E9-4D2C-81FA-363CDCC698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Christopher Hollmann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B14F5-CD07-4318-BF43-0A8BD7331BB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Ericsson Research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1D2FD056-977A-46CD-A820-5208DB6670B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/>
              <a:t>2020-04-09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511361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9A9F6F-B16C-4080-BF61-99308057D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2 – detailed results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7058A90-9FE9-428E-8331-18ABB32443A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63068334"/>
              </p:ext>
            </p:extLst>
          </p:nvPr>
        </p:nvGraphicFramePr>
        <p:xfrm>
          <a:off x="479425" y="1859280"/>
          <a:ext cx="5321939" cy="3627118"/>
        </p:xfrm>
        <a:graphic>
          <a:graphicData uri="http://schemas.openxmlformats.org/drawingml/2006/table">
            <a:tbl>
              <a:tblPr/>
              <a:tblGrid>
                <a:gridCol w="1479319">
                  <a:extLst>
                    <a:ext uri="{9D8B030D-6E8A-4147-A177-3AD203B41FA5}">
                      <a16:colId xmlns:a16="http://schemas.microsoft.com/office/drawing/2014/main" val="3119618913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1225925864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1800989869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1730663743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2495647537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2563049490"/>
                    </a:ext>
                  </a:extLst>
                </a:gridCol>
              </a:tblGrid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038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76767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530759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50114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60886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588796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89127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017528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13279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529044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927478"/>
                  </a:ext>
                </a:extLst>
              </a:tr>
            </a:tbl>
          </a:graphicData>
        </a:graphic>
      </p:graphicFrame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891F0EF-7ABB-44D8-904D-CFDE6B7DBDF7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513125353"/>
              </p:ext>
            </p:extLst>
          </p:nvPr>
        </p:nvGraphicFramePr>
        <p:xfrm>
          <a:off x="6390638" y="1859280"/>
          <a:ext cx="5374639" cy="3627118"/>
        </p:xfrm>
        <a:graphic>
          <a:graphicData uri="http://schemas.openxmlformats.org/drawingml/2006/table">
            <a:tbl>
              <a:tblPr/>
              <a:tblGrid>
                <a:gridCol w="1493969">
                  <a:extLst>
                    <a:ext uri="{9D8B030D-6E8A-4147-A177-3AD203B41FA5}">
                      <a16:colId xmlns:a16="http://schemas.microsoft.com/office/drawing/2014/main" val="2791403834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194985066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1519444213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2113740618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1101233705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491752647"/>
                    </a:ext>
                  </a:extLst>
                </a:gridCol>
              </a:tblGrid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40021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34945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726366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34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60722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718554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4394231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94182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37711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734481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51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7332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9A9F6F-B16C-4080-BF61-99308057D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3 – detailed results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7058A90-9FE9-428E-8331-18ABB32443A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09874953"/>
              </p:ext>
            </p:extLst>
          </p:nvPr>
        </p:nvGraphicFramePr>
        <p:xfrm>
          <a:off x="479425" y="1859280"/>
          <a:ext cx="5321939" cy="3627118"/>
        </p:xfrm>
        <a:graphic>
          <a:graphicData uri="http://schemas.openxmlformats.org/drawingml/2006/table">
            <a:tbl>
              <a:tblPr/>
              <a:tblGrid>
                <a:gridCol w="1479319">
                  <a:extLst>
                    <a:ext uri="{9D8B030D-6E8A-4147-A177-3AD203B41FA5}">
                      <a16:colId xmlns:a16="http://schemas.microsoft.com/office/drawing/2014/main" val="3119618913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1225925864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1800989869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1730663743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2495647537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2563049490"/>
                    </a:ext>
                  </a:extLst>
                </a:gridCol>
              </a:tblGrid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038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76767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530759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50114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60886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588796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89127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017528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13279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529044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927478"/>
                  </a:ext>
                </a:extLst>
              </a:tr>
            </a:tbl>
          </a:graphicData>
        </a:graphic>
      </p:graphicFrame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891F0EF-7ABB-44D8-904D-CFDE6B7DBDF7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758149882"/>
              </p:ext>
            </p:extLst>
          </p:nvPr>
        </p:nvGraphicFramePr>
        <p:xfrm>
          <a:off x="6390638" y="1859280"/>
          <a:ext cx="5374639" cy="3627118"/>
        </p:xfrm>
        <a:graphic>
          <a:graphicData uri="http://schemas.openxmlformats.org/drawingml/2006/table">
            <a:tbl>
              <a:tblPr/>
              <a:tblGrid>
                <a:gridCol w="1493969">
                  <a:extLst>
                    <a:ext uri="{9D8B030D-6E8A-4147-A177-3AD203B41FA5}">
                      <a16:colId xmlns:a16="http://schemas.microsoft.com/office/drawing/2014/main" val="2791403834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194985066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1519444213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2113740618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1101233705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491752647"/>
                    </a:ext>
                  </a:extLst>
                </a:gridCol>
              </a:tblGrid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40021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34945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726366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34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60722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718554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4394231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94182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37711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734481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51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233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75732B42-9A9F-492F-9453-187B6984B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476250"/>
            <a:ext cx="8353426" cy="1081088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8FE6BC3-9115-4612-B552-A35F1E546D1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GPM adopted at last meeting with 64 modes</a:t>
            </a:r>
          </a:p>
          <a:p>
            <a:r>
              <a:rPr lang="en-US" dirty="0"/>
              <a:t>20 angles with 2-4 distances:</a:t>
            </a:r>
          </a:p>
          <a:p>
            <a:pPr lvl="1"/>
            <a:r>
              <a:rPr lang="en-US" dirty="0"/>
              <a:t>Angles 0, 5, 10 and 15: only distance 1 and 3 (8 total)</a:t>
            </a:r>
          </a:p>
          <a:p>
            <a:pPr lvl="1"/>
            <a:r>
              <a:rPr lang="en-US" dirty="0"/>
              <a:t>Angles 11…14 and 16…19: only distance 1, 2 and 3 (24 total)</a:t>
            </a:r>
          </a:p>
          <a:p>
            <a:pPr lvl="1"/>
            <a:r>
              <a:rPr lang="en-US" dirty="0"/>
              <a:t>Angles 1…4 and 6…9: distances 0-3 (32 total)</a:t>
            </a:r>
          </a:p>
          <a:p>
            <a:endParaRPr lang="en-US" dirty="0"/>
          </a:p>
          <a:p>
            <a:r>
              <a:rPr lang="en-US" dirty="0"/>
              <a:t>14 different block sizes allowed</a:t>
            </a:r>
          </a:p>
          <a:p>
            <a:pPr lvl="1"/>
            <a:r>
              <a:rPr lang="en-US" dirty="0" err="1"/>
              <a:t>MxN</a:t>
            </a:r>
            <a:r>
              <a:rPr lang="en-US" dirty="0"/>
              <a:t> with N = {8, 16, 32, 64} and M = {8, 16, 32, 64} </a:t>
            </a:r>
          </a:p>
          <a:p>
            <a:pPr lvl="1"/>
            <a:r>
              <a:rPr lang="en-US" dirty="0"/>
              <a:t>Exception: 8x64 and 64x8 are not allowed</a:t>
            </a:r>
          </a:p>
          <a:p>
            <a:pPr lvl="1"/>
            <a:endParaRPr lang="en-US" dirty="0"/>
          </a:p>
          <a:p>
            <a:r>
              <a:rPr lang="en-US" dirty="0"/>
              <a:t>Possible combinations (required for verification testing): 14 * 64 = 896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F458EF0-5C76-4EFB-A70F-971BCF144126}"/>
              </a:ext>
            </a:extLst>
          </p:cNvPr>
          <p:cNvGrpSpPr/>
          <p:nvPr/>
        </p:nvGrpSpPr>
        <p:grpSpPr>
          <a:xfrm>
            <a:off x="7554267" y="1844675"/>
            <a:ext cx="3619853" cy="3455760"/>
            <a:chOff x="7554267" y="1844675"/>
            <a:chExt cx="3619853" cy="3455760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6609A94A-6F13-4123-B8D8-2EA96CD263E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20000" y="2160000"/>
              <a:ext cx="2880360" cy="28800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indent="0" algn="l">
                <a:buNone/>
              </a:pP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FCDA2CEE-14DE-4668-80DF-BA19C04A5FF8}"/>
                </a:ext>
              </a:extLst>
            </p:cNvPr>
            <p:cNvCxnSpPr>
              <a:stCxn id="2" idx="1"/>
              <a:endCxn id="2" idx="3"/>
            </p:cNvCxnSpPr>
            <p:nvPr/>
          </p:nvCxnSpPr>
          <p:spPr bwMode="auto">
            <a:xfrm>
              <a:off x="7920000" y="3600000"/>
              <a:ext cx="2880360" cy="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37770A6-A4DC-4216-8F5F-272B16FCBBC9}"/>
                </a:ext>
              </a:extLst>
            </p:cNvPr>
            <p:cNvCxnSpPr>
              <a:cxnSpLocks/>
              <a:stCxn id="2" idx="0"/>
              <a:endCxn id="2" idx="2"/>
            </p:cNvCxnSpPr>
            <p:nvPr/>
          </p:nvCxnSpPr>
          <p:spPr bwMode="auto">
            <a:xfrm>
              <a:off x="9360180" y="2160000"/>
              <a:ext cx="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A0F67867-6C8D-4366-8124-FB493120475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2160000"/>
              <a:ext cx="288036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9497E081-F98A-48FA-88CE-3ECFCD2B282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2160000"/>
              <a:ext cx="288036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39CAFD2-E339-4D88-91D8-A47AEED4961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640000" y="2160000"/>
              <a:ext cx="144000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C09D6F7-1264-4A0C-B4B3-1DAF7C61B01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2880000"/>
              <a:ext cx="2880360" cy="144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2E423E25-5763-4031-838E-0C12506CD19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2880000"/>
              <a:ext cx="2880360" cy="1440001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7C2851E-4BFC-48BC-B4BB-600F8EE07F7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640000" y="2160000"/>
              <a:ext cx="1440000" cy="2880001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3D261D4B-8B10-4B3A-B22D-A924D0777FCE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3239999"/>
              <a:ext cx="2880360" cy="72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7C4721-8F57-4AE5-9564-EF6D2916D02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3239999"/>
              <a:ext cx="2880360" cy="72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7059104-3E65-4711-BED2-1FD660418A4B}"/>
                </a:ext>
              </a:extLst>
            </p:cNvPr>
            <p:cNvSpPr txBox="1"/>
            <p:nvPr/>
          </p:nvSpPr>
          <p:spPr>
            <a:xfrm>
              <a:off x="9128665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0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F1705E9-B413-442B-AC72-7FA08DB7048B}"/>
                </a:ext>
              </a:extLst>
            </p:cNvPr>
            <p:cNvSpPr txBox="1"/>
            <p:nvPr/>
          </p:nvSpPr>
          <p:spPr>
            <a:xfrm>
              <a:off x="84240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743773B-3196-45F6-A63E-C196420F33B9}"/>
                </a:ext>
              </a:extLst>
            </p:cNvPr>
            <p:cNvSpPr txBox="1"/>
            <p:nvPr/>
          </p:nvSpPr>
          <p:spPr>
            <a:xfrm>
              <a:off x="75644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2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FDD6A52-5CCB-46A8-972B-A7E0CED395AB}"/>
                </a:ext>
              </a:extLst>
            </p:cNvPr>
            <p:cNvSpPr txBox="1"/>
            <p:nvPr/>
          </p:nvSpPr>
          <p:spPr>
            <a:xfrm>
              <a:off x="7564400" y="2758477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3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47F5A6C-5FBB-4549-9DDA-8B1512BDC9A1}"/>
                </a:ext>
              </a:extLst>
            </p:cNvPr>
            <p:cNvSpPr txBox="1"/>
            <p:nvPr/>
          </p:nvSpPr>
          <p:spPr>
            <a:xfrm>
              <a:off x="7559600" y="3118476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4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CE3CAD0-4AEC-43AC-AE0B-443B6AF47B3B}"/>
                </a:ext>
              </a:extLst>
            </p:cNvPr>
            <p:cNvSpPr txBox="1"/>
            <p:nvPr/>
          </p:nvSpPr>
          <p:spPr>
            <a:xfrm>
              <a:off x="7663840" y="3480678"/>
              <a:ext cx="22352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5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B43EAFA-50FA-42CF-8E8B-38292167AAB3}"/>
                </a:ext>
              </a:extLst>
            </p:cNvPr>
            <p:cNvSpPr txBox="1"/>
            <p:nvPr/>
          </p:nvSpPr>
          <p:spPr>
            <a:xfrm>
              <a:off x="7663840" y="3838476"/>
              <a:ext cx="22352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6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D362A43-3523-489E-B05C-3073B3CCA4A9}"/>
                </a:ext>
              </a:extLst>
            </p:cNvPr>
            <p:cNvSpPr txBox="1"/>
            <p:nvPr/>
          </p:nvSpPr>
          <p:spPr>
            <a:xfrm>
              <a:off x="7559600" y="4198478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7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35CFD4B4-E6EC-40F5-8BC5-DF0E5C1814E7}"/>
                </a:ext>
              </a:extLst>
            </p:cNvPr>
            <p:cNvSpPr txBox="1"/>
            <p:nvPr/>
          </p:nvSpPr>
          <p:spPr>
            <a:xfrm>
              <a:off x="7554267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8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B4FA826-B267-45F9-A678-213234E54FE0}"/>
                </a:ext>
              </a:extLst>
            </p:cNvPr>
            <p:cNvSpPr txBox="1"/>
            <p:nvPr/>
          </p:nvSpPr>
          <p:spPr>
            <a:xfrm>
              <a:off x="8434720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9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84952B0-F70D-4890-A4E6-0075F85B80C7}"/>
                </a:ext>
              </a:extLst>
            </p:cNvPr>
            <p:cNvSpPr txBox="1"/>
            <p:nvPr/>
          </p:nvSpPr>
          <p:spPr>
            <a:xfrm>
              <a:off x="9128665" y="5057389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10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34AAEAB-D9A3-4920-9C42-233505AC0AB2}"/>
                </a:ext>
              </a:extLst>
            </p:cNvPr>
            <p:cNvSpPr txBox="1"/>
            <p:nvPr/>
          </p:nvSpPr>
          <p:spPr>
            <a:xfrm>
              <a:off x="9864000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11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F6EC4525-5F6C-44E3-A0AE-1F3A3CD18E3E}"/>
                </a:ext>
              </a:extLst>
            </p:cNvPr>
            <p:cNvSpPr txBox="1"/>
            <p:nvPr/>
          </p:nvSpPr>
          <p:spPr>
            <a:xfrm>
              <a:off x="98640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19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879CE4ED-8CD7-46A9-B009-155332FA6D56}"/>
                </a:ext>
              </a:extLst>
            </p:cNvPr>
            <p:cNvSpPr txBox="1"/>
            <p:nvPr/>
          </p:nvSpPr>
          <p:spPr>
            <a:xfrm>
              <a:off x="10742120" y="1845550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18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A410469-3EC9-4D5B-BA27-8D013CBC3F2F}"/>
                </a:ext>
              </a:extLst>
            </p:cNvPr>
            <p:cNvSpPr txBox="1"/>
            <p:nvPr/>
          </p:nvSpPr>
          <p:spPr>
            <a:xfrm>
              <a:off x="10742120" y="2759352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17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27264643-A93C-4DE6-BF54-AEB8D4A00869}"/>
                </a:ext>
              </a:extLst>
            </p:cNvPr>
            <p:cNvSpPr txBox="1"/>
            <p:nvPr/>
          </p:nvSpPr>
          <p:spPr>
            <a:xfrm>
              <a:off x="10737320" y="3119351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16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6295874-A7CB-4BCD-9433-D5662DCB3E80}"/>
                </a:ext>
              </a:extLst>
            </p:cNvPr>
            <p:cNvSpPr txBox="1"/>
            <p:nvPr/>
          </p:nvSpPr>
          <p:spPr>
            <a:xfrm>
              <a:off x="10737320" y="3481553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15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8C9F2242-43C3-4F25-B73A-685F5EC701D7}"/>
                </a:ext>
              </a:extLst>
            </p:cNvPr>
            <p:cNvSpPr txBox="1"/>
            <p:nvPr/>
          </p:nvSpPr>
          <p:spPr>
            <a:xfrm>
              <a:off x="10737320" y="3839351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14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DCCBDD5-C8AC-43F6-A02C-FABDA1B5EFAE}"/>
                </a:ext>
              </a:extLst>
            </p:cNvPr>
            <p:cNvSpPr txBox="1"/>
            <p:nvPr/>
          </p:nvSpPr>
          <p:spPr>
            <a:xfrm>
              <a:off x="10737320" y="4199353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13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B705B732-5A90-4E13-B914-98993CBBAF77}"/>
                </a:ext>
              </a:extLst>
            </p:cNvPr>
            <p:cNvSpPr txBox="1"/>
            <p:nvPr/>
          </p:nvSpPr>
          <p:spPr>
            <a:xfrm>
              <a:off x="10731987" y="5057389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12</a:t>
              </a:r>
            </a:p>
          </p:txBody>
        </p:sp>
      </p:grp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939194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884B3-6016-45F7-A2AA-C812FA6C6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1: 50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7C97D-0226-45B0-8C87-EFA27636462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Remove</a:t>
            </a:r>
            <a:r>
              <a:rPr lang="en-US" dirty="0"/>
              <a:t> angles 4, 6, 14 and 16 (-14 modes)</a:t>
            </a:r>
          </a:p>
          <a:p>
            <a:r>
              <a:rPr lang="en-US" dirty="0"/>
              <a:t>New angle distribution:</a:t>
            </a:r>
          </a:p>
          <a:p>
            <a:pPr lvl="1"/>
            <a:r>
              <a:rPr lang="en-US" dirty="0"/>
              <a:t>Angles 0, 5, 10 and 15: only distance 1 and 3 (8 total)</a:t>
            </a:r>
          </a:p>
          <a:p>
            <a:pPr lvl="1"/>
            <a:r>
              <a:rPr lang="en-US" dirty="0"/>
              <a:t>Angles 11…13 and 17…19: only distance 1, 2 and 3 (18 total)</a:t>
            </a:r>
          </a:p>
          <a:p>
            <a:pPr lvl="1"/>
            <a:r>
              <a:rPr lang="en-US" dirty="0"/>
              <a:t>Angles 1…3 and 7…9: distances 0-3 (24 total)</a:t>
            </a:r>
          </a:p>
          <a:p>
            <a:pPr lvl="1"/>
            <a:endParaRPr lang="en-US" dirty="0"/>
          </a:p>
          <a:p>
            <a:r>
              <a:rPr lang="en-US" dirty="0"/>
              <a:t>Combinations:</a:t>
            </a:r>
          </a:p>
          <a:p>
            <a:pPr lvl="1"/>
            <a:r>
              <a:rPr lang="en-US" dirty="0"/>
              <a:t>14 * 50 = 700 (-22%)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1AF302E-F2F9-45A0-92D5-3B781A9424CD}"/>
              </a:ext>
            </a:extLst>
          </p:cNvPr>
          <p:cNvGrpSpPr/>
          <p:nvPr/>
        </p:nvGrpSpPr>
        <p:grpSpPr>
          <a:xfrm>
            <a:off x="7554267" y="1844675"/>
            <a:ext cx="3619853" cy="3455760"/>
            <a:chOff x="7554267" y="1844675"/>
            <a:chExt cx="3619853" cy="345576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F4AA476-48A9-497A-8181-A9B4059C37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20000" y="2160000"/>
              <a:ext cx="2880360" cy="28800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indent="0" algn="l">
                <a:buNone/>
              </a:pP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ACC0F9B-7792-446E-AB8A-9659755A19A2}"/>
                </a:ext>
              </a:extLst>
            </p:cNvPr>
            <p:cNvCxnSpPr>
              <a:stCxn id="5" idx="1"/>
              <a:endCxn id="5" idx="3"/>
            </p:cNvCxnSpPr>
            <p:nvPr/>
          </p:nvCxnSpPr>
          <p:spPr bwMode="auto">
            <a:xfrm>
              <a:off x="7920000" y="3600000"/>
              <a:ext cx="2880360" cy="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BAAE901-1200-47B6-AAF0-C349FE11CE9C}"/>
                </a:ext>
              </a:extLst>
            </p:cNvPr>
            <p:cNvCxnSpPr>
              <a:cxnSpLocks/>
              <a:stCxn id="5" idx="0"/>
              <a:endCxn id="5" idx="2"/>
            </p:cNvCxnSpPr>
            <p:nvPr/>
          </p:nvCxnSpPr>
          <p:spPr bwMode="auto">
            <a:xfrm>
              <a:off x="9360180" y="2160000"/>
              <a:ext cx="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262BA1E-3BA0-4D08-AF4E-A54D77CF378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2160000"/>
              <a:ext cx="288036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3ECBB37-B09E-40AE-B97B-6C9B3A38DC0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2160000"/>
              <a:ext cx="288036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BD9582F-8B69-4AB9-9097-CB93014E87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640000" y="2160000"/>
              <a:ext cx="144000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6F70419-2B9B-4943-BABC-06DE497003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2880000"/>
              <a:ext cx="2880360" cy="144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E5C8409-4793-4BD8-9B6F-A6883627D7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2880000"/>
              <a:ext cx="2880360" cy="1440001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0F114F4-CFBD-4F75-BF26-7D9AEA13CBD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640000" y="2160000"/>
              <a:ext cx="1440000" cy="2880001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6A24725-2245-4526-B14F-0B98D92AD74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3239999"/>
              <a:ext cx="2880360" cy="720000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9659992-5F16-4A26-8ECB-D4012B7EA41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3239999"/>
              <a:ext cx="2880360" cy="720000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D57B08E-454F-4DB3-B2D1-69767F8CEB6A}"/>
                </a:ext>
              </a:extLst>
            </p:cNvPr>
            <p:cNvSpPr txBox="1"/>
            <p:nvPr/>
          </p:nvSpPr>
          <p:spPr>
            <a:xfrm>
              <a:off x="9128665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0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8854CDC-467B-4D60-A224-880A5073EBDC}"/>
                </a:ext>
              </a:extLst>
            </p:cNvPr>
            <p:cNvSpPr txBox="1"/>
            <p:nvPr/>
          </p:nvSpPr>
          <p:spPr>
            <a:xfrm>
              <a:off x="84240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6F4A40-2CD1-4F2E-8513-0C9947F8FA76}"/>
                </a:ext>
              </a:extLst>
            </p:cNvPr>
            <p:cNvSpPr txBox="1"/>
            <p:nvPr/>
          </p:nvSpPr>
          <p:spPr>
            <a:xfrm>
              <a:off x="75644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2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45D7B46-209A-4043-93D5-F8232476912E}"/>
                </a:ext>
              </a:extLst>
            </p:cNvPr>
            <p:cNvSpPr txBox="1"/>
            <p:nvPr/>
          </p:nvSpPr>
          <p:spPr>
            <a:xfrm>
              <a:off x="7564400" y="2758477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3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61D680A-1C0F-4368-9363-69B0E2B581C3}"/>
                </a:ext>
              </a:extLst>
            </p:cNvPr>
            <p:cNvSpPr txBox="1"/>
            <p:nvPr/>
          </p:nvSpPr>
          <p:spPr>
            <a:xfrm>
              <a:off x="7559600" y="3118476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2418DC8-2521-4376-809F-13698E325C74}"/>
                </a:ext>
              </a:extLst>
            </p:cNvPr>
            <p:cNvSpPr txBox="1"/>
            <p:nvPr/>
          </p:nvSpPr>
          <p:spPr>
            <a:xfrm>
              <a:off x="7663840" y="3480678"/>
              <a:ext cx="22352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5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1E0B39D-9315-47A7-90F4-A040A8A57A60}"/>
                </a:ext>
              </a:extLst>
            </p:cNvPr>
            <p:cNvSpPr txBox="1"/>
            <p:nvPr/>
          </p:nvSpPr>
          <p:spPr>
            <a:xfrm>
              <a:off x="7663840" y="3838476"/>
              <a:ext cx="22352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EDC46D3-F2E8-43B4-9641-0D45160BD4A8}"/>
                </a:ext>
              </a:extLst>
            </p:cNvPr>
            <p:cNvSpPr txBox="1"/>
            <p:nvPr/>
          </p:nvSpPr>
          <p:spPr>
            <a:xfrm>
              <a:off x="7559600" y="4198478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7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A180986-CAE7-4EFB-AEE2-B8E2D3B758F7}"/>
                </a:ext>
              </a:extLst>
            </p:cNvPr>
            <p:cNvSpPr txBox="1"/>
            <p:nvPr/>
          </p:nvSpPr>
          <p:spPr>
            <a:xfrm>
              <a:off x="7554267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8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AEE3136-519D-49F5-B203-016EB9DCC13F}"/>
                </a:ext>
              </a:extLst>
            </p:cNvPr>
            <p:cNvSpPr txBox="1"/>
            <p:nvPr/>
          </p:nvSpPr>
          <p:spPr>
            <a:xfrm>
              <a:off x="8434720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9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EBA0C78-15C4-4C0A-B3A0-205EF2EAA2A2}"/>
                </a:ext>
              </a:extLst>
            </p:cNvPr>
            <p:cNvSpPr txBox="1"/>
            <p:nvPr/>
          </p:nvSpPr>
          <p:spPr>
            <a:xfrm>
              <a:off x="9128665" y="5057389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0902069-02B1-40BD-964E-F86D89FF94A4}"/>
                </a:ext>
              </a:extLst>
            </p:cNvPr>
            <p:cNvSpPr txBox="1"/>
            <p:nvPr/>
          </p:nvSpPr>
          <p:spPr>
            <a:xfrm>
              <a:off x="9864000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676123B-FB53-4CA5-B509-7DB592993FAF}"/>
                </a:ext>
              </a:extLst>
            </p:cNvPr>
            <p:cNvSpPr txBox="1"/>
            <p:nvPr/>
          </p:nvSpPr>
          <p:spPr>
            <a:xfrm>
              <a:off x="98640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19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8D9B431-CC33-420A-ACE2-AD84AAF6A86F}"/>
                </a:ext>
              </a:extLst>
            </p:cNvPr>
            <p:cNvSpPr txBox="1"/>
            <p:nvPr/>
          </p:nvSpPr>
          <p:spPr>
            <a:xfrm>
              <a:off x="10742120" y="1845550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18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C85F15A-5A27-48AC-BA85-0587CB733515}"/>
                </a:ext>
              </a:extLst>
            </p:cNvPr>
            <p:cNvSpPr txBox="1"/>
            <p:nvPr/>
          </p:nvSpPr>
          <p:spPr>
            <a:xfrm>
              <a:off x="10742120" y="2759352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17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2378FFB-9E7C-4E1E-839B-420ACBB24EBC}"/>
                </a:ext>
              </a:extLst>
            </p:cNvPr>
            <p:cNvSpPr txBox="1"/>
            <p:nvPr/>
          </p:nvSpPr>
          <p:spPr>
            <a:xfrm>
              <a:off x="10737320" y="3119351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16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21A871D-AF9B-4FD0-8708-38D599D37BDB}"/>
                </a:ext>
              </a:extLst>
            </p:cNvPr>
            <p:cNvSpPr txBox="1"/>
            <p:nvPr/>
          </p:nvSpPr>
          <p:spPr>
            <a:xfrm>
              <a:off x="10737320" y="3481553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15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01E32AE-DC26-451A-AECD-8409A5FF7BAC}"/>
                </a:ext>
              </a:extLst>
            </p:cNvPr>
            <p:cNvSpPr txBox="1"/>
            <p:nvPr/>
          </p:nvSpPr>
          <p:spPr>
            <a:xfrm>
              <a:off x="10737320" y="3839351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14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98DD495-A581-40E7-89A6-23B911F0BDED}"/>
                </a:ext>
              </a:extLst>
            </p:cNvPr>
            <p:cNvSpPr txBox="1"/>
            <p:nvPr/>
          </p:nvSpPr>
          <p:spPr>
            <a:xfrm>
              <a:off x="10737320" y="4199353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13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9A476A0-FA1E-4963-8CA4-9F8E43A4730C}"/>
                </a:ext>
              </a:extLst>
            </p:cNvPr>
            <p:cNvSpPr txBox="1"/>
            <p:nvPr/>
          </p:nvSpPr>
          <p:spPr>
            <a:xfrm>
              <a:off x="10731987" y="5057389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7288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884B3-6016-45F7-A2AA-C812FA6C6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2: 38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7C97D-0226-45B0-8C87-EFA27636462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Remove</a:t>
            </a:r>
            <a:r>
              <a:rPr lang="en-US" dirty="0"/>
              <a:t> angles 4, 6, 14 and 16 (-14 modes)</a:t>
            </a:r>
          </a:p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Remove</a:t>
            </a:r>
            <a:r>
              <a:rPr lang="en-US" dirty="0"/>
              <a:t> distance 2 from all angles (-12 modes)</a:t>
            </a:r>
          </a:p>
          <a:p>
            <a:r>
              <a:rPr lang="en-US" dirty="0"/>
              <a:t>New angle distribution:</a:t>
            </a:r>
          </a:p>
          <a:p>
            <a:pPr lvl="1"/>
            <a:r>
              <a:rPr lang="en-US"/>
              <a:t>Angles 0, 5, </a:t>
            </a:r>
            <a:r>
              <a:rPr lang="en-US" dirty="0"/>
              <a:t>10 and 15: only distance 1 and 3 (8 total)</a:t>
            </a:r>
          </a:p>
          <a:p>
            <a:pPr lvl="1"/>
            <a:r>
              <a:rPr lang="en-US" dirty="0"/>
              <a:t>Angles 11…13 and 17…19: only distance 1 and 3 (12 total)</a:t>
            </a:r>
          </a:p>
          <a:p>
            <a:pPr lvl="1"/>
            <a:r>
              <a:rPr lang="en-US" dirty="0"/>
              <a:t>Angles 1…3 and 7…9: distances 0, 1 and 3 (18 total)</a:t>
            </a:r>
          </a:p>
          <a:p>
            <a:pPr lvl="1"/>
            <a:endParaRPr lang="en-US" dirty="0"/>
          </a:p>
          <a:p>
            <a:r>
              <a:rPr lang="en-US" dirty="0"/>
              <a:t>Combinations:</a:t>
            </a:r>
          </a:p>
          <a:p>
            <a:pPr lvl="1"/>
            <a:r>
              <a:rPr lang="en-US" dirty="0"/>
              <a:t>14 * 38 = 532 (-40%)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1AF302E-F2F9-45A0-92D5-3B781A9424CD}"/>
              </a:ext>
            </a:extLst>
          </p:cNvPr>
          <p:cNvGrpSpPr/>
          <p:nvPr/>
        </p:nvGrpSpPr>
        <p:grpSpPr>
          <a:xfrm>
            <a:off x="7554267" y="1844675"/>
            <a:ext cx="3619853" cy="3455760"/>
            <a:chOff x="7554267" y="1844675"/>
            <a:chExt cx="3619853" cy="345576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F4AA476-48A9-497A-8181-A9B4059C37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20000" y="2160000"/>
              <a:ext cx="2880360" cy="28800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indent="0" algn="l">
                <a:buNone/>
              </a:pP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ACC0F9B-7792-446E-AB8A-9659755A19A2}"/>
                </a:ext>
              </a:extLst>
            </p:cNvPr>
            <p:cNvCxnSpPr>
              <a:stCxn id="5" idx="1"/>
              <a:endCxn id="5" idx="3"/>
            </p:cNvCxnSpPr>
            <p:nvPr/>
          </p:nvCxnSpPr>
          <p:spPr bwMode="auto">
            <a:xfrm>
              <a:off x="7920000" y="3600000"/>
              <a:ext cx="2880360" cy="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BAAE901-1200-47B6-AAF0-C349FE11CE9C}"/>
                </a:ext>
              </a:extLst>
            </p:cNvPr>
            <p:cNvCxnSpPr>
              <a:cxnSpLocks/>
              <a:stCxn id="5" idx="0"/>
              <a:endCxn id="5" idx="2"/>
            </p:cNvCxnSpPr>
            <p:nvPr/>
          </p:nvCxnSpPr>
          <p:spPr bwMode="auto">
            <a:xfrm>
              <a:off x="9360180" y="2160000"/>
              <a:ext cx="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262BA1E-3BA0-4D08-AF4E-A54D77CF378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2160000"/>
              <a:ext cx="2880360" cy="2880000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3ECBB37-B09E-40AE-B97B-6C9B3A38DC0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2160000"/>
              <a:ext cx="2880360" cy="2880000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BD9582F-8B69-4AB9-9097-CB93014E87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640000" y="2160000"/>
              <a:ext cx="1440000" cy="2880000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6F70419-2B9B-4943-BABC-06DE497003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2880000"/>
              <a:ext cx="2880360" cy="1440000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E5C8409-4793-4BD8-9B6F-A6883627D7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2880000"/>
              <a:ext cx="2880360" cy="1440001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0F114F4-CFBD-4F75-BF26-7D9AEA13CBD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640000" y="2160000"/>
              <a:ext cx="1440000" cy="2880001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6A24725-2245-4526-B14F-0B98D92AD74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3239999"/>
              <a:ext cx="2880360" cy="720000"/>
            </a:xfrm>
            <a:prstGeom prst="line">
              <a:avLst/>
            </a:prstGeom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9659992-5F16-4A26-8ECB-D4012B7EA41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3239999"/>
              <a:ext cx="2880360" cy="720000"/>
            </a:xfrm>
            <a:prstGeom prst="line">
              <a:avLst/>
            </a:prstGeom>
            <a:ln w="1905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D57B08E-454F-4DB3-B2D1-69767F8CEB6A}"/>
                </a:ext>
              </a:extLst>
            </p:cNvPr>
            <p:cNvSpPr txBox="1"/>
            <p:nvPr/>
          </p:nvSpPr>
          <p:spPr>
            <a:xfrm>
              <a:off x="9128665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0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8854CDC-467B-4D60-A224-880A5073EBDC}"/>
                </a:ext>
              </a:extLst>
            </p:cNvPr>
            <p:cNvSpPr txBox="1"/>
            <p:nvPr/>
          </p:nvSpPr>
          <p:spPr>
            <a:xfrm>
              <a:off x="84240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6F4A40-2CD1-4F2E-8513-0C9947F8FA76}"/>
                </a:ext>
              </a:extLst>
            </p:cNvPr>
            <p:cNvSpPr txBox="1"/>
            <p:nvPr/>
          </p:nvSpPr>
          <p:spPr>
            <a:xfrm>
              <a:off x="75644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2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45D7B46-209A-4043-93D5-F8232476912E}"/>
                </a:ext>
              </a:extLst>
            </p:cNvPr>
            <p:cNvSpPr txBox="1"/>
            <p:nvPr/>
          </p:nvSpPr>
          <p:spPr>
            <a:xfrm>
              <a:off x="7564400" y="2758477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3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61D680A-1C0F-4368-9363-69B0E2B581C3}"/>
                </a:ext>
              </a:extLst>
            </p:cNvPr>
            <p:cNvSpPr txBox="1"/>
            <p:nvPr/>
          </p:nvSpPr>
          <p:spPr>
            <a:xfrm>
              <a:off x="7559600" y="3118476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2418DC8-2521-4376-809F-13698E325C74}"/>
                </a:ext>
              </a:extLst>
            </p:cNvPr>
            <p:cNvSpPr txBox="1"/>
            <p:nvPr/>
          </p:nvSpPr>
          <p:spPr>
            <a:xfrm>
              <a:off x="7663840" y="3480678"/>
              <a:ext cx="22352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5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1E0B39D-9315-47A7-90F4-A040A8A57A60}"/>
                </a:ext>
              </a:extLst>
            </p:cNvPr>
            <p:cNvSpPr txBox="1"/>
            <p:nvPr/>
          </p:nvSpPr>
          <p:spPr>
            <a:xfrm>
              <a:off x="7663840" y="3838476"/>
              <a:ext cx="22352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EDC46D3-F2E8-43B4-9641-0D45160BD4A8}"/>
                </a:ext>
              </a:extLst>
            </p:cNvPr>
            <p:cNvSpPr txBox="1"/>
            <p:nvPr/>
          </p:nvSpPr>
          <p:spPr>
            <a:xfrm>
              <a:off x="7559600" y="4198478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7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A180986-CAE7-4EFB-AEE2-B8E2D3B758F7}"/>
                </a:ext>
              </a:extLst>
            </p:cNvPr>
            <p:cNvSpPr txBox="1"/>
            <p:nvPr/>
          </p:nvSpPr>
          <p:spPr>
            <a:xfrm>
              <a:off x="7554267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8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AEE3136-519D-49F5-B203-016EB9DCC13F}"/>
                </a:ext>
              </a:extLst>
            </p:cNvPr>
            <p:cNvSpPr txBox="1"/>
            <p:nvPr/>
          </p:nvSpPr>
          <p:spPr>
            <a:xfrm>
              <a:off x="8434720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9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EBA0C78-15C4-4C0A-B3A0-205EF2EAA2A2}"/>
                </a:ext>
              </a:extLst>
            </p:cNvPr>
            <p:cNvSpPr txBox="1"/>
            <p:nvPr/>
          </p:nvSpPr>
          <p:spPr>
            <a:xfrm>
              <a:off x="9128665" y="5057389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0902069-02B1-40BD-964E-F86D89FF94A4}"/>
                </a:ext>
              </a:extLst>
            </p:cNvPr>
            <p:cNvSpPr txBox="1"/>
            <p:nvPr/>
          </p:nvSpPr>
          <p:spPr>
            <a:xfrm>
              <a:off x="9864000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676123B-FB53-4CA5-B509-7DB592993FAF}"/>
                </a:ext>
              </a:extLst>
            </p:cNvPr>
            <p:cNvSpPr txBox="1"/>
            <p:nvPr/>
          </p:nvSpPr>
          <p:spPr>
            <a:xfrm>
              <a:off x="98640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19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8D9B431-CC33-420A-ACE2-AD84AAF6A86F}"/>
                </a:ext>
              </a:extLst>
            </p:cNvPr>
            <p:cNvSpPr txBox="1"/>
            <p:nvPr/>
          </p:nvSpPr>
          <p:spPr>
            <a:xfrm>
              <a:off x="10742120" y="1845550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18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C85F15A-5A27-48AC-BA85-0587CB733515}"/>
                </a:ext>
              </a:extLst>
            </p:cNvPr>
            <p:cNvSpPr txBox="1"/>
            <p:nvPr/>
          </p:nvSpPr>
          <p:spPr>
            <a:xfrm>
              <a:off x="10742120" y="2759352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17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2378FFB-9E7C-4E1E-839B-420ACBB24EBC}"/>
                </a:ext>
              </a:extLst>
            </p:cNvPr>
            <p:cNvSpPr txBox="1"/>
            <p:nvPr/>
          </p:nvSpPr>
          <p:spPr>
            <a:xfrm>
              <a:off x="10737320" y="3119351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16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21A871D-AF9B-4FD0-8708-38D599D37BDB}"/>
                </a:ext>
              </a:extLst>
            </p:cNvPr>
            <p:cNvSpPr txBox="1"/>
            <p:nvPr/>
          </p:nvSpPr>
          <p:spPr>
            <a:xfrm>
              <a:off x="10737320" y="3481553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15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01E32AE-DC26-451A-AECD-8409A5FF7BAC}"/>
                </a:ext>
              </a:extLst>
            </p:cNvPr>
            <p:cNvSpPr txBox="1"/>
            <p:nvPr/>
          </p:nvSpPr>
          <p:spPr>
            <a:xfrm>
              <a:off x="10737320" y="3839351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14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98DD495-A581-40E7-89A6-23B911F0BDED}"/>
                </a:ext>
              </a:extLst>
            </p:cNvPr>
            <p:cNvSpPr txBox="1"/>
            <p:nvPr/>
          </p:nvSpPr>
          <p:spPr>
            <a:xfrm>
              <a:off x="10737320" y="4199353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13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9A476A0-FA1E-4963-8CA4-9F8E43A4730C}"/>
                </a:ext>
              </a:extLst>
            </p:cNvPr>
            <p:cNvSpPr txBox="1"/>
            <p:nvPr/>
          </p:nvSpPr>
          <p:spPr>
            <a:xfrm>
              <a:off x="10731987" y="5057389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16149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884B3-6016-45F7-A2AA-C812FA6C6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3: 32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7C97D-0226-45B0-8C87-EFA27636462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Remove</a:t>
            </a:r>
            <a:r>
              <a:rPr lang="en-US" dirty="0"/>
              <a:t> angles 4, 6, 14 and 16 (-14 modes)</a:t>
            </a:r>
          </a:p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Remove</a:t>
            </a:r>
            <a:r>
              <a:rPr lang="en-US" dirty="0"/>
              <a:t> distance 2 from all angles (-12 modes)</a:t>
            </a:r>
          </a:p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Remove</a:t>
            </a:r>
            <a:r>
              <a:rPr lang="en-US" dirty="0"/>
              <a:t> distance 0 from all angles (-6 modes)</a:t>
            </a:r>
          </a:p>
          <a:p>
            <a:r>
              <a:rPr lang="en-US" dirty="0"/>
              <a:t>New angle distribution:</a:t>
            </a:r>
          </a:p>
          <a:p>
            <a:pPr lvl="1"/>
            <a:r>
              <a:rPr lang="en-US" dirty="0"/>
              <a:t>Angles 0, 5, 10 and 15: only distance 1 and 3 (8 total)</a:t>
            </a:r>
          </a:p>
          <a:p>
            <a:pPr lvl="1"/>
            <a:r>
              <a:rPr lang="en-US" dirty="0"/>
              <a:t>Angles 11…13 and 17…19: only distance 1 and 3 (12 total)</a:t>
            </a:r>
          </a:p>
          <a:p>
            <a:pPr lvl="1"/>
            <a:r>
              <a:rPr lang="en-US" dirty="0"/>
              <a:t>Angles 1…3 and 7…9: distances 1 and 3 (12 total)</a:t>
            </a:r>
          </a:p>
          <a:p>
            <a:pPr lvl="1"/>
            <a:endParaRPr lang="en-US" dirty="0"/>
          </a:p>
          <a:p>
            <a:r>
              <a:rPr lang="en-US" dirty="0"/>
              <a:t>Combinations:</a:t>
            </a:r>
          </a:p>
          <a:p>
            <a:pPr lvl="1"/>
            <a:r>
              <a:rPr lang="en-US" dirty="0"/>
              <a:t>14 * 32 = 448 (-50%)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1AF302E-F2F9-45A0-92D5-3B781A9424CD}"/>
              </a:ext>
            </a:extLst>
          </p:cNvPr>
          <p:cNvGrpSpPr/>
          <p:nvPr/>
        </p:nvGrpSpPr>
        <p:grpSpPr>
          <a:xfrm>
            <a:off x="7554267" y="1844675"/>
            <a:ext cx="3619853" cy="3455760"/>
            <a:chOff x="7554267" y="1844675"/>
            <a:chExt cx="3619853" cy="345576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F4AA476-48A9-497A-8181-A9B4059C37C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20000" y="2160000"/>
              <a:ext cx="2880360" cy="28800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indent="0" algn="l">
                <a:buNone/>
              </a:pPr>
              <a:endParaRPr 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ACC0F9B-7792-446E-AB8A-9659755A19A2}"/>
                </a:ext>
              </a:extLst>
            </p:cNvPr>
            <p:cNvCxnSpPr>
              <a:stCxn id="5" idx="1"/>
              <a:endCxn id="5" idx="3"/>
            </p:cNvCxnSpPr>
            <p:nvPr/>
          </p:nvCxnSpPr>
          <p:spPr bwMode="auto">
            <a:xfrm>
              <a:off x="7920000" y="3600000"/>
              <a:ext cx="2880360" cy="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BAAE901-1200-47B6-AAF0-C349FE11CE9C}"/>
                </a:ext>
              </a:extLst>
            </p:cNvPr>
            <p:cNvCxnSpPr>
              <a:cxnSpLocks/>
              <a:stCxn id="5" idx="0"/>
              <a:endCxn id="5" idx="2"/>
            </p:cNvCxnSpPr>
            <p:nvPr/>
          </p:nvCxnSpPr>
          <p:spPr bwMode="auto">
            <a:xfrm>
              <a:off x="9360180" y="2160000"/>
              <a:ext cx="0" cy="2880000"/>
            </a:xfrm>
            <a:prstGeom prst="line">
              <a:avLst/>
            </a:prstGeom>
            <a:ln w="19050" cap="flat" cmpd="sng" algn="ctr">
              <a:solidFill>
                <a:schemeClr val="dk1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B262BA1E-3BA0-4D08-AF4E-A54D77CF378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2160000"/>
              <a:ext cx="2880360" cy="2880000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3ECBB37-B09E-40AE-B97B-6C9B3A38DC0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2160000"/>
              <a:ext cx="2880360" cy="2880000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BD9582F-8B69-4AB9-9097-CB93014E87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640000" y="2160000"/>
              <a:ext cx="1440000" cy="2880000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6F70419-2B9B-4943-BABC-06DE4970035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2880000"/>
              <a:ext cx="2880360" cy="1440000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CE5C8409-4793-4BD8-9B6F-A6883627D7C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2880000"/>
              <a:ext cx="2880360" cy="1440001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D0F114F4-CFBD-4F75-BF26-7D9AEA13CBDB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8640000" y="2160000"/>
              <a:ext cx="1440000" cy="2880001"/>
            </a:xfrm>
            <a:prstGeom prst="line">
              <a:avLst/>
            </a:prstGeom>
            <a:ln w="19050" cap="flat" cmpd="sng" algn="ctr">
              <a:solidFill>
                <a:schemeClr val="accent1">
                  <a:lumMod val="60000"/>
                  <a:lumOff val="40000"/>
                </a:schemeClr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6A24725-2245-4526-B14F-0B98D92AD745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920000" y="3239999"/>
              <a:ext cx="2880360" cy="720000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9659992-5F16-4A26-8ECB-D4012B7EA41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920000" y="3239999"/>
              <a:ext cx="2880360" cy="720000"/>
            </a:xfrm>
            <a:prstGeom prst="line">
              <a:avLst/>
            </a:prstGeom>
            <a:ln w="19050" cap="flat" cmpd="sng" algn="ctr">
              <a:solidFill>
                <a:schemeClr val="accent6"/>
              </a:solidFill>
              <a:prstDash val="solid"/>
              <a:round/>
              <a:headEnd type="arrow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D57B08E-454F-4DB3-B2D1-69767F8CEB6A}"/>
                </a:ext>
              </a:extLst>
            </p:cNvPr>
            <p:cNvSpPr txBox="1"/>
            <p:nvPr/>
          </p:nvSpPr>
          <p:spPr>
            <a:xfrm>
              <a:off x="9128665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0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8854CDC-467B-4D60-A224-880A5073EBDC}"/>
                </a:ext>
              </a:extLst>
            </p:cNvPr>
            <p:cNvSpPr txBox="1"/>
            <p:nvPr/>
          </p:nvSpPr>
          <p:spPr>
            <a:xfrm>
              <a:off x="84240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36F4A40-2CD1-4F2E-8513-0C9947F8FA76}"/>
                </a:ext>
              </a:extLst>
            </p:cNvPr>
            <p:cNvSpPr txBox="1"/>
            <p:nvPr/>
          </p:nvSpPr>
          <p:spPr>
            <a:xfrm>
              <a:off x="75644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2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45D7B46-209A-4043-93D5-F8232476912E}"/>
                </a:ext>
              </a:extLst>
            </p:cNvPr>
            <p:cNvSpPr txBox="1"/>
            <p:nvPr/>
          </p:nvSpPr>
          <p:spPr>
            <a:xfrm>
              <a:off x="7564400" y="2758477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3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61D680A-1C0F-4368-9363-69B0E2B581C3}"/>
                </a:ext>
              </a:extLst>
            </p:cNvPr>
            <p:cNvSpPr txBox="1"/>
            <p:nvPr/>
          </p:nvSpPr>
          <p:spPr>
            <a:xfrm>
              <a:off x="7559600" y="3118476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4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2418DC8-2521-4376-809F-13698E325C74}"/>
                </a:ext>
              </a:extLst>
            </p:cNvPr>
            <p:cNvSpPr txBox="1"/>
            <p:nvPr/>
          </p:nvSpPr>
          <p:spPr>
            <a:xfrm>
              <a:off x="7663840" y="3480678"/>
              <a:ext cx="22352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5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1E0B39D-9315-47A7-90F4-A040A8A57A60}"/>
                </a:ext>
              </a:extLst>
            </p:cNvPr>
            <p:cNvSpPr txBox="1"/>
            <p:nvPr/>
          </p:nvSpPr>
          <p:spPr>
            <a:xfrm>
              <a:off x="7663840" y="3838476"/>
              <a:ext cx="22352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EDC46D3-F2E8-43B4-9641-0D45160BD4A8}"/>
                </a:ext>
              </a:extLst>
            </p:cNvPr>
            <p:cNvSpPr txBox="1"/>
            <p:nvPr/>
          </p:nvSpPr>
          <p:spPr>
            <a:xfrm>
              <a:off x="7559600" y="4198478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7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A180986-CAE7-4EFB-AEE2-B8E2D3B758F7}"/>
                </a:ext>
              </a:extLst>
            </p:cNvPr>
            <p:cNvSpPr txBox="1"/>
            <p:nvPr/>
          </p:nvSpPr>
          <p:spPr>
            <a:xfrm>
              <a:off x="7554267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8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AEE3136-519D-49F5-B203-016EB9DCC13F}"/>
                </a:ext>
              </a:extLst>
            </p:cNvPr>
            <p:cNvSpPr txBox="1"/>
            <p:nvPr/>
          </p:nvSpPr>
          <p:spPr>
            <a:xfrm>
              <a:off x="8434720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9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EBA0C78-15C4-4C0A-B3A0-205EF2EAA2A2}"/>
                </a:ext>
              </a:extLst>
            </p:cNvPr>
            <p:cNvSpPr txBox="1"/>
            <p:nvPr/>
          </p:nvSpPr>
          <p:spPr>
            <a:xfrm>
              <a:off x="9128665" y="5057389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10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0902069-02B1-40BD-964E-F86D89FF94A4}"/>
                </a:ext>
              </a:extLst>
            </p:cNvPr>
            <p:cNvSpPr txBox="1"/>
            <p:nvPr/>
          </p:nvSpPr>
          <p:spPr>
            <a:xfrm>
              <a:off x="9864000" y="5056514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11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676123B-FB53-4CA5-B509-7DB592993FAF}"/>
                </a:ext>
              </a:extLst>
            </p:cNvPr>
            <p:cNvSpPr txBox="1"/>
            <p:nvPr/>
          </p:nvSpPr>
          <p:spPr>
            <a:xfrm>
              <a:off x="9864000" y="1844675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19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8D9B431-CC33-420A-ACE2-AD84AAF6A86F}"/>
                </a:ext>
              </a:extLst>
            </p:cNvPr>
            <p:cNvSpPr txBox="1"/>
            <p:nvPr/>
          </p:nvSpPr>
          <p:spPr>
            <a:xfrm>
              <a:off x="10742120" y="1845550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18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C85F15A-5A27-48AC-BA85-0587CB733515}"/>
                </a:ext>
              </a:extLst>
            </p:cNvPr>
            <p:cNvSpPr txBox="1"/>
            <p:nvPr/>
          </p:nvSpPr>
          <p:spPr>
            <a:xfrm>
              <a:off x="10742120" y="2759352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17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52378FFB-9E7C-4E1E-839B-420ACBB24EBC}"/>
                </a:ext>
              </a:extLst>
            </p:cNvPr>
            <p:cNvSpPr txBox="1"/>
            <p:nvPr/>
          </p:nvSpPr>
          <p:spPr>
            <a:xfrm>
              <a:off x="10737320" y="3119351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16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21A871D-AF9B-4FD0-8708-38D599D37BDB}"/>
                </a:ext>
              </a:extLst>
            </p:cNvPr>
            <p:cNvSpPr txBox="1"/>
            <p:nvPr/>
          </p:nvSpPr>
          <p:spPr>
            <a:xfrm>
              <a:off x="10737320" y="3481553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15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B01E32AE-DC26-451A-AECD-8409A5FF7BAC}"/>
                </a:ext>
              </a:extLst>
            </p:cNvPr>
            <p:cNvSpPr txBox="1"/>
            <p:nvPr/>
          </p:nvSpPr>
          <p:spPr>
            <a:xfrm>
              <a:off x="10737320" y="3839351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14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98DD495-A581-40E7-89A6-23B911F0BDED}"/>
                </a:ext>
              </a:extLst>
            </p:cNvPr>
            <p:cNvSpPr txBox="1"/>
            <p:nvPr/>
          </p:nvSpPr>
          <p:spPr>
            <a:xfrm>
              <a:off x="10737320" y="4199353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13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9A476A0-FA1E-4963-8CA4-9F8E43A4730C}"/>
                </a:ext>
              </a:extLst>
            </p:cNvPr>
            <p:cNvSpPr txBox="1"/>
            <p:nvPr/>
          </p:nvSpPr>
          <p:spPr>
            <a:xfrm>
              <a:off x="10731987" y="5057389"/>
              <a:ext cx="432000" cy="243046"/>
            </a:xfrm>
            <a:prstGeom prst="rect">
              <a:avLst/>
            </a:prstGeom>
          </p:spPr>
          <p:txBody>
            <a:bodyPr vert="horz" wrap="square" lIns="72000" tIns="36000" rIns="72000" bIns="36000" rtlCol="0" anchor="t">
              <a:noAutofit/>
            </a:bodyPr>
            <a:lstStyle/>
            <a:p>
              <a:pPr marL="0" indent="0" algn="ctr">
                <a:buNone/>
              </a:pPr>
              <a:r>
                <a:rPr lang="en-US" sz="1200" dirty="0"/>
                <a:t>12</a:t>
              </a:r>
            </a:p>
          </p:txBody>
        </p:sp>
      </p:grp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F09BF91-26C4-4DBB-A9AD-E1185FE8BEE0}"/>
              </a:ext>
            </a:extLst>
          </p:cNvPr>
          <p:cNvCxnSpPr>
            <a:cxnSpLocks/>
          </p:cNvCxnSpPr>
          <p:nvPr/>
        </p:nvCxnSpPr>
        <p:spPr bwMode="auto">
          <a:xfrm>
            <a:off x="8640000" y="2160000"/>
            <a:ext cx="720180" cy="1440000"/>
          </a:xfrm>
          <a:prstGeom prst="line">
            <a:avLst/>
          </a:prstGeom>
          <a:ln w="19050" cap="flat" cmpd="sng" algn="ctr">
            <a:solidFill>
              <a:schemeClr val="accent5">
                <a:lumMod val="50000"/>
              </a:schemeClr>
            </a:solidFill>
            <a:prstDash val="dash"/>
            <a:round/>
            <a:headEnd type="arrow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519950C-4077-46F3-AF4F-78075334C82B}"/>
              </a:ext>
            </a:extLst>
          </p:cNvPr>
          <p:cNvCxnSpPr>
            <a:cxnSpLocks/>
          </p:cNvCxnSpPr>
          <p:nvPr/>
        </p:nvCxnSpPr>
        <p:spPr bwMode="auto">
          <a:xfrm>
            <a:off x="7919640" y="2160000"/>
            <a:ext cx="1440360" cy="1439999"/>
          </a:xfrm>
          <a:prstGeom prst="line">
            <a:avLst/>
          </a:prstGeom>
          <a:ln w="19050" cap="flat" cmpd="sng" algn="ctr">
            <a:solidFill>
              <a:schemeClr val="accent5">
                <a:lumMod val="50000"/>
              </a:schemeClr>
            </a:solidFill>
            <a:prstDash val="dash"/>
            <a:round/>
            <a:headEnd type="arrow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63838AC-AC19-4270-A733-EFCF3FCF4555}"/>
              </a:ext>
            </a:extLst>
          </p:cNvPr>
          <p:cNvCxnSpPr>
            <a:cxnSpLocks/>
          </p:cNvCxnSpPr>
          <p:nvPr/>
        </p:nvCxnSpPr>
        <p:spPr bwMode="auto">
          <a:xfrm>
            <a:off x="7919999" y="2880000"/>
            <a:ext cx="1440000" cy="720000"/>
          </a:xfrm>
          <a:prstGeom prst="line">
            <a:avLst/>
          </a:prstGeom>
          <a:ln w="19050" cap="flat" cmpd="sng" algn="ctr">
            <a:solidFill>
              <a:schemeClr val="accent5">
                <a:lumMod val="50000"/>
              </a:schemeClr>
            </a:solidFill>
            <a:prstDash val="dash"/>
            <a:round/>
            <a:headEnd type="arrow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AC7B8FB-35E7-4BF8-84A8-148A51C868A6}"/>
              </a:ext>
            </a:extLst>
          </p:cNvPr>
          <p:cNvCxnSpPr>
            <a:cxnSpLocks/>
          </p:cNvCxnSpPr>
          <p:nvPr/>
        </p:nvCxnSpPr>
        <p:spPr bwMode="auto">
          <a:xfrm flipV="1">
            <a:off x="7920000" y="3600000"/>
            <a:ext cx="1440000" cy="720000"/>
          </a:xfrm>
          <a:prstGeom prst="line">
            <a:avLst/>
          </a:prstGeom>
          <a:ln w="19050" cap="flat" cmpd="sng" algn="ctr">
            <a:solidFill>
              <a:schemeClr val="accent5">
                <a:lumMod val="50000"/>
              </a:schemeClr>
            </a:solidFill>
            <a:prstDash val="dash"/>
            <a:round/>
            <a:headEnd type="arrow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786BCD0-91DA-4CA2-B489-A9BE78A705C1}"/>
              </a:ext>
            </a:extLst>
          </p:cNvPr>
          <p:cNvCxnSpPr>
            <a:cxnSpLocks/>
          </p:cNvCxnSpPr>
          <p:nvPr/>
        </p:nvCxnSpPr>
        <p:spPr bwMode="auto">
          <a:xfrm flipV="1">
            <a:off x="7920000" y="3600000"/>
            <a:ext cx="1440000" cy="1440000"/>
          </a:xfrm>
          <a:prstGeom prst="line">
            <a:avLst/>
          </a:prstGeom>
          <a:ln w="19050" cap="flat" cmpd="sng" algn="ctr">
            <a:solidFill>
              <a:schemeClr val="accent5">
                <a:lumMod val="50000"/>
              </a:schemeClr>
            </a:solidFill>
            <a:prstDash val="dash"/>
            <a:round/>
            <a:headEnd type="arrow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61CF535-7FA3-49B1-98A0-7F847B43A6B6}"/>
              </a:ext>
            </a:extLst>
          </p:cNvPr>
          <p:cNvCxnSpPr>
            <a:cxnSpLocks/>
          </p:cNvCxnSpPr>
          <p:nvPr/>
        </p:nvCxnSpPr>
        <p:spPr bwMode="auto">
          <a:xfrm flipV="1">
            <a:off x="8640000" y="3600000"/>
            <a:ext cx="720000" cy="1440000"/>
          </a:xfrm>
          <a:prstGeom prst="line">
            <a:avLst/>
          </a:prstGeom>
          <a:ln w="19050" cap="flat" cmpd="sng" algn="ctr">
            <a:solidFill>
              <a:schemeClr val="accent5">
                <a:lumMod val="50000"/>
              </a:schemeClr>
            </a:solidFill>
            <a:prstDash val="dash"/>
            <a:round/>
            <a:headEnd type="arrow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473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3D9D9-93CB-47BF-A7F0-7BC369BAF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Compression performance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981A266-7F4B-404A-B313-6EA1CBE8FD68}"/>
              </a:ext>
            </a:extLst>
          </p:cNvPr>
          <p:cNvGraphicFramePr>
            <a:graphicFrameLocks noGrp="1"/>
          </p:cNvGraphicFramePr>
          <p:nvPr>
            <p:ph sz="quarter" idx="11"/>
            <p:extLst>
              <p:ext uri="{D42A27DB-BD31-4B8C-83A1-F6EECF244321}">
                <p14:modId xmlns:p14="http://schemas.microsoft.com/office/powerpoint/2010/main" val="980514555"/>
              </p:ext>
            </p:extLst>
          </p:nvPr>
        </p:nvGraphicFramePr>
        <p:xfrm>
          <a:off x="479425" y="1844674"/>
          <a:ext cx="10574655" cy="4017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9695">
                  <a:extLst>
                    <a:ext uri="{9D8B030D-6E8A-4147-A177-3AD203B41FA5}">
                      <a16:colId xmlns:a16="http://schemas.microsoft.com/office/drawing/2014/main" val="1824714243"/>
                    </a:ext>
                  </a:extLst>
                </a:gridCol>
                <a:gridCol w="1590167">
                  <a:extLst>
                    <a:ext uri="{9D8B030D-6E8A-4147-A177-3AD203B41FA5}">
                      <a16:colId xmlns:a16="http://schemas.microsoft.com/office/drawing/2014/main" val="1742376400"/>
                    </a:ext>
                  </a:extLst>
                </a:gridCol>
                <a:gridCol w="2114931">
                  <a:extLst>
                    <a:ext uri="{9D8B030D-6E8A-4147-A177-3AD203B41FA5}">
                      <a16:colId xmlns:a16="http://schemas.microsoft.com/office/drawing/2014/main" val="2890900422"/>
                    </a:ext>
                  </a:extLst>
                </a:gridCol>
                <a:gridCol w="2114931">
                  <a:extLst>
                    <a:ext uri="{9D8B030D-6E8A-4147-A177-3AD203B41FA5}">
                      <a16:colId xmlns:a16="http://schemas.microsoft.com/office/drawing/2014/main" val="1018517485"/>
                    </a:ext>
                  </a:extLst>
                </a:gridCol>
                <a:gridCol w="2114931">
                  <a:extLst>
                    <a:ext uri="{9D8B030D-6E8A-4147-A177-3AD203B41FA5}">
                      <a16:colId xmlns:a16="http://schemas.microsoft.com/office/drawing/2014/main" val="3927545178"/>
                    </a:ext>
                  </a:extLst>
                </a:gridCol>
              </a:tblGrid>
              <a:tr h="906236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GPM Modes​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BDR RA​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BDR LD​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Combinations​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5643561"/>
                  </a:ext>
                </a:extLst>
              </a:tr>
              <a:tr h="62228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VTM-8.0​</a:t>
                      </a:r>
                      <a:endParaRPr lang="sv-SE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64​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0.00%​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0.00%​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896​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107192"/>
                  </a:ext>
                </a:extLst>
              </a:tr>
              <a:tr h="62228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VTM-8.0 w/o GPM​¹</a:t>
                      </a:r>
                      <a:endParaRPr lang="sv-SE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0​</a:t>
                      </a:r>
                      <a:endParaRPr lang="sv-SE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0.66%​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1.50%​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 (-100%)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38234562"/>
                  </a:ext>
                </a:extLst>
              </a:tr>
              <a:tr h="62228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Method 1​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50​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0.03%​</a:t>
                      </a:r>
                      <a:endParaRPr lang="sv-SE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0.00%​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700 (-22%)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1360463"/>
                  </a:ext>
                </a:extLst>
              </a:tr>
              <a:tr h="62228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Method 2​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38​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0.05%​</a:t>
                      </a:r>
                      <a:endParaRPr lang="sv-SE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0.01%​</a:t>
                      </a:r>
                      <a:endParaRPr lang="sv-SE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532 (-40%)</a:t>
                      </a:r>
                      <a:endParaRPr lang="sv-SE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5460"/>
                  </a:ext>
                </a:extLst>
              </a:tr>
              <a:tr h="622282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Method 3​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32​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0.07%​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0.06%​</a:t>
                      </a:r>
                      <a:endParaRPr lang="sv-SE" sz="20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448 (-50%)</a:t>
                      </a:r>
                      <a:endParaRPr lang="sv-SE" sz="2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780692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4850909-9423-423D-AAD2-4B2E027B7BD8}"/>
              </a:ext>
            </a:extLst>
          </p:cNvPr>
          <p:cNvSpPr txBox="1"/>
          <p:nvPr/>
        </p:nvSpPr>
        <p:spPr>
          <a:xfrm>
            <a:off x="479425" y="6045200"/>
            <a:ext cx="3129280" cy="426720"/>
          </a:xfrm>
          <a:prstGeom prst="rect">
            <a:avLst/>
          </a:prstGeom>
        </p:spPr>
        <p:txBody>
          <a:bodyPr vert="horz" wrap="none" lIns="72000" tIns="36000" rIns="72000" bIns="36000" rtlCol="0" anchor="t">
            <a:noAutofit/>
          </a:bodyPr>
          <a:lstStyle/>
          <a:p>
            <a:pPr marL="0" indent="0" algn="l">
              <a:buNone/>
            </a:pPr>
            <a:r>
              <a:rPr lang="en-US" dirty="0"/>
              <a:t>¹ Taken from AHG13 tests</a:t>
            </a:r>
          </a:p>
        </p:txBody>
      </p:sp>
    </p:spTree>
    <p:extLst>
      <p:ext uri="{BB962C8B-B14F-4D97-AF65-F5344CB8AC3E}">
        <p14:creationId xmlns:p14="http://schemas.microsoft.com/office/powerpoint/2010/main" val="1002011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ACEDC-C5CC-4EE7-A880-455A0395C2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0F9DA-26D4-4473-A7A8-D2EFF3EF3E1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/>
              <a:t>3 different methods to reduce the number of modes in GPM</a:t>
            </a:r>
          </a:p>
          <a:p>
            <a:r>
              <a:rPr lang="en-US" dirty="0"/>
              <a:t>Reduction of combinations required for verification testing by up to 50%</a:t>
            </a:r>
          </a:p>
          <a:p>
            <a:endParaRPr lang="en-US" dirty="0"/>
          </a:p>
          <a:p>
            <a:r>
              <a:rPr lang="en-US" dirty="0"/>
              <a:t>Proposal: Adopt the most suitable trade-off into VVC</a:t>
            </a:r>
          </a:p>
          <a:p>
            <a:endParaRPr lang="en-US" dirty="0"/>
          </a:p>
          <a:p>
            <a:r>
              <a:rPr lang="en-US" dirty="0"/>
              <a:t>Thanks to </a:t>
            </a:r>
            <a:r>
              <a:rPr lang="en-US" dirty="0" err="1"/>
              <a:t>Bytedance</a:t>
            </a:r>
            <a:r>
              <a:rPr lang="en-US" dirty="0"/>
              <a:t> for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7239810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>
            <a:extLst>
              <a:ext uri="{FF2B5EF4-FFF2-40B4-BE49-F238E27FC236}">
                <a16:creationId xmlns:a16="http://schemas.microsoft.com/office/drawing/2014/main" id="{3E3AD93F-911F-43C9-B70A-136D0FF1ED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257250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9A9F6F-B16C-4080-BF61-99308057D1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 1 – detailed results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87058A90-9FE9-428E-8331-18ABB32443A2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41284519"/>
              </p:ext>
            </p:extLst>
          </p:nvPr>
        </p:nvGraphicFramePr>
        <p:xfrm>
          <a:off x="479425" y="1859280"/>
          <a:ext cx="5321939" cy="3627118"/>
        </p:xfrm>
        <a:graphic>
          <a:graphicData uri="http://schemas.openxmlformats.org/drawingml/2006/table">
            <a:tbl>
              <a:tblPr/>
              <a:tblGrid>
                <a:gridCol w="1479319">
                  <a:extLst>
                    <a:ext uri="{9D8B030D-6E8A-4147-A177-3AD203B41FA5}">
                      <a16:colId xmlns:a16="http://schemas.microsoft.com/office/drawing/2014/main" val="3119618913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1225925864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1800989869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1730663743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2495647537"/>
                    </a:ext>
                  </a:extLst>
                </a:gridCol>
                <a:gridCol w="768524">
                  <a:extLst>
                    <a:ext uri="{9D8B030D-6E8A-4147-A177-3AD203B41FA5}">
                      <a16:colId xmlns:a16="http://schemas.microsoft.com/office/drawing/2014/main" val="2563049490"/>
                    </a:ext>
                  </a:extLst>
                </a:gridCol>
              </a:tblGrid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038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276767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530759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50114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860886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588796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689127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017528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13279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4529044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4927478"/>
                  </a:ext>
                </a:extLst>
              </a:tr>
            </a:tbl>
          </a:graphicData>
        </a:graphic>
      </p:graphicFrame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891F0EF-7ABB-44D8-904D-CFDE6B7DBDF7}"/>
              </a:ext>
            </a:extLst>
          </p:cNvPr>
          <p:cNvGraphicFramePr>
            <a:graphicFrameLocks noGrp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2301970706"/>
              </p:ext>
            </p:extLst>
          </p:nvPr>
        </p:nvGraphicFramePr>
        <p:xfrm>
          <a:off x="6390638" y="1859280"/>
          <a:ext cx="5374639" cy="3627118"/>
        </p:xfrm>
        <a:graphic>
          <a:graphicData uri="http://schemas.openxmlformats.org/drawingml/2006/table">
            <a:tbl>
              <a:tblPr/>
              <a:tblGrid>
                <a:gridCol w="1493969">
                  <a:extLst>
                    <a:ext uri="{9D8B030D-6E8A-4147-A177-3AD203B41FA5}">
                      <a16:colId xmlns:a16="http://schemas.microsoft.com/office/drawing/2014/main" val="2791403834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194985066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1519444213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2113740618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1101233705"/>
                    </a:ext>
                  </a:extLst>
                </a:gridCol>
                <a:gridCol w="776134">
                  <a:extLst>
                    <a:ext uri="{9D8B030D-6E8A-4147-A177-3AD203B41FA5}">
                      <a16:colId xmlns:a16="http://schemas.microsoft.com/office/drawing/2014/main" val="491752647"/>
                    </a:ext>
                  </a:extLst>
                </a:gridCol>
              </a:tblGrid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640021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434945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4726366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34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sv-SE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760722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718554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4394231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941822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377110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3734481"/>
                  </a:ext>
                </a:extLst>
              </a:tr>
              <a:tr h="329738"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8518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0209271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Ericsson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082F0"/>
      </a:hlink>
      <a:folHlink>
        <a:srgbClr val="040969"/>
      </a:folHlink>
    </a:clrScheme>
    <a:fontScheme name="Ericsson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0" indent="0" algn="l">
          <a:buNone/>
          <a:defRPr dirty="0">
            <a:solidFill>
              <a:schemeClr val="bg1"/>
            </a:solidFill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/>
      <a:bodyPr vert="horz" wrap="square" lIns="72000" tIns="36000" rIns="72000" bIns="36000" rtlCol="0" anchor="t">
        <a:noAutofit/>
      </a:bodyPr>
      <a:lstStyle>
        <a:defPPr marL="0" indent="0" algn="l">
          <a:buNone/>
          <a:defRPr dirty="0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type":"textBox","name":"DocumentTitle","label":"Document Title","helpTexts":{"prefix":"","postfix":""},"spacing":{},"fullyQualifiedName":"DocumentTitle"},{"dataSource":"Confidentiality","displayColumn":"confidentiality","hideIfNoUserInteractionRequired":false,"distinct":true,"required":true,"autoSelectFirstOption":false,"type":"dropDown","name":"ConfidentialityClass","label":"Confidentiality Class","helpTexts":{"prefix":"","postfix":""},"spacing":{},"fullyQualifiedName":"ConfidentialityClass"},{"dataSource":"External Confidentiality label","displayColumn":"externalConfidentiality","hideIfNoUserInteractionRequired":false,"distinct":true,"required":false,"autoSelectFirstOption":false,"defaultValue":"1","type":"dropDown","name":"ExternalConfidentialityLabel","label":"External Confidentiality label","helpTexts":{"prefix":"","postfix":"If no external confidentiality class then please choose the blank value"},"spacing":{},"fullyQualifiedName":"ExternalConfidentialityLabel"},{"dataSource":"PowerPoint Document Type","column":"documentType","required":false,"placeholder":"","autoSelectFirstOption":false,"type":"comboBox","name":"DocTypePresentation","label":"Document Type Presentation","helpTexts":{"prefix":"","postfix":"If the document type differs from the default value, click on the X to delete and type/choose another type."},"spacing":{},"fullyQualifiedName":"DocTypePresentation"},{"required":false,"placeholder":"","lines":0,"type":"textBox","name":"DocumentNumber","label":"Document Number","helpTexts":{"prefix":"","postfix":""},"spacing":{},"fullyQualifiedName":"DocumentNumber"},{"dataSource":"Language code","displayColumn":"showName","hideIfNoUserInteractionRequired":false,"distinct":true,"required":false,"autoSelectFirstOption":false,"defaultValue":"1","type":"dropDown","name":"LanguageCode","label":"Language Code","helpTexts":{"prefix":"","postfix":"The language code will be appended to the Document No."},"spacing":{},"fullyQualifiedName":"LanguageCode"},{"dataSource":"Revision","column":"revision","required":false,"placeholder":"","autoSelectFirstOption":false,"type":"comboBox","name":"Revision","label":"Revision","helpTexts":{"prefix":"","postfix":""},"spacing":{},"fullyQualifiedName":"Revision"},{"required":false,"type":"datePicker","name":"Date","label":"Date","helpTexts":{"prefix":"","postfix":""},"spacing":{},"fullyQualifiedName":"Date"},{"type":"heading","name":"FooterVisibilityOptions","label":"Footer Visibility Options","helpTexts":{"prefix":"","postfix":""},"spacing":{},"fullyQualifiedName":"FooterVisibilityOptions"},{"dataSource":"PPT FooterVisibility","displayColumn":"templateType","hideIfNoUserInteractionRequired":false,"distinct":true,"required":true,"autoSelectFirstOption":false,"defaultValue":"1","type":"dropDown","name":"TemplateType","label":"Is this a document or presentation?","helpTexts":{"prefix":"","postfix":""},"spacing":{},"fullyQualifiedName":"TemplateType"},{"dataSource":"PPT FooterVisibility","displayColumn":"docTitle_label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type":"dropDown","name":"DocTitle","label":"Show document title in footer?","helpTexts":{"prefix":"","postfix":""},"spacing":{},"fullyQualifiedName":"DocTitle"},{"dataSource":"PPT FooterVisibility","displayColumn":"totalPageNo_text","filter":{"column":"templateType","otherFieldName":"TemplateType","fullyQualifiedOtherFieldName":"TemplateType","otherFieldColumn":"TemplateType","formReference":"none","operator":"equals"},"hideIfNoUserInteractionRequired":false,"distinct":true,"required":false,"autoSelectFirstOption":true,"type":"dropDown","name":"TotalPageNo","label":"Page numbering","helpTexts":{"prefix":"","postfix":""},"spacing":{},"fullyQualifiedName":"TotalPageNo"},{"required":false,"placeholder":"","lines":0,"defaultValue":"{{UserProfile.Prepared}}","type":"textBox","name":"Prepared","label":"Prepared By (Subject Responsible)","helpTexts":{"prefix":"","postfix":""},"spacing":{},"fullyQualifiedName":"Prepared"},{"required":false,"placeholder":"","lines":0,"type":"textBox","name":"ApprovedBy","label":"Approved By (Document Responsible)","helpTexts":{"prefix":"","postfix":""},"spacing":{},"fullyQualifiedName":"ApprovedBy"},{"required":false,"placeholder":"","lines":0,"type":"textBox","name":"Checked","label":"Checked","helpTexts":{"prefix":"","postfix":""},"spacing":{},"fullyQualifiedName":"Checked"},{"required":false,"placeholder":"","lines":0,"type":"textBox","name":"Reference","label":"Reference","helpTexts":{"prefix":"","postfix":""},"spacing":{},"fullyQualifiedName":"Reference"},{"required":false,"placeholder":"","lines":0,"type":"textBox","name":"Keywords","label":"Keywords","helpTexts":{"prefix":"","postfix":""},"spacing":{},"fullyQualifiedName":"Keywords"}],"formDataEntries":[{"name":"DocumentTitle","value":"aPcOJ2CqUf2+wddXjvuc8w=="},{"name":"ConfidentialityClass","value":"cT/FOwTWaPknrhRlNMh4SQ=="},{"name":"ExternalConfidentialityLabel","value":"5wlu7ZdPxHQj1W0w+yTNSg=="},{"name":"DocTypePresentation","value":"tzu6Hb53LEDFeaU5mCHMFQ=="},{"name":"LanguageCode","value":"5wlu7ZdPxHQj1W0w+yTNSg=="},{"name":"Date","value":"roYIkNaCCGuLnUp6EbQ4lw=="},{"name":"TemplateType","value":"PxVEvJY8nE7m/hY9622Sng=="},{"name":"DocTitle","value":"PxVEvJY8nE7m/hY9622Sng=="},{"name":"TotalPageNo","value":"PxVEvJY8nE7m/hY9622Sng=="},{"name":"Prepared","value":"365rvCWTQf//LuQLXdQFcqVH3GomdxWAv008Y9DBxiM="}]}]]></TemplafyFormConfiguration>
</file>

<file path=customXml/item10.xml><?xml version="1.0" encoding="utf-8"?>
<TemplafyTemplateConfiguration><![CDATA[{"elementsMetadata":[{"type":"shape","id":"8d4cf2f2-d1be-4bd2-a8aa-a107294cb490","elementConfiguration":{"inheritDimensions":"inheritNone","height":"1.34 cm","binding":"Form.LogoInsertion.Pplogoname","disableUpdates":false,"type":"image"}}],"transformationConfigurations":[{"language":"{{DocumentLanguage}}","disableUpdates":false,"type":"proofingLanguage"},{"propertyName":"FooterText","propertyValue":"true","disableUpdates":false,"type":"customDocumentProperty"},{"propertyName":"SecurityClass","propertyValue":"{{Form.ConfidentialityClass.Confidentiality}}","disableUpdates":false,"type":"customDocumentProperty"},{"propertyName":"ExtConf","propertyValue":"{{Form.ExternalConfidentialityLabel.ExternalConfidentiality}}","disableUpdates":false,"type":"customDocumentProperty"},{"propertyName":"Prepared","propertyValue":"{{Form.Prepared}}","disableUpdates":false,"type":"customDocumentProperty"},{"propertyName":"ApprovedBy","propertyValue":"{{Form.ApprovedBy}}","disableUpdates":false,"type":"customDocumentProperty"},{"propertyName":"DocNo","propertyValue":"{{Form.DocumentNumber}} {{Form.LanguageCode.LanguageCode}}","disableUpdates":false,"type":"customDocumentProperty"},{"propertyName":"Checked","propertyValue":"{{Form.Checked}}","disableUpdates":false,"type":"customDocumentProperty"},{"propertyName":"Date","propertyValue":"{{Form.Date}}","disableUpdates":false,"type":"customDocumentProperty"},{"propertyName":"Reference","propertyValue":"{{Form.Reference}}","disableUpdates":false,"type":"customDocumentProperty"},{"propertyName":"Title","propertyValue":"{{Form.DocumentTitle}}","disableUpdates":false,"type":"customDocumentProperty"},{"propertyName":"Keyword","propertyValue":"{{Form.Keywords}}","disableUpdates":false,"type":"customDocumentProperty"},{"propertyName":"DocumentType","propertyValue":"Presentation2011","disableUpdates":false,"type":"customDocumentProperty"},{"propertyName":"Language","propertyValue":"EnglishUS","disableUpdates":false,"type":"customDocumentProperty"},{"propertyName":"TemplateID","propertyValue":"FALSE","disableUpdates":false,"type":"customDocumentProperty"},{"propertyName":"ConfCtrl","propertyValue":"FALSE","disableUpdates":false,"type":"customDocumentProperty"},{"propertyName":"title","propertyValue":"{{Form.DocumentTitle}}","disableUpdates":false,"type":"documentProperty"},{"propertyName":"keywords","propertyValue":"{{Form.Keywords}}","disableUpdates":false,"type":"documentProperty"},{"propertyName":"creator","propertyValue":"{{Form.Prepared}}","disableUpdates":false,"type":"documentProperty"},{"propertyName":"DocTitle","propertyValue":"{{Form.DocTitle.DocTitle}}","disableUpdates":false,"type":"customDocumentProperty"},{"propertyName":"IsDocument","propertyValue":"{{Form.TemplateType.IsDocument}}","disableUpdates":false,"type":"customDocumentProperty"},{"propertyName":"IsPresentation","propertyValue":"{{Form.TemplateType.IsPresentation}}","disableUpdates":false,"type":"customDocumentProperty"},{"propertyName":"company","propertyValue":"Ericsson","disableUpdates":false,"type":"documentProperty"},{"propertyName":"PageNumberVisible","propertyValue":"{{Form.TotalPageNo.TotalPageNo_value}}","disableUpdates":false,"type":"customDocumentProperty"},{"propertyName":"Revision","propertyValue":"{{Form.Revision}}","disableUpdates":false,"type":"customDocumentProperty"},{"propertyName":"DocType","propertyValue":"{{Form.DocTypePresentation}}","disableUpdates":false,"type":"customDocumentProperty"},{"propertyName":"TemplateVersion","propertyValue":"R2A","disableUpdates":false,"type":"customDocumentProperty"},{"propertyName":"PackageNo","propertyValue":"LXA 119 603","disableUpdates":false,"type":"customDocumentProperty"},{"propertyName":"PackageVersion","propertyValue":"R6B","disableUpdates":false,"type":"customDocumentProperty"},{"propertyName":"TemplateName","propertyValue":"CXC 173 2731/1","disableUpdates":false,"type":"customDocumentProperty"},{"propertyName":"DocName","propertyValue":" ","disableUpdates":false,"type":"customDocumentProperty"},{"propertyName":"description","propertyValue":"{{Form.DocumentNumber}} {{Form.LanguageCode.LanguageCode}}\nRev {{Form.Revision}}","disableUpdates":false,"type":"documentProperty"}],"templateName":"New presentation (Standard landscape)","templateDescription":"","enableDocumentContentUpdater":true,"version":"1.9"}]]></TemplafyTemplateConfiguration>
</file>

<file path=customXml/item1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037983905221558","enableDocumentContentUpdater":true,"version":"1.9"}]]></TemplafySlideTemplateConfiguration>
</file>

<file path=customXml/item14.xml><?xml version="1.0" encoding="utf-8"?>
<TemplafySlideTemplateConfiguration><![CDATA[{"documentContentValidatorConfiguration":{"enableDocumentContentValidator":false,"documentContentValidatorVersion":0},"elementsMetadata":[],"slideId":"637037983905678162","enableDocumentContentUpdater":true,"version":"1.9"}]]></TemplafySlideTemplateConfiguration>
</file>

<file path=customXml/item15.xml><?xml version="1.0" encoding="utf-8"?>
<TemplafySlideTemplateConfiguration><![CDATA[{"elementsMetadata":[],"documentContentValidatorConfiguration":{"enableDocumentContentValidator":false,"documentContentValidatorVersion":0},"slideId":"637027476704980324","enableDocumentContentUpdater":true,"version":"1.9"}]]></TemplafySlideTemplate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171128435180813","enableDocumentContentUpdater":true,"version":"1.9"}]]></TemplafySlideTemplateConfiguration>
</file>

<file path=customXml/item18.xml><?xml version="1.0" encoding="utf-8"?>
<TemplafySlideTemplateConfiguration><![CDATA[{"documentContentValidatorConfiguration":{"enableDocumentContentValidator":false,"documentContentValidatorVersion":0},"elementsMetadata":[],"slideId":"637171128435492741","enableDocumentContentUpdater":true,"version":"1.9"}]]></TemplafySlideTemplateConfiguration>
</file>

<file path=customXml/item19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20.xml><?xml version="1.0" encoding="utf-8"?>
<TemplafySlideFormConfiguration><![CDATA[{"formFields":[],"formDataEntries":[]}]]></TemplafySlideFormConfiguration>
</file>

<file path=customXml/item21.xml><?xml version="1.0" encoding="utf-8"?>
<TemplafySlideTemplateConfiguration><![CDATA[{"documentContentValidatorConfiguration":{"enableDocumentContentValidator":false,"documentContentValidatorVersion":0},"elementsMetadata":[],"slideId":"637171128435648944","enableDocumentContentUpdater":true,"version":"1.9"}]]></TemplafySlideTemplateConfiguration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2" ma:contentTypeDescription="Create a new document." ma:contentTypeScope="" ma:versionID="12a8f9a0a53a093a870d146ced0ea6bf">
  <xsd:schema xmlns:xsd="http://www.w3.org/2001/XMLSchema" xmlns:xs="http://www.w3.org/2001/XMLSchema" xmlns:p="http://schemas.microsoft.com/office/2006/metadata/properties" xmlns:ns3="6f846979-0e6f-42ff-8b87-e1893efeda99" xmlns:ns4="db33437f-65a5-48c5-b537-19efd290f967" targetNamespace="http://schemas.microsoft.com/office/2006/metadata/properties" ma:root="true" ma:fieldsID="73be8c225cdd5e916efe67a64f8e8338" ns3:_="" ns4:_="">
    <xsd:import namespace="6f846979-0e6f-42ff-8b87-e1893efeda99"/>
    <xsd:import namespace="db33437f-65a5-48c5-b537-19efd290f96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TemplafySlideFormConfiguration><![CDATA[{"formFields":[],"formDataEntries":[]}]]></TemplafySlideFormConfiguration>
</file>

<file path=customXml/item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8.xml><?xml version="1.0" encoding="utf-8"?>
<TemplafySlideTemplateConfiguration><![CDATA[{"documentContentValidatorConfiguration":{"enableDocumentContentValidator":false,"documentContentValidatorVersion":0},"elementsMetadata":[],"slideId":"637037983905221557","enableDocumentContentUpdater":true,"version":"1.9"}]]></TemplafySlideTemplate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050925554934895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D92C3DF5-A179-4E2D-BD20-07044B39171F}">
  <ds:schemaRefs/>
</ds:datastoreItem>
</file>

<file path=customXml/itemProps10.xml><?xml version="1.0" encoding="utf-8"?>
<ds:datastoreItem xmlns:ds="http://schemas.openxmlformats.org/officeDocument/2006/customXml" ds:itemID="{07958A4E-FAB1-42E4-B6B5-29B01F63F87B}">
  <ds:schemaRefs/>
</ds:datastoreItem>
</file>

<file path=customXml/itemProps11.xml><?xml version="1.0" encoding="utf-8"?>
<ds:datastoreItem xmlns:ds="http://schemas.openxmlformats.org/officeDocument/2006/customXml" ds:itemID="{F5A7E41D-6E7F-4B05-AFAB-F540BD4C068B}">
  <ds:schemaRefs>
    <ds:schemaRef ds:uri="http://schemas.microsoft.com/sharepoint/v3/contenttype/forms"/>
  </ds:schemaRefs>
</ds:datastoreItem>
</file>

<file path=customXml/itemProps12.xml><?xml version="1.0" encoding="utf-8"?>
<ds:datastoreItem xmlns:ds="http://schemas.openxmlformats.org/officeDocument/2006/customXml" ds:itemID="{B9AEDDE3-EA02-4A8F-B8F8-0606A0AA45FC}">
  <ds:schemaRefs/>
</ds:datastoreItem>
</file>

<file path=customXml/itemProps13.xml><?xml version="1.0" encoding="utf-8"?>
<ds:datastoreItem xmlns:ds="http://schemas.openxmlformats.org/officeDocument/2006/customXml" ds:itemID="{683FEB75-8CFA-449C-A6B1-B1E4A86A58A1}">
  <ds:schemaRefs/>
</ds:datastoreItem>
</file>

<file path=customXml/itemProps14.xml><?xml version="1.0" encoding="utf-8"?>
<ds:datastoreItem xmlns:ds="http://schemas.openxmlformats.org/officeDocument/2006/customXml" ds:itemID="{1CE36EA9-2186-4EB1-871A-8AE59C2A13BB}">
  <ds:schemaRefs/>
</ds:datastoreItem>
</file>

<file path=customXml/itemProps15.xml><?xml version="1.0" encoding="utf-8"?>
<ds:datastoreItem xmlns:ds="http://schemas.openxmlformats.org/officeDocument/2006/customXml" ds:itemID="{C09F197C-6A49-47D0-B877-F88807989676}">
  <ds:schemaRefs/>
</ds:datastoreItem>
</file>

<file path=customXml/itemProps16.xml><?xml version="1.0" encoding="utf-8"?>
<ds:datastoreItem xmlns:ds="http://schemas.openxmlformats.org/officeDocument/2006/customXml" ds:itemID="{D72A95EB-8536-47FD-944A-8DD76726FC96}">
  <ds:schemaRefs/>
</ds:datastoreItem>
</file>

<file path=customXml/itemProps17.xml><?xml version="1.0" encoding="utf-8"?>
<ds:datastoreItem xmlns:ds="http://schemas.openxmlformats.org/officeDocument/2006/customXml" ds:itemID="{AB2F4486-6448-49E3-8249-BB9C7492711D}">
  <ds:schemaRefs/>
</ds:datastoreItem>
</file>

<file path=customXml/itemProps18.xml><?xml version="1.0" encoding="utf-8"?>
<ds:datastoreItem xmlns:ds="http://schemas.openxmlformats.org/officeDocument/2006/customXml" ds:itemID="{D6D76F00-E2BC-41F3-BBE4-EE0B7739D844}">
  <ds:schemaRefs/>
</ds:datastoreItem>
</file>

<file path=customXml/itemProps19.xml><?xml version="1.0" encoding="utf-8"?>
<ds:datastoreItem xmlns:ds="http://schemas.openxmlformats.org/officeDocument/2006/customXml" ds:itemID="{EB9F6966-B10B-4B12-8937-9B3AF3914F72}">
  <ds:schemaRefs/>
</ds:datastoreItem>
</file>

<file path=customXml/itemProps2.xml><?xml version="1.0" encoding="utf-8"?>
<ds:datastoreItem xmlns:ds="http://schemas.openxmlformats.org/officeDocument/2006/customXml" ds:itemID="{822D38AD-8010-4CD3-BD6B-117CB8DF70A4}">
  <ds:schemaRefs/>
</ds:datastoreItem>
</file>

<file path=customXml/itemProps20.xml><?xml version="1.0" encoding="utf-8"?>
<ds:datastoreItem xmlns:ds="http://schemas.openxmlformats.org/officeDocument/2006/customXml" ds:itemID="{C99E78A0-C9D4-446F-B674-4DD3E2B46C5D}">
  <ds:schemaRefs/>
</ds:datastoreItem>
</file>

<file path=customXml/itemProps21.xml><?xml version="1.0" encoding="utf-8"?>
<ds:datastoreItem xmlns:ds="http://schemas.openxmlformats.org/officeDocument/2006/customXml" ds:itemID="{C750C5DC-043F-4BD3-940C-EB6F7625E286}">
  <ds:schemaRefs/>
</ds:datastoreItem>
</file>

<file path=customXml/itemProps3.xml><?xml version="1.0" encoding="utf-8"?>
<ds:datastoreItem xmlns:ds="http://schemas.openxmlformats.org/officeDocument/2006/customXml" ds:itemID="{EBD4256E-4F13-46EC-98F6-E723CEA8D3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db33437f-65a5-48c5-b537-19efd290f9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8CC0B31-82B9-497A-9A2E-F3F72D0BBDAD}">
  <ds:schemaRefs/>
</ds:datastoreItem>
</file>

<file path=customXml/itemProps5.xml><?xml version="1.0" encoding="utf-8"?>
<ds:datastoreItem xmlns:ds="http://schemas.openxmlformats.org/officeDocument/2006/customXml" ds:itemID="{847502A6-7CBE-43AF-BDF6-4D4423521D8C}">
  <ds:schemaRefs/>
</ds:datastoreItem>
</file>

<file path=customXml/itemProps6.xml><?xml version="1.0" encoding="utf-8"?>
<ds:datastoreItem xmlns:ds="http://schemas.openxmlformats.org/officeDocument/2006/customXml" ds:itemID="{32BA7684-6BE4-4F73-B22E-30934AB379B8}">
  <ds:schemaRefs/>
</ds:datastoreItem>
</file>

<file path=customXml/itemProps7.xml><?xml version="1.0" encoding="utf-8"?>
<ds:datastoreItem xmlns:ds="http://schemas.openxmlformats.org/officeDocument/2006/customXml" ds:itemID="{56F2EE69-0CCA-4F48-BE22-EC4A886C57A7}">
  <ds:schemaRefs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db33437f-65a5-48c5-b537-19efd290f967"/>
    <ds:schemaRef ds:uri="http://www.w3.org/XML/1998/namespace"/>
    <ds:schemaRef ds:uri="http://purl.org/dc/dcmitype/"/>
  </ds:schemaRefs>
</ds:datastoreItem>
</file>

<file path=customXml/itemProps8.xml><?xml version="1.0" encoding="utf-8"?>
<ds:datastoreItem xmlns:ds="http://schemas.openxmlformats.org/officeDocument/2006/customXml" ds:itemID="{72516535-7702-46AF-9B1F-8623A67A824E}">
  <ds:schemaRefs/>
</ds:datastoreItem>
</file>

<file path=customXml/itemProps9.xml><?xml version="1.0" encoding="utf-8"?>
<ds:datastoreItem xmlns:ds="http://schemas.openxmlformats.org/officeDocument/2006/customXml" ds:itemID="{03AF3FDC-ACD1-46F3-A43E-782322DF981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760</TotalTime>
  <Words>1190</Words>
  <Application>Microsoft Office PowerPoint</Application>
  <PresentationFormat>Widescreen</PresentationFormat>
  <Paragraphs>490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Ericsson Hilda</vt:lpstr>
      <vt:lpstr>Ericsson Technical Icons</vt:lpstr>
      <vt:lpstr>Arial</vt:lpstr>
      <vt:lpstr>Ericsson Hilda Light</vt:lpstr>
      <vt:lpstr>PresentationTemplate2017</vt:lpstr>
      <vt:lpstr>JVET-R0212 GPM with reduced modes</vt:lpstr>
      <vt:lpstr>Introduction</vt:lpstr>
      <vt:lpstr>Method 1: 50 modes</vt:lpstr>
      <vt:lpstr>Method 2: 38 modes</vt:lpstr>
      <vt:lpstr>Method 3: 32 modes</vt:lpstr>
      <vt:lpstr>Compression performance</vt:lpstr>
      <vt:lpstr>Conclusion</vt:lpstr>
      <vt:lpstr>PowerPoint Presentation</vt:lpstr>
      <vt:lpstr>Method 1 – detailed results</vt:lpstr>
      <vt:lpstr>Method 2 – detailed results</vt:lpstr>
      <vt:lpstr>Method 3 – detailed results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JVET-R0212</dc:title>
  <dc:creator>Christopher Hollmann</dc:creator>
  <cp:keywords/>
  <dc:description>Rev</dc:description>
  <cp:lastModifiedBy>Christopher Hollmann</cp:lastModifiedBy>
  <cp:revision>132</cp:revision>
  <dcterms:created xsi:type="dcterms:W3CDTF">2019-04-23T15:12:54Z</dcterms:created>
  <dcterms:modified xsi:type="dcterms:W3CDTF">2020-04-14T07:39:45Z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BCategory">
    <vt:lpwstr> </vt:lpwstr>
  </property>
  <property fmtid="{D5CDD505-2E9C-101B-9397-08002B2CF9AE}" pid="3" name="TemplateIdentity">
    <vt:lpwstr> </vt:lpwstr>
  </property>
  <property fmtid="{D5CDD505-2E9C-101B-9397-08002B2CF9AE}" pid="4" name="DocName">
    <vt:lpwstr> </vt:lpwstr>
  </property>
  <property fmtid="{D5CDD505-2E9C-101B-9397-08002B2CF9AE}" pid="5" name="ContentTypeId">
    <vt:lpwstr>0x0101003AA7AC0C743A294CADF60F661720E3E6</vt:lpwstr>
  </property>
  <property fmtid="{D5CDD505-2E9C-101B-9397-08002B2CF9AE}" pid="6" name="DocumentDataTemplate">
    <vt:lpwstr>true</vt:lpwstr>
  </property>
  <property fmtid="{D5CDD505-2E9C-101B-9397-08002B2CF9AE}" pid="7" name="BSubject">
    <vt:lpwstr> </vt:lpwstr>
  </property>
  <property fmtid="{D5CDD505-2E9C-101B-9397-08002B2CF9AE}" pid="8" name="TemplafyTimeStamp">
    <vt:lpwstr>2019-11-19T09:14:07.2291793Z</vt:lpwstr>
  </property>
  <property fmtid="{D5CDD505-2E9C-101B-9397-08002B2CF9AE}" pid="9" name="TemplafyTenantId">
    <vt:lpwstr>ericsson</vt:lpwstr>
  </property>
  <property fmtid="{D5CDD505-2E9C-101B-9397-08002B2CF9AE}" pid="10" name="TemplafyTemplateId">
    <vt:lpwstr>637037983894866703</vt:lpwstr>
  </property>
  <property fmtid="{D5CDD505-2E9C-101B-9397-08002B2CF9AE}" pid="11" name="TemplafyUserProfileId">
    <vt:lpwstr>637104393558384517</vt:lpwstr>
  </property>
  <property fmtid="{D5CDD505-2E9C-101B-9397-08002B2CF9AE}" pid="12" name="TemplafyLanguageCode">
    <vt:lpwstr>en-US</vt:lpwstr>
  </property>
  <property fmtid="{D5CDD505-2E9C-101B-9397-08002B2CF9AE}" pid="13" name="FooterText">
    <vt:lpwstr>true</vt:lpwstr>
  </property>
  <property fmtid="{D5CDD505-2E9C-101B-9397-08002B2CF9AE}" pid="14" name="SecurityClass">
    <vt:lpwstr>Open</vt:lpwstr>
  </property>
  <property fmtid="{D5CDD505-2E9C-101B-9397-08002B2CF9AE}" pid="15" name="ExtConf">
    <vt:lpwstr/>
  </property>
  <property fmtid="{D5CDD505-2E9C-101B-9397-08002B2CF9AE}" pid="16" name="Prepared">
    <vt:lpwstr>Christopher Hollmann</vt:lpwstr>
  </property>
  <property fmtid="{D5CDD505-2E9C-101B-9397-08002B2CF9AE}" pid="17" name="ApprovedBy">
    <vt:lpwstr/>
  </property>
  <property fmtid="{D5CDD505-2E9C-101B-9397-08002B2CF9AE}" pid="18" name="DocNo">
    <vt:lpwstr> </vt:lpwstr>
  </property>
  <property fmtid="{D5CDD505-2E9C-101B-9397-08002B2CF9AE}" pid="19" name="Checked">
    <vt:lpwstr/>
  </property>
  <property fmtid="{D5CDD505-2E9C-101B-9397-08002B2CF9AE}" pid="20" name="Date">
    <vt:lpwstr>2020-04-08</vt:lpwstr>
  </property>
  <property fmtid="{D5CDD505-2E9C-101B-9397-08002B2CF9AE}" pid="21" name="Reference">
    <vt:lpwstr/>
  </property>
  <property fmtid="{D5CDD505-2E9C-101B-9397-08002B2CF9AE}" pid="22" name="Title">
    <vt:lpwstr>JVET-R0212</vt:lpwstr>
  </property>
  <property fmtid="{D5CDD505-2E9C-101B-9397-08002B2CF9AE}" pid="23" name="Keyword">
    <vt:lpwstr/>
  </property>
  <property fmtid="{D5CDD505-2E9C-101B-9397-08002B2CF9AE}" pid="24" name="DocumentType">
    <vt:lpwstr>Presentation2011</vt:lpwstr>
  </property>
  <property fmtid="{D5CDD505-2E9C-101B-9397-08002B2CF9AE}" pid="25" name="Language">
    <vt:lpwstr>EnglishUS</vt:lpwstr>
  </property>
  <property fmtid="{D5CDD505-2E9C-101B-9397-08002B2CF9AE}" pid="26" name="TemplateID">
    <vt:lpwstr>FALSE</vt:lpwstr>
  </property>
  <property fmtid="{D5CDD505-2E9C-101B-9397-08002B2CF9AE}" pid="27" name="ConfCtrl">
    <vt:lpwstr>FALSE</vt:lpwstr>
  </property>
  <property fmtid="{D5CDD505-2E9C-101B-9397-08002B2CF9AE}" pid="28" name="DocTitle">
    <vt:lpwstr>false</vt:lpwstr>
  </property>
  <property fmtid="{D5CDD505-2E9C-101B-9397-08002B2CF9AE}" pid="29" name="IsDocument">
    <vt:lpwstr>false</vt:lpwstr>
  </property>
  <property fmtid="{D5CDD505-2E9C-101B-9397-08002B2CF9AE}" pid="30" name="IsPresentation">
    <vt:lpwstr>true</vt:lpwstr>
  </property>
  <property fmtid="{D5CDD505-2E9C-101B-9397-08002B2CF9AE}" pid="31" name="PageNumberVisible">
    <vt:lpwstr>PageX</vt:lpwstr>
  </property>
  <property fmtid="{D5CDD505-2E9C-101B-9397-08002B2CF9AE}" pid="32" name="Revision">
    <vt:lpwstr/>
  </property>
  <property fmtid="{D5CDD505-2E9C-101B-9397-08002B2CF9AE}" pid="33" name="DocType">
    <vt:lpwstr>Presentation</vt:lpwstr>
  </property>
  <property fmtid="{D5CDD505-2E9C-101B-9397-08002B2CF9AE}" pid="34" name="TemplateVersion">
    <vt:lpwstr>R2A</vt:lpwstr>
  </property>
  <property fmtid="{D5CDD505-2E9C-101B-9397-08002B2CF9AE}" pid="35" name="PackageNo">
    <vt:lpwstr>LXA 119 603</vt:lpwstr>
  </property>
  <property fmtid="{D5CDD505-2E9C-101B-9397-08002B2CF9AE}" pid="36" name="PackageVersion">
    <vt:lpwstr>R6B</vt:lpwstr>
  </property>
  <property fmtid="{D5CDD505-2E9C-101B-9397-08002B2CF9AE}" pid="37" name="TemplateName">
    <vt:lpwstr>CXC 173 2731/1</vt:lpwstr>
  </property>
</Properties>
</file>