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60" r:id="rId22"/>
  </p:sldMasterIdLst>
  <p:notesMasterIdLst>
    <p:notesMasterId r:id="rId32"/>
  </p:notesMasterIdLst>
  <p:handoutMasterIdLst>
    <p:handoutMasterId r:id="rId33"/>
  </p:handoutMasterIdLst>
  <p:sldIdLst>
    <p:sldId id="256" r:id="rId23"/>
    <p:sldId id="257" r:id="rId24"/>
    <p:sldId id="260" r:id="rId25"/>
    <p:sldId id="261" r:id="rId26"/>
    <p:sldId id="262" r:id="rId27"/>
    <p:sldId id="265" r:id="rId28"/>
    <p:sldId id="264" r:id="rId29"/>
    <p:sldId id="259" r:id="rId30"/>
    <p:sldId id="266" r:id="rId31"/>
  </p:sldIdLst>
  <p:sldSz cx="12192000" cy="6858000"/>
  <p:notesSz cx="6858000" cy="9144000"/>
  <p:embeddedFontLst>
    <p:embeddedFont>
      <p:font typeface="Ericsson Hilda" panose="00000500000000000000" pitchFamily="2" charset="0"/>
      <p:regular r:id="rId34"/>
      <p:bold r:id="rId35"/>
    </p:embeddedFont>
    <p:embeddedFont>
      <p:font typeface="Ericsson Hilda Light" panose="00000400000000000000" pitchFamily="2" charset="0"/>
      <p:regular r:id="rId36"/>
    </p:embeddedFont>
    <p:embeddedFont>
      <p:font typeface="Ericsson Technical Icons" panose="000005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1800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  <a:ea typeface="+mn-ea"/>
        <a:cs typeface="+mn-cs"/>
      </a:defRPr>
    </a:lvl1pPr>
    <a:lvl2pPr marL="36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</a:defRPr>
    </a:lvl2pPr>
    <a:lvl3pPr marL="54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</a:defRPr>
    </a:lvl3pPr>
    <a:lvl4pPr marL="72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</a:defRPr>
    </a:lvl4pPr>
    <a:lvl5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</a:defRPr>
    </a:lvl5pPr>
    <a:lvl6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>
        <a:solidFill>
          <a:schemeClr val="tx1"/>
        </a:solidFill>
        <a:latin typeface="+mn-lt"/>
      </a:defRPr>
    </a:lvl6pPr>
    <a:lvl7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>
        <a:solidFill>
          <a:schemeClr val="tx1"/>
        </a:solidFill>
        <a:latin typeface="+mn-lt"/>
      </a:defRPr>
    </a:lvl7pPr>
    <a:lvl8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>
        <a:solidFill>
          <a:schemeClr val="tx1"/>
        </a:solidFill>
        <a:latin typeface="+mn-lt"/>
      </a:defRPr>
    </a:lvl8pPr>
    <a:lvl9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>
        <a:solidFill>
          <a:schemeClr val="tx1"/>
        </a:solidFill>
        <a:latin typeface="+mn-l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3D75A8-B376-473B-BB9F-F30DD15E9A46}" v="24" dt="2020-04-17T06:34:58.2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6" autoAdjust="0"/>
    <p:restoredTop sz="93284" autoAdjust="0"/>
  </p:normalViewPr>
  <p:slideViewPr>
    <p:cSldViewPr snapToGrid="0" snapToObjects="1" showGuides="1">
      <p:cViewPr varScale="1">
        <p:scale>
          <a:sx n="86" d="100"/>
          <a:sy n="86" d="100"/>
        </p:scale>
        <p:origin x="33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4.xml"/><Relationship Id="rId39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customXml" Target="../customXml/item21.xml"/><Relationship Id="rId34" Type="http://schemas.openxmlformats.org/officeDocument/2006/relationships/font" Target="fonts/font1.fntdata"/><Relationship Id="rId42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3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7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2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font" Target="fonts/font3.fntdata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9.xml"/><Relationship Id="rId4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Master" Target="slideMasters/slideMaster1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font" Target="fonts/font2.fntdata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opher Hollmann" userId="a4c1ec2e-8c58-4719-a9c8-a89840bae2fe" providerId="ADAL" clId="{623D75A8-B376-473B-BB9F-F30DD15E9A46}"/>
    <pc:docChg chg="undo custSel addSld delSld modSld modMainMaster">
      <pc:chgData name="Christopher Hollmann" userId="a4c1ec2e-8c58-4719-a9c8-a89840bae2fe" providerId="ADAL" clId="{623D75A8-B376-473B-BB9F-F30DD15E9A46}" dt="2020-04-17T06:46:16.943" v="530" actId="20577"/>
      <pc:docMkLst>
        <pc:docMk/>
      </pc:docMkLst>
      <pc:sldChg chg="modSp">
        <pc:chgData name="Christopher Hollmann" userId="a4c1ec2e-8c58-4719-a9c8-a89840bae2fe" providerId="ADAL" clId="{623D75A8-B376-473B-BB9F-F30DD15E9A46}" dt="2020-04-17T06:46:16.943" v="530" actId="20577"/>
        <pc:sldMkLst>
          <pc:docMk/>
          <pc:sldMk cId="1511361432" sldId="256"/>
        </pc:sldMkLst>
        <pc:spChg chg="mod">
          <ac:chgData name="Christopher Hollmann" userId="a4c1ec2e-8c58-4719-a9c8-a89840bae2fe" providerId="ADAL" clId="{623D75A8-B376-473B-BB9F-F30DD15E9A46}" dt="2020-04-17T06:46:16.943" v="530" actId="20577"/>
          <ac:spMkLst>
            <pc:docMk/>
            <pc:sldMk cId="1511361432" sldId="256"/>
            <ac:spMk id="3" creationId="{DB730AF8-0BE7-413F-BD56-31161E2B0C38}"/>
          </ac:spMkLst>
        </pc:spChg>
        <pc:spChg chg="mod">
          <ac:chgData name="Christopher Hollmann" userId="a4c1ec2e-8c58-4719-a9c8-a89840bae2fe" providerId="ADAL" clId="{623D75A8-B376-473B-BB9F-F30DD15E9A46}" dt="2020-04-07T10:49:58.422" v="205" actId="20577"/>
          <ac:spMkLst>
            <pc:docMk/>
            <pc:sldMk cId="1511361432" sldId="256"/>
            <ac:spMk id="4" creationId="{117EB667-106F-46F1-8137-95F985AAF97C}"/>
          </ac:spMkLst>
        </pc:spChg>
      </pc:sldChg>
      <pc:sldChg chg="modSp">
        <pc:chgData name="Christopher Hollmann" userId="a4c1ec2e-8c58-4719-a9c8-a89840bae2fe" providerId="ADAL" clId="{623D75A8-B376-473B-BB9F-F30DD15E9A46}" dt="2020-04-07T10:51:18.907" v="256" actId="20577"/>
        <pc:sldMkLst>
          <pc:docMk/>
          <pc:sldMk cId="3682372693" sldId="260"/>
        </pc:sldMkLst>
        <pc:spChg chg="mod">
          <ac:chgData name="Christopher Hollmann" userId="a4c1ec2e-8c58-4719-a9c8-a89840bae2fe" providerId="ADAL" clId="{623D75A8-B376-473B-BB9F-F30DD15E9A46}" dt="2020-04-07T10:51:18.907" v="256" actId="20577"/>
          <ac:spMkLst>
            <pc:docMk/>
            <pc:sldMk cId="3682372693" sldId="260"/>
            <ac:spMk id="3" creationId="{3255885F-50CC-4980-8270-E1994161FC05}"/>
          </ac:spMkLst>
        </pc:spChg>
      </pc:sldChg>
      <pc:sldChg chg="modSp">
        <pc:chgData name="Christopher Hollmann" userId="a4c1ec2e-8c58-4719-a9c8-a89840bae2fe" providerId="ADAL" clId="{623D75A8-B376-473B-BB9F-F30DD15E9A46}" dt="2020-04-07T09:11:38.165" v="53" actId="1076"/>
        <pc:sldMkLst>
          <pc:docMk/>
          <pc:sldMk cId="2137035810" sldId="262"/>
        </pc:sldMkLst>
        <pc:spChg chg="mod">
          <ac:chgData name="Christopher Hollmann" userId="a4c1ec2e-8c58-4719-a9c8-a89840bae2fe" providerId="ADAL" clId="{623D75A8-B376-473B-BB9F-F30DD15E9A46}" dt="2020-04-07T09:11:38.165" v="53" actId="1076"/>
          <ac:spMkLst>
            <pc:docMk/>
            <pc:sldMk cId="2137035810" sldId="262"/>
            <ac:spMk id="6" creationId="{3FED9F52-3FAD-4361-A5B8-DA822CAC5F7B}"/>
          </ac:spMkLst>
        </pc:spChg>
        <pc:graphicFrameChg chg="mod">
          <ac:chgData name="Christopher Hollmann" userId="a4c1ec2e-8c58-4719-a9c8-a89840bae2fe" providerId="ADAL" clId="{623D75A8-B376-473B-BB9F-F30DD15E9A46}" dt="2020-04-07T09:11:38.165" v="53" actId="1076"/>
          <ac:graphicFrameMkLst>
            <pc:docMk/>
            <pc:sldMk cId="2137035810" sldId="262"/>
            <ac:graphicFrameMk id="9" creationId="{36F833D8-2B4A-49B6-91AD-E54F19B20E74}"/>
          </ac:graphicFrameMkLst>
        </pc:graphicFrameChg>
      </pc:sldChg>
      <pc:sldChg chg="modSp add del">
        <pc:chgData name="Christopher Hollmann" userId="a4c1ec2e-8c58-4719-a9c8-a89840bae2fe" providerId="ADAL" clId="{623D75A8-B376-473B-BB9F-F30DD15E9A46}" dt="2020-04-07T11:06:37.855" v="271" actId="2696"/>
        <pc:sldMkLst>
          <pc:docMk/>
          <pc:sldMk cId="846668094" sldId="263"/>
        </pc:sldMkLst>
        <pc:spChg chg="mod">
          <ac:chgData name="Christopher Hollmann" userId="a4c1ec2e-8c58-4719-a9c8-a89840bae2fe" providerId="ADAL" clId="{623D75A8-B376-473B-BB9F-F30DD15E9A46}" dt="2020-04-07T08:32:32.312" v="4" actId="20577"/>
          <ac:spMkLst>
            <pc:docMk/>
            <pc:sldMk cId="846668094" sldId="263"/>
            <ac:spMk id="2" creationId="{18510820-85AA-41B2-9CBF-5FADB66744EF}"/>
          </ac:spMkLst>
        </pc:spChg>
        <pc:spChg chg="mod">
          <ac:chgData name="Christopher Hollmann" userId="a4c1ec2e-8c58-4719-a9c8-a89840bae2fe" providerId="ADAL" clId="{623D75A8-B376-473B-BB9F-F30DD15E9A46}" dt="2020-04-07T09:11:10.621" v="50" actId="1076"/>
          <ac:spMkLst>
            <pc:docMk/>
            <pc:sldMk cId="846668094" sldId="263"/>
            <ac:spMk id="6" creationId="{3FED9F52-3FAD-4361-A5B8-DA822CAC5F7B}"/>
          </ac:spMkLst>
        </pc:spChg>
        <pc:graphicFrameChg chg="mod modGraphic">
          <ac:chgData name="Christopher Hollmann" userId="a4c1ec2e-8c58-4719-a9c8-a89840bae2fe" providerId="ADAL" clId="{623D75A8-B376-473B-BB9F-F30DD15E9A46}" dt="2020-04-07T09:11:10.621" v="50" actId="1076"/>
          <ac:graphicFrameMkLst>
            <pc:docMk/>
            <pc:sldMk cId="846668094" sldId="263"/>
            <ac:graphicFrameMk id="9" creationId="{36F833D8-2B4A-49B6-91AD-E54F19B20E74}"/>
          </ac:graphicFrameMkLst>
        </pc:graphicFrameChg>
      </pc:sldChg>
      <pc:sldChg chg="addSp delSp modSp add">
        <pc:chgData name="Christopher Hollmann" userId="a4c1ec2e-8c58-4719-a9c8-a89840bae2fe" providerId="ADAL" clId="{623D75A8-B376-473B-BB9F-F30DD15E9A46}" dt="2020-04-17T06:33:50.516" v="466" actId="20577"/>
        <pc:sldMkLst>
          <pc:docMk/>
          <pc:sldMk cId="236341792" sldId="264"/>
        </pc:sldMkLst>
        <pc:spChg chg="del">
          <ac:chgData name="Christopher Hollmann" userId="a4c1ec2e-8c58-4719-a9c8-a89840bae2fe" providerId="ADAL" clId="{623D75A8-B376-473B-BB9F-F30DD15E9A46}" dt="2020-04-07T09:10:19.732" v="36"/>
          <ac:spMkLst>
            <pc:docMk/>
            <pc:sldMk cId="236341792" sldId="264"/>
            <ac:spMk id="2" creationId="{F42F762A-1B8C-49D9-BD03-1C30CA4EA26E}"/>
          </ac:spMkLst>
        </pc:spChg>
        <pc:spChg chg="del">
          <ac:chgData name="Christopher Hollmann" userId="a4c1ec2e-8c58-4719-a9c8-a89840bae2fe" providerId="ADAL" clId="{623D75A8-B376-473B-BB9F-F30DD15E9A46}" dt="2020-04-07T09:10:19.732" v="36"/>
          <ac:spMkLst>
            <pc:docMk/>
            <pc:sldMk cId="236341792" sldId="264"/>
            <ac:spMk id="3" creationId="{00ACCD78-E919-4860-86A5-4F2C435D79E2}"/>
          </ac:spMkLst>
        </pc:spChg>
        <pc:spChg chg="del">
          <ac:chgData name="Christopher Hollmann" userId="a4c1ec2e-8c58-4719-a9c8-a89840bae2fe" providerId="ADAL" clId="{623D75A8-B376-473B-BB9F-F30DD15E9A46}" dt="2020-04-07T09:10:19.732" v="36"/>
          <ac:spMkLst>
            <pc:docMk/>
            <pc:sldMk cId="236341792" sldId="264"/>
            <ac:spMk id="4" creationId="{26F5EBE7-66D9-4F9D-B672-355EE3D253E6}"/>
          </ac:spMkLst>
        </pc:spChg>
        <pc:spChg chg="add mod">
          <ac:chgData name="Christopher Hollmann" userId="a4c1ec2e-8c58-4719-a9c8-a89840bae2fe" providerId="ADAL" clId="{623D75A8-B376-473B-BB9F-F30DD15E9A46}" dt="2020-04-07T09:10:23.296" v="46" actId="20577"/>
          <ac:spMkLst>
            <pc:docMk/>
            <pc:sldMk cId="236341792" sldId="264"/>
            <ac:spMk id="5" creationId="{DCFF0077-7979-4671-ADBE-17F1A796BD2F}"/>
          </ac:spMkLst>
        </pc:spChg>
        <pc:spChg chg="add mod">
          <ac:chgData name="Christopher Hollmann" userId="a4c1ec2e-8c58-4719-a9c8-a89840bae2fe" providerId="ADAL" clId="{623D75A8-B376-473B-BB9F-F30DD15E9A46}" dt="2020-04-17T06:33:50.516" v="466" actId="20577"/>
          <ac:spMkLst>
            <pc:docMk/>
            <pc:sldMk cId="236341792" sldId="264"/>
            <ac:spMk id="6" creationId="{E18E1A6B-0832-498E-9028-A531499A7239}"/>
          </ac:spMkLst>
        </pc:spChg>
      </pc:sldChg>
      <pc:sldChg chg="modSp add">
        <pc:chgData name="Christopher Hollmann" userId="a4c1ec2e-8c58-4719-a9c8-a89840bae2fe" providerId="ADAL" clId="{623D75A8-B376-473B-BB9F-F30DD15E9A46}" dt="2020-04-07T11:06:32.092" v="270" actId="20577"/>
        <pc:sldMkLst>
          <pc:docMk/>
          <pc:sldMk cId="1951071600" sldId="265"/>
        </pc:sldMkLst>
        <pc:spChg chg="mod">
          <ac:chgData name="Christopher Hollmann" userId="a4c1ec2e-8c58-4719-a9c8-a89840bae2fe" providerId="ADAL" clId="{623D75A8-B376-473B-BB9F-F30DD15E9A46}" dt="2020-04-07T11:06:21.635" v="262" actId="6549"/>
          <ac:spMkLst>
            <pc:docMk/>
            <pc:sldMk cId="1951071600" sldId="265"/>
            <ac:spMk id="2" creationId="{18510820-85AA-41B2-9CBF-5FADB66744EF}"/>
          </ac:spMkLst>
        </pc:spChg>
        <pc:graphicFrameChg chg="mod modGraphic">
          <ac:chgData name="Christopher Hollmann" userId="a4c1ec2e-8c58-4719-a9c8-a89840bae2fe" providerId="ADAL" clId="{623D75A8-B376-473B-BB9F-F30DD15E9A46}" dt="2020-04-07T11:06:32.092" v="270" actId="20577"/>
          <ac:graphicFrameMkLst>
            <pc:docMk/>
            <pc:sldMk cId="1951071600" sldId="265"/>
            <ac:graphicFrameMk id="9" creationId="{36F833D8-2B4A-49B6-91AD-E54F19B20E74}"/>
          </ac:graphicFrameMkLst>
        </pc:graphicFrameChg>
      </pc:sldChg>
      <pc:sldChg chg="addSp delSp modSp add">
        <pc:chgData name="Christopher Hollmann" userId="a4c1ec2e-8c58-4719-a9c8-a89840bae2fe" providerId="ADAL" clId="{623D75A8-B376-473B-BB9F-F30DD15E9A46}" dt="2020-04-17T06:37:56.429" v="508" actId="20577"/>
        <pc:sldMkLst>
          <pc:docMk/>
          <pc:sldMk cId="2119607939" sldId="266"/>
        </pc:sldMkLst>
        <pc:spChg chg="del">
          <ac:chgData name="Christopher Hollmann" userId="a4c1ec2e-8c58-4719-a9c8-a89840bae2fe" providerId="ADAL" clId="{623D75A8-B376-473B-BB9F-F30DD15E9A46}" dt="2020-04-17T06:22:12.615" v="314"/>
          <ac:spMkLst>
            <pc:docMk/>
            <pc:sldMk cId="2119607939" sldId="266"/>
            <ac:spMk id="2" creationId="{EE42F22A-87B4-44A9-975A-3AC4E6F8A90C}"/>
          </ac:spMkLst>
        </pc:spChg>
        <pc:spChg chg="add mod">
          <ac:chgData name="Christopher Hollmann" userId="a4c1ec2e-8c58-4719-a9c8-a89840bae2fe" providerId="ADAL" clId="{623D75A8-B376-473B-BB9F-F30DD15E9A46}" dt="2020-04-17T06:22:43.086" v="386" actId="20577"/>
          <ac:spMkLst>
            <pc:docMk/>
            <pc:sldMk cId="2119607939" sldId="266"/>
            <ac:spMk id="3" creationId="{7F264385-6D80-4AE6-B6D2-7A93410EDD84}"/>
          </ac:spMkLst>
        </pc:spChg>
        <pc:spChg chg="add del mod">
          <ac:chgData name="Christopher Hollmann" userId="a4c1ec2e-8c58-4719-a9c8-a89840bae2fe" providerId="ADAL" clId="{623D75A8-B376-473B-BB9F-F30DD15E9A46}" dt="2020-04-17T06:23:18.362" v="387"/>
          <ac:spMkLst>
            <pc:docMk/>
            <pc:sldMk cId="2119607939" sldId="266"/>
            <ac:spMk id="4" creationId="{7C7E9ACC-6BF9-4D9D-AF10-B689B3CFAC13}"/>
          </ac:spMkLst>
        </pc:spChg>
        <pc:spChg chg="add">
          <ac:chgData name="Christopher Hollmann" userId="a4c1ec2e-8c58-4719-a9c8-a89840bae2fe" providerId="ADAL" clId="{623D75A8-B376-473B-BB9F-F30DD15E9A46}" dt="2020-04-17T06:23:18.362" v="387"/>
          <ac:spMkLst>
            <pc:docMk/>
            <pc:sldMk cId="2119607939" sldId="266"/>
            <ac:spMk id="6" creationId="{5D965D0E-3653-4815-8886-02AC6292BC5A}"/>
          </ac:spMkLst>
        </pc:spChg>
        <pc:spChg chg="add del">
          <ac:chgData name="Christopher Hollmann" userId="a4c1ec2e-8c58-4719-a9c8-a89840bae2fe" providerId="ADAL" clId="{623D75A8-B376-473B-BB9F-F30DD15E9A46}" dt="2020-04-17T06:24:23.105" v="393" actId="478"/>
          <ac:spMkLst>
            <pc:docMk/>
            <pc:sldMk cId="2119607939" sldId="266"/>
            <ac:spMk id="7" creationId="{A1C050CD-60B4-4193-9CD9-D46532116742}"/>
          </ac:spMkLst>
        </pc:spChg>
        <pc:spChg chg="add del">
          <ac:chgData name="Christopher Hollmann" userId="a4c1ec2e-8c58-4719-a9c8-a89840bae2fe" providerId="ADAL" clId="{623D75A8-B376-473B-BB9F-F30DD15E9A46}" dt="2020-04-17T06:23:32.656" v="388" actId="478"/>
          <ac:spMkLst>
            <pc:docMk/>
            <pc:sldMk cId="2119607939" sldId="266"/>
            <ac:spMk id="8" creationId="{0931AB82-CC95-4D09-BAD7-9688ED4FB751}"/>
          </ac:spMkLst>
        </pc:spChg>
        <pc:spChg chg="add mod">
          <ac:chgData name="Christopher Hollmann" userId="a4c1ec2e-8c58-4719-a9c8-a89840bae2fe" providerId="ADAL" clId="{623D75A8-B376-473B-BB9F-F30DD15E9A46}" dt="2020-04-17T06:35:22.113" v="503" actId="947"/>
          <ac:spMkLst>
            <pc:docMk/>
            <pc:sldMk cId="2119607939" sldId="266"/>
            <ac:spMk id="9" creationId="{A71D52EC-B981-465F-B0C5-981FC65D045A}"/>
          </ac:spMkLst>
        </pc:spChg>
        <pc:graphicFrameChg chg="add mod modGraphic">
          <ac:chgData name="Christopher Hollmann" userId="a4c1ec2e-8c58-4719-a9c8-a89840bae2fe" providerId="ADAL" clId="{623D75A8-B376-473B-BB9F-F30DD15E9A46}" dt="2020-04-17T06:37:56.429" v="508" actId="20577"/>
          <ac:graphicFrameMkLst>
            <pc:docMk/>
            <pc:sldMk cId="2119607939" sldId="266"/>
            <ac:graphicFrameMk id="5" creationId="{48873ED2-0724-43FA-85BF-182B4FCDEBE0}"/>
          </ac:graphicFrameMkLst>
        </pc:graphicFrameChg>
      </pc:sldChg>
      <pc:sldMasterChg chg="modSldLayout">
        <pc:chgData name="Christopher Hollmann" userId="a4c1ec2e-8c58-4719-a9c8-a89840bae2fe" providerId="ADAL" clId="{623D75A8-B376-473B-BB9F-F30DD15E9A46}" dt="2020-04-17T06:20:16.676" v="312" actId="20577"/>
        <pc:sldMasterMkLst>
          <pc:docMk/>
          <pc:sldMasterMk cId="2523064765" sldId="2147483660"/>
        </pc:sldMasterMkLst>
        <pc:sldLayoutChg chg="modSp">
          <pc:chgData name="Christopher Hollmann" userId="a4c1ec2e-8c58-4719-a9c8-a89840bae2fe" providerId="ADAL" clId="{623D75A8-B376-473B-BB9F-F30DD15E9A46}" dt="2020-04-17T06:20:16.547" v="272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Christopher Hollmann" userId="a4c1ec2e-8c58-4719-a9c8-a89840bae2fe" providerId="ADAL" clId="{623D75A8-B376-473B-BB9F-F30DD15E9A46}" dt="2020-04-17T06:20:16.547" v="272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53" v="274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Christopher Hollmann" userId="a4c1ec2e-8c58-4719-a9c8-a89840bae2fe" providerId="ADAL" clId="{623D75A8-B376-473B-BB9F-F30DD15E9A46}" dt="2020-04-17T06:20:16.553" v="274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56" v="275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Christopher Hollmann" userId="a4c1ec2e-8c58-4719-a9c8-a89840bae2fe" providerId="ADAL" clId="{623D75A8-B376-473B-BB9F-F30DD15E9A46}" dt="2020-04-17T06:20:16.556" v="275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58" v="276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Christopher Hollmann" userId="a4c1ec2e-8c58-4719-a9c8-a89840bae2fe" providerId="ADAL" clId="{623D75A8-B376-473B-BB9F-F30DD15E9A46}" dt="2020-04-17T06:20:16.558" v="276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61" v="277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Christopher Hollmann" userId="a4c1ec2e-8c58-4719-a9c8-a89840bae2fe" providerId="ADAL" clId="{623D75A8-B376-473B-BB9F-F30DD15E9A46}" dt="2020-04-17T06:20:16.561" v="277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63" v="278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Christopher Hollmann" userId="a4c1ec2e-8c58-4719-a9c8-a89840bae2fe" providerId="ADAL" clId="{623D75A8-B376-473B-BB9F-F30DD15E9A46}" dt="2020-04-17T06:20:16.563" v="278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65" v="279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Christopher Hollmann" userId="a4c1ec2e-8c58-4719-a9c8-a89840bae2fe" providerId="ADAL" clId="{623D75A8-B376-473B-BB9F-F30DD15E9A46}" dt="2020-04-17T06:20:16.565" v="279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67" v="280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Christopher Hollmann" userId="a4c1ec2e-8c58-4719-a9c8-a89840bae2fe" providerId="ADAL" clId="{623D75A8-B376-473B-BB9F-F30DD15E9A46}" dt="2020-04-17T06:20:16.567" v="280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70" v="281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Christopher Hollmann" userId="a4c1ec2e-8c58-4719-a9c8-a89840bae2fe" providerId="ADAL" clId="{623D75A8-B376-473B-BB9F-F30DD15E9A46}" dt="2020-04-17T06:20:16.570" v="281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72" v="282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Christopher Hollmann" userId="a4c1ec2e-8c58-4719-a9c8-a89840bae2fe" providerId="ADAL" clId="{623D75A8-B376-473B-BB9F-F30DD15E9A46}" dt="2020-04-17T06:20:16.572" v="282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74" v="283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Christopher Hollmann" userId="a4c1ec2e-8c58-4719-a9c8-a89840bae2fe" providerId="ADAL" clId="{623D75A8-B376-473B-BB9F-F30DD15E9A46}" dt="2020-04-17T06:20:16.574" v="283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78" v="28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Christopher Hollmann" userId="a4c1ec2e-8c58-4719-a9c8-a89840bae2fe" providerId="ADAL" clId="{623D75A8-B376-473B-BB9F-F30DD15E9A46}" dt="2020-04-17T06:20:16.578" v="28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12" v="293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Christopher Hollmann" userId="a4c1ec2e-8c58-4719-a9c8-a89840bae2fe" providerId="ADAL" clId="{623D75A8-B376-473B-BB9F-F30DD15E9A46}" dt="2020-04-17T06:20:16.612" v="293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43" v="300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Christopher Hollmann" userId="a4c1ec2e-8c58-4719-a9c8-a89840bae2fe" providerId="ADAL" clId="{623D75A8-B376-473B-BB9F-F30DD15E9A46}" dt="2020-04-17T06:20:16.643" v="300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46" v="301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Christopher Hollmann" userId="a4c1ec2e-8c58-4719-a9c8-a89840bae2fe" providerId="ADAL" clId="{623D75A8-B376-473B-BB9F-F30DD15E9A46}" dt="2020-04-17T06:20:16.646" v="301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63" v="307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Christopher Hollmann" userId="a4c1ec2e-8c58-4719-a9c8-a89840bae2fe" providerId="ADAL" clId="{623D75A8-B376-473B-BB9F-F30DD15E9A46}" dt="2020-04-17T06:20:16.663" v="307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65" v="308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Christopher Hollmann" userId="a4c1ec2e-8c58-4719-a9c8-a89840bae2fe" providerId="ADAL" clId="{623D75A8-B376-473B-BB9F-F30DD15E9A46}" dt="2020-04-17T06:20:16.665" v="308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68" v="309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Christopher Hollmann" userId="a4c1ec2e-8c58-4719-a9c8-a89840bae2fe" providerId="ADAL" clId="{623D75A8-B376-473B-BB9F-F30DD15E9A46}" dt="2020-04-17T06:20:16.668" v="309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71" v="310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Christopher Hollmann" userId="a4c1ec2e-8c58-4719-a9c8-a89840bae2fe" providerId="ADAL" clId="{623D75A8-B376-473B-BB9F-F30DD15E9A46}" dt="2020-04-17T06:20:16.671" v="310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76" v="312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Christopher Hollmann" userId="a4c1ec2e-8c58-4719-a9c8-a89840bae2fe" providerId="ADAL" clId="{623D75A8-B376-473B-BB9F-F30DD15E9A46}" dt="2020-04-17T06:20:16.676" v="312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32" v="296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Christopher Hollmann" userId="a4c1ec2e-8c58-4719-a9c8-a89840bae2fe" providerId="ADAL" clId="{623D75A8-B376-473B-BB9F-F30DD15E9A46}" dt="2020-04-17T06:20:16.632" v="296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35" v="297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Christopher Hollmann" userId="a4c1ec2e-8c58-4719-a9c8-a89840bae2fe" providerId="ADAL" clId="{623D75A8-B376-473B-BB9F-F30DD15E9A46}" dt="2020-04-17T06:20:16.635" v="297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37" v="298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Christopher Hollmann" userId="a4c1ec2e-8c58-4719-a9c8-a89840bae2fe" providerId="ADAL" clId="{623D75A8-B376-473B-BB9F-F30DD15E9A46}" dt="2020-04-17T06:20:16.637" v="298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40" v="299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Christopher Hollmann" userId="a4c1ec2e-8c58-4719-a9c8-a89840bae2fe" providerId="ADAL" clId="{623D75A8-B376-473B-BB9F-F30DD15E9A46}" dt="2020-04-17T06:20:16.640" v="299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49" v="302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Christopher Hollmann" userId="a4c1ec2e-8c58-4719-a9c8-a89840bae2fe" providerId="ADAL" clId="{623D75A8-B376-473B-BB9F-F30DD15E9A46}" dt="2020-04-17T06:20:16.649" v="302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52" v="303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Christopher Hollmann" userId="a4c1ec2e-8c58-4719-a9c8-a89840bae2fe" providerId="ADAL" clId="{623D75A8-B376-473B-BB9F-F30DD15E9A46}" dt="2020-04-17T06:20:16.652" v="303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54" v="304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Christopher Hollmann" userId="a4c1ec2e-8c58-4719-a9c8-a89840bae2fe" providerId="ADAL" clId="{623D75A8-B376-473B-BB9F-F30DD15E9A46}" dt="2020-04-17T06:20:16.654" v="304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57" v="305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Christopher Hollmann" userId="a4c1ec2e-8c58-4719-a9c8-a89840bae2fe" providerId="ADAL" clId="{623D75A8-B376-473B-BB9F-F30DD15E9A46}" dt="2020-04-17T06:20:16.657" v="305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73" v="311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Christopher Hollmann" userId="a4c1ec2e-8c58-4719-a9c8-a89840bae2fe" providerId="ADAL" clId="{623D75A8-B376-473B-BB9F-F30DD15E9A46}" dt="2020-04-17T06:20:16.673" v="311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76" v="284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Christopher Hollmann" userId="a4c1ec2e-8c58-4719-a9c8-a89840bae2fe" providerId="ADAL" clId="{623D75A8-B376-473B-BB9F-F30DD15E9A46}" dt="2020-04-17T06:20:16.576" v="284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51" v="273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Christopher Hollmann" userId="a4c1ec2e-8c58-4719-a9c8-a89840bae2fe" providerId="ADAL" clId="{623D75A8-B376-473B-BB9F-F30DD15E9A46}" dt="2020-04-17T06:20:16.551" v="273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30" v="295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Christopher Hollmann" userId="a4c1ec2e-8c58-4719-a9c8-a89840bae2fe" providerId="ADAL" clId="{623D75A8-B376-473B-BB9F-F30DD15E9A46}" dt="2020-04-17T06:20:16.630" v="295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60" v="306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Christopher Hollmann" userId="a4c1ec2e-8c58-4719-a9c8-a89840bae2fe" providerId="ADAL" clId="{623D75A8-B376-473B-BB9F-F30DD15E9A46}" dt="2020-04-17T06:20:16.660" v="306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80" v="286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Christopher Hollmann" userId="a4c1ec2e-8c58-4719-a9c8-a89840bae2fe" providerId="ADAL" clId="{623D75A8-B376-473B-BB9F-F30DD15E9A46}" dt="2020-04-17T06:20:16.580" v="286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82" v="287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Christopher Hollmann" userId="a4c1ec2e-8c58-4719-a9c8-a89840bae2fe" providerId="ADAL" clId="{623D75A8-B376-473B-BB9F-F30DD15E9A46}" dt="2020-04-17T06:20:16.582" v="287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85" v="288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Christopher Hollmann" userId="a4c1ec2e-8c58-4719-a9c8-a89840bae2fe" providerId="ADAL" clId="{623D75A8-B376-473B-BB9F-F30DD15E9A46}" dt="2020-04-17T06:20:16.585" v="288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87" v="289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Christopher Hollmann" userId="a4c1ec2e-8c58-4719-a9c8-a89840bae2fe" providerId="ADAL" clId="{623D75A8-B376-473B-BB9F-F30DD15E9A46}" dt="2020-04-17T06:20:16.587" v="289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90" v="290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Christopher Hollmann" userId="a4c1ec2e-8c58-4719-a9c8-a89840bae2fe" providerId="ADAL" clId="{623D75A8-B376-473B-BB9F-F30DD15E9A46}" dt="2020-04-17T06:20:16.590" v="290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92" v="291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Christopher Hollmann" userId="a4c1ec2e-8c58-4719-a9c8-a89840bae2fe" providerId="ADAL" clId="{623D75A8-B376-473B-BB9F-F30DD15E9A46}" dt="2020-04-17T06:20:16.592" v="291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595" v="292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Christopher Hollmann" userId="a4c1ec2e-8c58-4719-a9c8-a89840bae2fe" providerId="ADAL" clId="{623D75A8-B376-473B-BB9F-F30DD15E9A46}" dt="2020-04-17T06:20:16.595" v="292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">
          <pc:chgData name="Christopher Hollmann" userId="a4c1ec2e-8c58-4719-a9c8-a89840bae2fe" providerId="ADAL" clId="{623D75A8-B376-473B-BB9F-F30DD15E9A46}" dt="2020-04-17T06:20:16.627" v="294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Christopher Hollmann" userId="a4c1ec2e-8c58-4719-a9c8-a89840bae2fe" providerId="ADAL" clId="{623D75A8-B376-473B-BB9F-F30DD15E9A46}" dt="2020-04-17T06:20:16.627" v="294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Test document 2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1551-192072 Uen, Rev PA1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Test document 2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1551-192072 Uen, Rev PA1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Black,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GB" dirty="0"/>
            </a:br>
            <a:r>
              <a:rPr lang="en-US" dirty="0"/>
              <a:t>Ericsson Hilda Light 60pt, Ericsson Black, </a:t>
            </a:r>
            <a:br>
              <a:rPr lang="en-GB" dirty="0"/>
            </a:br>
            <a:r>
              <a:rPr lang="en-US" dirty="0"/>
              <a:t>max 4-lines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B327327-50E0-4AA3-A3F9-F297582FC78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331958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186267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7649" y="184416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68FADF5-0F2E-41A5-9C74-2E60F7AC893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1a4fcf16-31bf-40b5-a9e8-9892deecac02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17.xml"/><Relationship Id="rId1" Type="http://schemas.openxmlformats.org/officeDocument/2006/relationships/customXml" Target="../../customXml/item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customXml" Target="../../customXml/item19.xml"/><Relationship Id="rId1" Type="http://schemas.openxmlformats.org/officeDocument/2006/relationships/customXml" Target="../../customXml/item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21.xml"/><Relationship Id="rId1" Type="http://schemas.openxmlformats.org/officeDocument/2006/relationships/customXml" Target="../../customXml/item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CFB7F2E-244C-4B6B-9B3E-7A95539963B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730AF8-0BE7-413F-BD56-31161E2B0C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JVET-R0143</a:t>
            </a:r>
            <a:br>
              <a:rPr lang="en-US" dirty="0"/>
            </a:br>
            <a:r>
              <a:rPr lang="en-US" dirty="0"/>
              <a:t>Config parameter </a:t>
            </a:r>
            <a:r>
              <a:rPr lang="en-US" dirty="0" err="1"/>
              <a:t>TSRCdisableLL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17EB667-106F-46F1-8137-95F985AAF9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Christopher Hollmann, Mitra Damghanian, Lukasz </a:t>
            </a:r>
            <a:r>
              <a:rPr lang="en-US" dirty="0" err="1"/>
              <a:t>Litwic</a:t>
            </a:r>
            <a:r>
              <a:rPr lang="en-US" dirty="0"/>
              <a:t>, Mikael von Strauss</a:t>
            </a:r>
          </a:p>
          <a:p>
            <a:endParaRPr lang="en-US" dirty="0"/>
          </a:p>
          <a:p>
            <a:r>
              <a:rPr lang="en-US" dirty="0"/>
              <a:t>Ericsson Research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1D8105-83E9-4D2C-81FA-363CDCC6983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Christopher Hollmann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BB14F5-CD07-4318-BF43-0A8BD7331BB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 Research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D2FD056-977A-46CD-A820-5208DB6670B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2020-04-09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511361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6EE5AA78-E35C-4FD1-B921-2486980E6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396C2AC-7C7A-40A2-A02E-6CD945F4BE69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In Brussels, JVET-Q0089 was adopted, including disabling Transform Skip Residual Coding (TSRC) for lossless operation</a:t>
            </a:r>
          </a:p>
          <a:p>
            <a:pPr lvl="1"/>
            <a:r>
              <a:rPr lang="en-US" dirty="0"/>
              <a:t>Parameter indicating whether TSRC is used is signaled in slice header</a:t>
            </a:r>
          </a:p>
          <a:p>
            <a:r>
              <a:rPr lang="en-US" dirty="0"/>
              <a:t>Good performance on CTC</a:t>
            </a:r>
          </a:p>
          <a:p>
            <a:endParaRPr lang="en-US" dirty="0"/>
          </a:p>
          <a:p>
            <a:r>
              <a:rPr lang="en-US" dirty="0"/>
              <a:t>However, when using non-CTC dataset: </a:t>
            </a:r>
          </a:p>
          <a:p>
            <a:pPr lvl="1"/>
            <a:r>
              <a:rPr lang="en-US" dirty="0"/>
              <a:t>Less gain in 4:2:0 </a:t>
            </a:r>
          </a:p>
          <a:p>
            <a:pPr lvl="1"/>
            <a:r>
              <a:rPr lang="en-US" dirty="0"/>
              <a:t>Large loss in 4:4:4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942464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841BD-DD82-4B0D-ACCE-ACC6B50F9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55885F-50CC-4980-8270-E1994161FC0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Add a configuration parameter: </a:t>
            </a:r>
            <a:r>
              <a:rPr lang="en-US" dirty="0" err="1"/>
              <a:t>TSRCdisableLL</a:t>
            </a:r>
            <a:endParaRPr lang="en-US" dirty="0"/>
          </a:p>
          <a:p>
            <a:pPr lvl="1"/>
            <a:r>
              <a:rPr lang="en-US" dirty="0"/>
              <a:t>Default value: 1 / true</a:t>
            </a:r>
          </a:p>
          <a:p>
            <a:endParaRPr lang="en-US" dirty="0"/>
          </a:p>
          <a:p>
            <a:r>
              <a:rPr lang="en-US" dirty="0"/>
              <a:t>If value is 1, TSRC is disabled for lossless – as in VTM-8.0</a:t>
            </a:r>
          </a:p>
          <a:p>
            <a:r>
              <a:rPr lang="en-US" dirty="0"/>
              <a:t>If value is 0, TSRC is used for lossless coding</a:t>
            </a:r>
          </a:p>
          <a:p>
            <a:endParaRPr lang="en-US" dirty="0"/>
          </a:p>
          <a:p>
            <a:r>
              <a:rPr lang="en-US" dirty="0"/>
              <a:t>No changes to specification or decoder</a:t>
            </a:r>
          </a:p>
        </p:txBody>
      </p:sp>
    </p:spTree>
    <p:extLst>
      <p:ext uri="{BB962C8B-B14F-4D97-AF65-F5344CB8AC3E}">
        <p14:creationId xmlns:p14="http://schemas.microsoft.com/office/powerpoint/2010/main" val="3682372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E8299-561F-4E50-B474-8D64593DE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Test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2140B3-F216-413A-93F7-28D94DA8A9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844675"/>
            <a:ext cx="5472113" cy="4392612"/>
          </a:xfrm>
        </p:spPr>
        <p:txBody>
          <a:bodyPr>
            <a:normAutofit/>
          </a:bodyPr>
          <a:lstStyle/>
          <a:p>
            <a:r>
              <a:rPr lang="en-US" dirty="0"/>
              <a:t>Segmentation maps </a:t>
            </a:r>
          </a:p>
          <a:p>
            <a:pPr lvl="1"/>
            <a:r>
              <a:rPr lang="en-US" dirty="0"/>
              <a:t>Ground truth from training part of </a:t>
            </a:r>
            <a:r>
              <a:rPr lang="en-US" dirty="0" err="1"/>
              <a:t>CityScapes</a:t>
            </a:r>
            <a:r>
              <a:rPr lang="en-US" dirty="0"/>
              <a:t> dataset: 2975 images</a:t>
            </a:r>
          </a:p>
          <a:p>
            <a:pPr lvl="1"/>
            <a:r>
              <a:rPr lang="en-US" dirty="0"/>
              <a:t>Lossless compressed PNG files</a:t>
            </a:r>
          </a:p>
          <a:p>
            <a:endParaRPr lang="en-US" dirty="0"/>
          </a:p>
          <a:p>
            <a:r>
              <a:rPr lang="en-US" dirty="0"/>
              <a:t>Convert to YUV 4:2:0 and YUV 4:4:4 using </a:t>
            </a:r>
            <a:r>
              <a:rPr lang="en-US" dirty="0" err="1"/>
              <a:t>FFmpeg</a:t>
            </a:r>
            <a:endParaRPr lang="en-US" dirty="0"/>
          </a:p>
          <a:p>
            <a:endParaRPr lang="en-US" dirty="0"/>
          </a:p>
          <a:p>
            <a:r>
              <a:rPr lang="en-US" dirty="0"/>
              <a:t>Compress using VTM-7.3 (anchor), VTM-8.0 and the proposed version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503AF68-7ACB-44C1-89F1-31EA95803829}"/>
              </a:ext>
            </a:extLst>
          </p:cNvPr>
          <p:cNvGrpSpPr/>
          <p:nvPr/>
        </p:nvGrpSpPr>
        <p:grpSpPr>
          <a:xfrm>
            <a:off x="6240463" y="2672952"/>
            <a:ext cx="5472112" cy="3168554"/>
            <a:chOff x="6240463" y="2672952"/>
            <a:chExt cx="5472112" cy="316855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9D66FB6-26FC-4895-86DF-E3812A04BB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0463" y="2672952"/>
              <a:ext cx="5472112" cy="2736056"/>
            </a:xfrm>
            <a:prstGeom prst="rect">
              <a:avLst/>
            </a:prstGeom>
            <a:noFill/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F02F5E3-B031-4CFA-8412-6694DE0B6F69}"/>
                </a:ext>
              </a:extLst>
            </p:cNvPr>
            <p:cNvSpPr txBox="1"/>
            <p:nvPr/>
          </p:nvSpPr>
          <p:spPr>
            <a:xfrm>
              <a:off x="6240464" y="5486399"/>
              <a:ext cx="5472111" cy="355107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1600" dirty="0" err="1"/>
                <a:t>CityScapes</a:t>
              </a:r>
              <a:r>
                <a:rPr lang="en-US" sz="1600" dirty="0"/>
                <a:t>: aachen_000001_000019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709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10820-85AA-41B2-9CBF-5FADB6674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for 4:2:0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ED9F52-3FAD-4361-A5B8-DA822CAC5F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919287" y="1824176"/>
            <a:ext cx="8353425" cy="1741904"/>
          </a:xfrm>
        </p:spPr>
        <p:txBody>
          <a:bodyPr/>
          <a:lstStyle/>
          <a:p>
            <a:r>
              <a:rPr lang="en-US" dirty="0"/>
              <a:t>Comparison against VTM-7.3</a:t>
            </a:r>
          </a:p>
          <a:p>
            <a:r>
              <a:rPr lang="en-US" dirty="0"/>
              <a:t>Config 1: normal tools for lossless</a:t>
            </a:r>
          </a:p>
          <a:p>
            <a:r>
              <a:rPr lang="en-US" dirty="0"/>
              <a:t>Config 2: screen content coding tools, </a:t>
            </a:r>
            <a:r>
              <a:rPr lang="en-US" dirty="0" err="1"/>
              <a:t>DualITree</a:t>
            </a:r>
            <a:r>
              <a:rPr lang="en-US" dirty="0"/>
              <a:t> disabled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36F833D8-2B4A-49B6-91AD-E54F19B20E74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2188112280"/>
              </p:ext>
            </p:extLst>
          </p:nvPr>
        </p:nvGraphicFramePr>
        <p:xfrm>
          <a:off x="1919287" y="3913326"/>
          <a:ext cx="8353425" cy="20891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1177">
                  <a:extLst>
                    <a:ext uri="{9D8B030D-6E8A-4147-A177-3AD203B41FA5}">
                      <a16:colId xmlns:a16="http://schemas.microsoft.com/office/drawing/2014/main" val="30262265"/>
                    </a:ext>
                  </a:extLst>
                </a:gridCol>
                <a:gridCol w="1695562">
                  <a:extLst>
                    <a:ext uri="{9D8B030D-6E8A-4147-A177-3AD203B41FA5}">
                      <a16:colId xmlns:a16="http://schemas.microsoft.com/office/drawing/2014/main" val="1919408198"/>
                    </a:ext>
                  </a:extLst>
                </a:gridCol>
                <a:gridCol w="1695562">
                  <a:extLst>
                    <a:ext uri="{9D8B030D-6E8A-4147-A177-3AD203B41FA5}">
                      <a16:colId xmlns:a16="http://schemas.microsoft.com/office/drawing/2014/main" val="685826325"/>
                    </a:ext>
                  </a:extLst>
                </a:gridCol>
                <a:gridCol w="1695562">
                  <a:extLst>
                    <a:ext uri="{9D8B030D-6E8A-4147-A177-3AD203B41FA5}">
                      <a16:colId xmlns:a16="http://schemas.microsoft.com/office/drawing/2014/main" val="2313736940"/>
                    </a:ext>
                  </a:extLst>
                </a:gridCol>
                <a:gridCol w="1695562">
                  <a:extLst>
                    <a:ext uri="{9D8B030D-6E8A-4147-A177-3AD203B41FA5}">
                      <a16:colId xmlns:a16="http://schemas.microsoft.com/office/drawing/2014/main" val="1047662477"/>
                    </a:ext>
                  </a:extLst>
                </a:gridCol>
              </a:tblGrid>
              <a:tr h="696383">
                <a:tc>
                  <a:txBody>
                    <a:bodyPr/>
                    <a:lstStyle/>
                    <a:p>
                      <a:endParaRPr lang="sv-SE" sz="1800"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4:2:0, lossless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4:2:0, SCC, lossless, DT off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941553"/>
                  </a:ext>
                </a:extLst>
              </a:tr>
              <a:tr h="696383">
                <a:tc>
                  <a:txBody>
                    <a:bodyPr/>
                    <a:lstStyle/>
                    <a:p>
                      <a:endParaRPr lang="sv-SE" sz="1800"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VTM-8.0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Proposed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VTM-8.0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Proposed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588143"/>
                  </a:ext>
                </a:extLst>
              </a:tr>
              <a:tr h="69638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All images</a:t>
                      </a: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Difference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-12.8%</a:t>
                      </a:r>
                      <a:endParaRPr lang="sv-SE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-15.4%</a:t>
                      </a:r>
                    </a:p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-2.6pp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-3.2%</a:t>
                      </a:r>
                      <a:endParaRPr lang="sv-SE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-5.5%</a:t>
                      </a:r>
                    </a:p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-2.3pp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5946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7035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10820-85AA-41B2-9CBF-5FADB6674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for 4:4:4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ED9F52-3FAD-4361-A5B8-DA822CAC5F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919287" y="1824176"/>
            <a:ext cx="8353425" cy="1741904"/>
          </a:xfrm>
        </p:spPr>
        <p:txBody>
          <a:bodyPr/>
          <a:lstStyle/>
          <a:p>
            <a:r>
              <a:rPr lang="en-US" dirty="0"/>
              <a:t>Comparison against VTM-7.3</a:t>
            </a:r>
          </a:p>
          <a:p>
            <a:r>
              <a:rPr lang="en-US" dirty="0"/>
              <a:t>Config 1: normal tools for lossless</a:t>
            </a:r>
          </a:p>
          <a:p>
            <a:r>
              <a:rPr lang="en-US" dirty="0"/>
              <a:t>Config 2: screen content coding tools, </a:t>
            </a:r>
            <a:r>
              <a:rPr lang="en-US" dirty="0" err="1"/>
              <a:t>DualITree</a:t>
            </a:r>
            <a:r>
              <a:rPr lang="en-US" dirty="0"/>
              <a:t> disabled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36F833D8-2B4A-49B6-91AD-E54F19B20E74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4124254326"/>
              </p:ext>
            </p:extLst>
          </p:nvPr>
        </p:nvGraphicFramePr>
        <p:xfrm>
          <a:off x="1919287" y="3913326"/>
          <a:ext cx="8353425" cy="20891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1177">
                  <a:extLst>
                    <a:ext uri="{9D8B030D-6E8A-4147-A177-3AD203B41FA5}">
                      <a16:colId xmlns:a16="http://schemas.microsoft.com/office/drawing/2014/main" val="30262265"/>
                    </a:ext>
                  </a:extLst>
                </a:gridCol>
                <a:gridCol w="1695562">
                  <a:extLst>
                    <a:ext uri="{9D8B030D-6E8A-4147-A177-3AD203B41FA5}">
                      <a16:colId xmlns:a16="http://schemas.microsoft.com/office/drawing/2014/main" val="1919408198"/>
                    </a:ext>
                  </a:extLst>
                </a:gridCol>
                <a:gridCol w="1695562">
                  <a:extLst>
                    <a:ext uri="{9D8B030D-6E8A-4147-A177-3AD203B41FA5}">
                      <a16:colId xmlns:a16="http://schemas.microsoft.com/office/drawing/2014/main" val="685826325"/>
                    </a:ext>
                  </a:extLst>
                </a:gridCol>
                <a:gridCol w="1695562">
                  <a:extLst>
                    <a:ext uri="{9D8B030D-6E8A-4147-A177-3AD203B41FA5}">
                      <a16:colId xmlns:a16="http://schemas.microsoft.com/office/drawing/2014/main" val="2313736940"/>
                    </a:ext>
                  </a:extLst>
                </a:gridCol>
                <a:gridCol w="1695562">
                  <a:extLst>
                    <a:ext uri="{9D8B030D-6E8A-4147-A177-3AD203B41FA5}">
                      <a16:colId xmlns:a16="http://schemas.microsoft.com/office/drawing/2014/main" val="1047662477"/>
                    </a:ext>
                  </a:extLst>
                </a:gridCol>
              </a:tblGrid>
              <a:tr h="696383">
                <a:tc>
                  <a:txBody>
                    <a:bodyPr/>
                    <a:lstStyle/>
                    <a:p>
                      <a:endParaRPr lang="sv-SE" sz="1800"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4:4:4, lossless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4:4:4, SCC, lossless, DT off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941553"/>
                  </a:ext>
                </a:extLst>
              </a:tr>
              <a:tr h="696383">
                <a:tc>
                  <a:txBody>
                    <a:bodyPr/>
                    <a:lstStyle/>
                    <a:p>
                      <a:endParaRPr lang="sv-SE" sz="1800"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VTM-8.0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Proposed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VTM-8.0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Proposed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588143"/>
                  </a:ext>
                </a:extLst>
              </a:tr>
              <a:tr h="69638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All images</a:t>
                      </a: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Difference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29.6%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0.1%</a:t>
                      </a:r>
                    </a:p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-29.5pp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17.1%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1.6%</a:t>
                      </a:r>
                    </a:p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-15.5pp</a:t>
                      </a:r>
                      <a:endParaRPr lang="sv-SE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5946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1071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CFF0077-7979-4671-ADBE-17F1A796B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8E1A6B-0832-498E-9028-A531499A7239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Proposed to add configuration parameter to VTM</a:t>
            </a:r>
          </a:p>
          <a:p>
            <a:r>
              <a:rPr lang="en-US" dirty="0"/>
              <a:t>Avoids significant loss in certain configurations</a:t>
            </a:r>
          </a:p>
          <a:p>
            <a:r>
              <a:rPr lang="en-US" dirty="0"/>
              <a:t>No changes to specification and decoder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Thanks to Canon for cross-checking our contribution!</a:t>
            </a:r>
          </a:p>
        </p:txBody>
      </p:sp>
    </p:spTree>
    <p:extLst>
      <p:ext uri="{BB962C8B-B14F-4D97-AF65-F5344CB8AC3E}">
        <p14:creationId xmlns:p14="http://schemas.microsoft.com/office/powerpoint/2010/main" val="236341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>
            <a:extLst>
              <a:ext uri="{FF2B5EF4-FFF2-40B4-BE49-F238E27FC236}">
                <a16:creationId xmlns:a16="http://schemas.microsoft.com/office/drawing/2014/main" id="{3E3AD93F-911F-43C9-B70A-136D0FF1ED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57250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264385-6D80-4AE6-B6D2-7A93410ED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information: Comparison with HEVC</a:t>
            </a:r>
            <a:br>
              <a:rPr lang="en-US" dirty="0"/>
            </a:br>
            <a:r>
              <a:rPr lang="en-US" dirty="0"/>
              <a:t>See m53555 for details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8873ED2-0724-43FA-85BF-182B4FCDEBE0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32299191"/>
              </p:ext>
            </p:extLst>
          </p:nvPr>
        </p:nvGraphicFramePr>
        <p:xfrm>
          <a:off x="479425" y="2086257"/>
          <a:ext cx="7945483" cy="29828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21101">
                  <a:extLst>
                    <a:ext uri="{9D8B030D-6E8A-4147-A177-3AD203B41FA5}">
                      <a16:colId xmlns:a16="http://schemas.microsoft.com/office/drawing/2014/main" val="1120673754"/>
                    </a:ext>
                  </a:extLst>
                </a:gridCol>
                <a:gridCol w="1430254">
                  <a:extLst>
                    <a:ext uri="{9D8B030D-6E8A-4147-A177-3AD203B41FA5}">
                      <a16:colId xmlns:a16="http://schemas.microsoft.com/office/drawing/2014/main" val="3893424349"/>
                    </a:ext>
                  </a:extLst>
                </a:gridCol>
                <a:gridCol w="1431376">
                  <a:extLst>
                    <a:ext uri="{9D8B030D-6E8A-4147-A177-3AD203B41FA5}">
                      <a16:colId xmlns:a16="http://schemas.microsoft.com/office/drawing/2014/main" val="1341663364"/>
                    </a:ext>
                  </a:extLst>
                </a:gridCol>
                <a:gridCol w="1431376">
                  <a:extLst>
                    <a:ext uri="{9D8B030D-6E8A-4147-A177-3AD203B41FA5}">
                      <a16:colId xmlns:a16="http://schemas.microsoft.com/office/drawing/2014/main" val="3552986024"/>
                    </a:ext>
                  </a:extLst>
                </a:gridCol>
                <a:gridCol w="1431376">
                  <a:extLst>
                    <a:ext uri="{9D8B030D-6E8A-4147-A177-3AD203B41FA5}">
                      <a16:colId xmlns:a16="http://schemas.microsoft.com/office/drawing/2014/main" val="1545592762"/>
                    </a:ext>
                  </a:extLst>
                </a:gridCol>
              </a:tblGrid>
              <a:tr h="458907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</a:rPr>
                        <a:t>Chroma format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4:2:0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4:4:4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4:0:0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</a:rPr>
                        <a:t>4:2:0 mono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15292264"/>
                  </a:ext>
                </a:extLst>
              </a:tr>
              <a:tr h="458907">
                <a:tc>
                  <a:txBody>
                    <a:bodyPr/>
                    <a:lstStyle/>
                    <a:p>
                      <a:pPr algn="l"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</a:rPr>
                        <a:t>PNG (RGB)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---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0.0%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-36.3%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---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9567562"/>
                  </a:ext>
                </a:extLst>
              </a:tr>
              <a:tr h="458907">
                <a:tc>
                  <a:txBody>
                    <a:bodyPr/>
                    <a:lstStyle/>
                    <a:p>
                      <a:pPr algn="l"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</a:rPr>
                        <a:t>HM-16.21 + </a:t>
                      </a:r>
                      <a:r>
                        <a:rPr lang="en-US" sz="1800" dirty="0" err="1">
                          <a:effectLst/>
                        </a:rPr>
                        <a:t>RExt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</a:rPr>
                        <a:t>66.5%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-29.4%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-72.7%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-53.9%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7171209"/>
                  </a:ext>
                </a:extLst>
              </a:tr>
              <a:tr h="688360">
                <a:tc>
                  <a:txBody>
                    <a:bodyPr/>
                    <a:lstStyle/>
                    <a:p>
                      <a:pPr algn="l"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</a:rPr>
                        <a:t>HM-16.21 + </a:t>
                      </a:r>
                      <a:r>
                        <a:rPr lang="en-US" sz="1800" dirty="0" err="1">
                          <a:effectLst/>
                        </a:rPr>
                        <a:t>RExt</a:t>
                      </a:r>
                      <a:r>
                        <a:rPr lang="en-US" sz="1800" dirty="0">
                          <a:effectLst/>
                        </a:rPr>
                        <a:t> + SCM-8.8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-14.0%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-77.6%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-77.9%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-77.9%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3415931"/>
                  </a:ext>
                </a:extLst>
              </a:tr>
              <a:tr h="458907">
                <a:tc>
                  <a:txBody>
                    <a:bodyPr/>
                    <a:lstStyle/>
                    <a:p>
                      <a:pPr algn="l"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</a:rPr>
                        <a:t>VTM-8.0</a:t>
                      </a:r>
                      <a:r>
                        <a:rPr lang="en-US" sz="1800" baseline="30000" dirty="0">
                          <a:effectLst/>
                        </a:rPr>
                        <a:t>1</a:t>
                      </a:r>
                      <a:endParaRPr lang="sv-SE" sz="1800" baseline="30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</a:rPr>
                        <a:t>12.2%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-37.0%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-76.5%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-77.0%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5415089"/>
                  </a:ext>
                </a:extLst>
              </a:tr>
              <a:tr h="458907">
                <a:tc>
                  <a:txBody>
                    <a:bodyPr/>
                    <a:lstStyle/>
                    <a:p>
                      <a:pPr algn="l"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</a:rPr>
                        <a:t>VTM-8.0</a:t>
                      </a:r>
                      <a:r>
                        <a:rPr lang="en-US" sz="1800" baseline="30000" dirty="0">
                          <a:effectLst/>
                        </a:rPr>
                        <a:t>1</a:t>
                      </a:r>
                      <a:r>
                        <a:rPr lang="en-US" sz="1800" dirty="0">
                          <a:effectLst/>
                        </a:rPr>
                        <a:t> + SCC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-18.9%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-62.9%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>
                          <a:effectLst/>
                        </a:rPr>
                        <a:t>-78.9%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</a:rPr>
                        <a:t>-79.1%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0687232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5D965D0E-3653-4815-8886-02AC6292B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6650" y="34004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sv-SE" altLang="sv-S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sv-SE" altLang="sv-S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1D52EC-B981-465F-B0C5-981FC65D045A}"/>
              </a:ext>
            </a:extLst>
          </p:cNvPr>
          <p:cNvSpPr txBox="1"/>
          <p:nvPr/>
        </p:nvSpPr>
        <p:spPr>
          <a:xfrm>
            <a:off x="479425" y="5983550"/>
            <a:ext cx="7945483" cy="398200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indent="0" algn="l">
              <a:buNone/>
            </a:pPr>
            <a:r>
              <a:rPr lang="en-US" baseline="30000" dirty="0"/>
              <a:t>1</a:t>
            </a:r>
            <a:r>
              <a:rPr lang="en-US" dirty="0"/>
              <a:t> Proposed variant of VTM-8.0</a:t>
            </a:r>
          </a:p>
        </p:txBody>
      </p:sp>
    </p:spTree>
    <p:extLst>
      <p:ext uri="{BB962C8B-B14F-4D97-AF65-F5344CB8AC3E}">
        <p14:creationId xmlns:p14="http://schemas.microsoft.com/office/powerpoint/2010/main" val="211960793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0" indent="0" algn="l">
          <a:buNone/>
          <a:defRPr dirty="0">
            <a:solidFill>
              <a:schemeClr val="bg1"/>
            </a:solidFill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0" indent="0" algn="l">
          <a:buNone/>
          <a:defRPr dirty="0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documentContentValidatorConfiguration":{"enableDocumentContentValidator":false,"documentContentValidatorVersion":0},"elementsMetadata":[],"slideId":"637037983905221557","enableDocumentContentUpdater":true,"version":"1.9"}]]></TemplafySlideTemplateConfiguration>
</file>

<file path=customXml/item10.xml><?xml version="1.0" encoding="utf-8"?>
<TemplafyTemplateConfiguration><![CDATA[{"elementsMetadata":[{"type":"shape","id":"1a4fcf16-31bf-40b5-a9e8-9892deecac02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New presentation (Standard landscape)","templateDescription":"","enableDocumentContentUpdater":true,"version":"1.9"}]]></TemplafyTemplateConfiguration>
</file>

<file path=customXml/item11.xml><?xml version="1.0" encoding="utf-8"?>
<TemplafySlideFormConfiguration><![CDATA[{"formFields":[],"formDataEntries":[]}]]></TemplafySlideFormConfiguration>
</file>

<file path=customXml/item12.xml><?xml version="1.0" encoding="utf-8"?>
<TemplafyFormConfiguration><![CDATA[{"formFields":[{"required":true,"placeholder":"","lines":0,"type":"textBox","name":"DocumentTitle","label":"Document Title","helpTexts":{"prefix":"","postfix":""},"spacing":{},"fullyQualifiedName":"DocumentTitle"},{"dataSource":"Confidentiality","displayColumn":"confidentiality","hideIfNoUserInteractionRequired":false,"distinct":true,"required":true,"autoSelectFirstOption":false,"type":"dropDown","name":"ConfidentialityClass","label":"Confidentiality Class","helpTexts":{"prefix":"","postfix":""},"spacing":{},"fullyQualifiedName":"ConfidentialityClass"},{"dataSource":"External Confidentiality label","displayColumn":"externalConfidentiality","hideIfNoUserInteractionRequired":false,"distinct":true,"required":false,"autoSelectFirstOption":false,"defaultValue":"1","type":"dropDown","name":"ExternalConfidentialityLabel","label":"External Confidentiality label","helpTexts":{"prefix":"","postfix":"If no external confidentiality class then please choose the blank value"},"spacing":{},"fullyQualifiedName":"ExternalConfidentialityLabel"},{"dataSource":"PowerPoint Document Type","column":"documentType","required":false,"placeholder":"","autoSelectFirstOption":false,"type":"comboBox","name":"DocTypePresentation","label":"Document Type Presentation","helpTexts":{"prefix":"","postfix":"If the document type differs from the default value, click on the X to delete and type/choose another type."},"spacing":{},"fullyQualifiedName":"DocTypePresentation"},{"required":false,"placeholder":"","lines":0,"type":"textBox","name":"DocumentNumber","label":"Document Number","helpTexts":{"prefix":"","postfix":""},"spacing":{},"fullyQualifiedName":"DocumentNumber"},{"dataSource":"Language code","displayColumn":"showName","hideIfNoUserInteractionRequired":false,"distinct":true,"required":false,"autoSelectFirstOption":false,"defaultValue":"1","type":"dropDown","name":"LanguageCode","label":"Language Code","helpTexts":{"prefix":"","postfix":"The language code will be appended to the Document No."},"spacing":{},"fullyQualifiedName":"LanguageCode"},{"dataSource":"Revision","column":"revision","required":false,"placeholder":"","autoSelectFirstOption":false,"type":"comboBox","name":"Revision","label":"Revision","helpTexts":{"prefix":"","postfix":""},"spacing":{},"fullyQualifiedName":"Revision"},{"required":false,"type":"datePicker","name":"Date","label":"Date","helpTexts":{"prefix":"","postfix":""},"spacing":{},"fullyQualifiedName":"Date"},{"type":"heading","name":"FooterVisibilityOptions","label":"Footer Visibility Options","helpTexts":{"prefix":"","postfix":""},"spacing":{},"fullyQualifiedName":"FooterVisibilityOptions"},{"dataSource":"PPT FooterVisibility","displayColumn":"templateType","hideIfNoUserInteractionRequired":false,"distinct":true,"required":true,"autoSelectFirstOption":false,"defaultValue":"1","type":"dropDown","name":"TemplateType","label":"Is this a document or presentation?","helpTexts":{"prefix":"","postfix":""},"spacing":{}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type":"dropDown","name":"DocTitle","label":"Show document title in footer?","helpTexts":{"prefix":"","postfix":""},"spacing":{}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type":"dropDown","name":"TotalPageNo","label":"Page numbering","helpTexts":{"prefix":"","postfix":""},"spacing":{},"fullyQualifiedName":"TotalPageNo"},{"required":false,"placeholder":"","lines":0,"defaultValue":"{{UserProfile.Prepared}}","type":"textBox","name":"Prepared","label":"Prepared By (Subject Responsible)","helpTexts":{"prefix":"","postfix":""},"spacing":{},"fullyQualifiedName":"Prepared"},{"required":false,"placeholder":"","lines":0,"type":"textBox","name":"ApprovedBy","label":"Approved By (Document Responsible)","helpTexts":{"prefix":"","postfix":""},"spacing":{},"fullyQualifiedName":"ApprovedBy"},{"required":false,"placeholder":"","lines":0,"type":"textBox","name":"Checked","label":"Checked","helpTexts":{"prefix":"","postfix":""},"spacing":{},"fullyQualifiedName":"Checked"},{"required":false,"placeholder":"","lines":0,"type":"textBox","name":"Reference","label":"Reference","helpTexts":{"prefix":"","postfix":""},"spacing":{},"fullyQualifiedName":"Reference"},{"required":false,"placeholder":"","lines":0,"type":"textBox","name":"Keywords","label":"Keywords","helpTexts":{"prefix":"","postfix":""},"spacing":{},"fullyQualifiedName":"Keywords"}],"formDataEntries":[{"name":"DocumentTitle","value":"uBu6xg9t1/e1UUO7VRErlaDtH/Y4s/tCCCxquqIsbMztLMUYpAzPn+QuMPL1WEJy3DAFP4radEmdq9Rhf/bJ9qLZ+uPhajvRusWsT283l6wJwJ+PruL5ahNZC6IZ1ZaN"},{"name":"ConfidentialityClass","value":"cT/FOwTWaPknrhRlNMh4SQ=="},{"name":"ExternalConfidentialityLabel","value":"5wlu7ZdPxHQj1W0w+yTNSg=="},{"name":"DocTypePresentation","value":"tzu6Hb53LEDFeaU5mCHMFQ=="},{"name":"LanguageCode","value":"5wlu7ZdPxHQj1W0w+yTNSg=="},{"name":"Date","value":"78C4xzFY3+zkx7EQ/Bs2jw=="},{"name":"TemplateType","value":"PxVEvJY8nE7m/hY9622Sng=="},{"name":"DocTitle","value":"PxVEvJY8nE7m/hY9622Sng=="},{"name":"TotalPageNo","value":"PxVEvJY8nE7m/hY9622Sng=="},{"name":"Prepared","value":"k+R/ZMZpz6sevihuxqz1taK30ldfaaHgYX1baWI9kRU="}]}]]></Templafy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050925554934895","enableDocumentContentUpdater":true,"version":"1.9"}]]></TemplafySlideTemplateConfiguration>
</file>

<file path=customXml/item14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16.xml><?xml version="1.0" encoding="utf-8"?>
<TemplafySlideFormConfiguration><![CDATA[{"formFields":[],"formDataEntries":[]}]]></TemplafySlideFormConfiguration>
</file>

<file path=customXml/item17.xml><?xml version="1.0" encoding="utf-8"?>
<TemplafySlideTemplateConfiguration><![CDATA[{"documentContentValidatorConfiguration":{"enableDocumentContentValidator":false,"documentContentValidatorVersion":0},"elementsMetadata":[],"slideId":"637171128435180813","enableDocumentContentUpdater":true,"version":"1.9"}]]></TemplafySlideTemplateConfiguration>
</file>

<file path=customXml/item18.xml><?xml version="1.0" encoding="utf-8"?>
<TemplafySlideFormConfiguration><![CDATA[{"formFields":[],"formDataEntries":[]}]]></TemplafySlideFormConfiguration>
</file>

<file path=customXml/item19.xml><?xml version="1.0" encoding="utf-8"?>
<TemplafySlideTemplateConfiguration><![CDATA[{"documentContentValidatorConfiguration":{"enableDocumentContentValidator":false,"documentContentValidatorVersion":0},"elementsMetadata":[],"slideId":"637171128435492740","enableDocumentContentUpdater":true,"version":"1.9"}]]></TemplafySlideTemplateConfiguration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0.xml><?xml version="1.0" encoding="utf-8"?>
<TemplafySlideFormConfiguration><![CDATA[{"formFields":[],"formDataEntries":[]}]]></TemplafySlideFormConfiguration>
</file>

<file path=customXml/item21.xml><?xml version="1.0" encoding="utf-8"?>
<TemplafySlideTemplateConfiguration><![CDATA[{"documentContentValidatorConfiguration":{"enableDocumentContentValidator":false,"documentContentValidatorVersion":0},"elementsMetadata":[],"slideId":"637171128435648944","enableDocumentContentUpdater":true,"version":"1.9"}]]></TemplafySlideTemplateConfiguration>
</file>

<file path=customXml/item3.xml><?xml version="1.0" encoding="utf-8"?>
<TemplafySlideFormConfiguration><![CDATA[{"formFields":[],"formDataEntries":[]}]]></TemplafySlideFormConfiguratio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5.xml><?xml version="1.0" encoding="utf-8"?>
<TemplafySlideTemplateConfiguration><![CDATA[{"documentContentValidatorConfiguration":{"enableDocumentContentValidator":false,"documentContentValidatorVersion":0},"elementsMetadata":[],"slideId":"637037983905678162","enableDocumentContentUpdater":true,"version":"1.9"}]]></TemplafySlideTemplate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037983905221558","enableDocumentContentUpdater":true,"version":"1.9"}]]></TemplafySlideTemplateConfiguration>
</file>

<file path=customXml/item9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2" ma:contentTypeDescription="Create a new document." ma:contentTypeScope="" ma:versionID="12a8f9a0a53a093a870d146ced0ea6bf">
  <xsd:schema xmlns:xsd="http://www.w3.org/2001/XMLSchema" xmlns:xs="http://www.w3.org/2001/XMLSchema" xmlns:p="http://schemas.microsoft.com/office/2006/metadata/properties" xmlns:ns3="6f846979-0e6f-42ff-8b87-e1893efeda99" xmlns:ns4="db33437f-65a5-48c5-b537-19efd290f967" targetNamespace="http://schemas.microsoft.com/office/2006/metadata/properties" ma:root="true" ma:fieldsID="73be8c225cdd5e916efe67a64f8e8338" ns3:_="" ns4:_="">
    <xsd:import namespace="6f846979-0e6f-42ff-8b87-e1893efeda99"/>
    <xsd:import namespace="db33437f-65a5-48c5-b537-19efd290f96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2516535-7702-46AF-9B1F-8623A67A824E}">
  <ds:schemaRefs/>
</ds:datastoreItem>
</file>

<file path=customXml/itemProps10.xml><?xml version="1.0" encoding="utf-8"?>
<ds:datastoreItem xmlns:ds="http://schemas.openxmlformats.org/officeDocument/2006/customXml" ds:itemID="{07958A4E-FAB1-42E4-B6B5-29B01F63F87B}">
  <ds:schemaRefs/>
</ds:datastoreItem>
</file>

<file path=customXml/itemProps11.xml><?xml version="1.0" encoding="utf-8"?>
<ds:datastoreItem xmlns:ds="http://schemas.openxmlformats.org/officeDocument/2006/customXml" ds:itemID="{822D38AD-8010-4CD3-BD6B-117CB8DF70A4}">
  <ds:schemaRefs/>
</ds:datastoreItem>
</file>

<file path=customXml/itemProps12.xml><?xml version="1.0" encoding="utf-8"?>
<ds:datastoreItem xmlns:ds="http://schemas.openxmlformats.org/officeDocument/2006/customXml" ds:itemID="{D92C3DF5-A179-4E2D-BD20-07044B39171F}">
  <ds:schemaRefs/>
</ds:datastoreItem>
</file>

<file path=customXml/itemProps13.xml><?xml version="1.0" encoding="utf-8"?>
<ds:datastoreItem xmlns:ds="http://schemas.openxmlformats.org/officeDocument/2006/customXml" ds:itemID="{03AF3FDC-ACD1-46F3-A43E-782322DF9816}">
  <ds:schemaRefs/>
</ds:datastoreItem>
</file>

<file path=customXml/itemProps14.xml><?xml version="1.0" encoding="utf-8"?>
<ds:datastoreItem xmlns:ds="http://schemas.openxmlformats.org/officeDocument/2006/customXml" ds:itemID="{C09F197C-6A49-47D0-B877-F88807989676}">
  <ds:schemaRefs/>
</ds:datastoreItem>
</file>

<file path=customXml/itemProps15.xml><?xml version="1.0" encoding="utf-8"?>
<ds:datastoreItem xmlns:ds="http://schemas.openxmlformats.org/officeDocument/2006/customXml" ds:itemID="{B9AEDDE3-EA02-4A8F-B8F8-0606A0AA45FC}">
  <ds:schemaRefs/>
</ds:datastoreItem>
</file>

<file path=customXml/itemProps16.xml><?xml version="1.0" encoding="utf-8"?>
<ds:datastoreItem xmlns:ds="http://schemas.openxmlformats.org/officeDocument/2006/customXml" ds:itemID="{D72A95EB-8536-47FD-944A-8DD76726FC96}">
  <ds:schemaRefs/>
</ds:datastoreItem>
</file>

<file path=customXml/itemProps17.xml><?xml version="1.0" encoding="utf-8"?>
<ds:datastoreItem xmlns:ds="http://schemas.openxmlformats.org/officeDocument/2006/customXml" ds:itemID="{AB2F4486-6448-49E3-8249-BB9C7492711D}">
  <ds:schemaRefs/>
</ds:datastoreItem>
</file>

<file path=customXml/itemProps18.xml><?xml version="1.0" encoding="utf-8"?>
<ds:datastoreItem xmlns:ds="http://schemas.openxmlformats.org/officeDocument/2006/customXml" ds:itemID="{988B3091-C46F-4FFE-88B4-B31B27613CCF}">
  <ds:schemaRefs/>
</ds:datastoreItem>
</file>

<file path=customXml/itemProps19.xml><?xml version="1.0" encoding="utf-8"?>
<ds:datastoreItem xmlns:ds="http://schemas.openxmlformats.org/officeDocument/2006/customXml" ds:itemID="{18379136-FE10-433F-B7CF-F1DB47C30C13}">
  <ds:schemaRefs/>
</ds:datastoreItem>
</file>

<file path=customXml/itemProps2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20.xml><?xml version="1.0" encoding="utf-8"?>
<ds:datastoreItem xmlns:ds="http://schemas.openxmlformats.org/officeDocument/2006/customXml" ds:itemID="{C99E78A0-C9D4-446F-B674-4DD3E2B46C5D}">
  <ds:schemaRefs/>
</ds:datastoreItem>
</file>

<file path=customXml/itemProps21.xml><?xml version="1.0" encoding="utf-8"?>
<ds:datastoreItem xmlns:ds="http://schemas.openxmlformats.org/officeDocument/2006/customXml" ds:itemID="{C750C5DC-043F-4BD3-940C-EB6F7625E286}">
  <ds:schemaRefs/>
</ds:datastoreItem>
</file>

<file path=customXml/itemProps3.xml><?xml version="1.0" encoding="utf-8"?>
<ds:datastoreItem xmlns:ds="http://schemas.openxmlformats.org/officeDocument/2006/customXml" ds:itemID="{847502A6-7CBE-43AF-BDF6-4D4423521D8C}">
  <ds:schemaRefs/>
</ds:datastoreItem>
</file>

<file path=customXml/itemProps4.xml><?xml version="1.0" encoding="utf-8"?>
<ds:datastoreItem xmlns:ds="http://schemas.openxmlformats.org/officeDocument/2006/customXml" ds:itemID="{56F2EE69-0CCA-4F48-BE22-EC4A886C57A7}">
  <ds:schemaRefs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b33437f-65a5-48c5-b537-19efd290f967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1CE36EA9-2186-4EB1-871A-8AE59C2A13BB}">
  <ds:schemaRefs/>
</ds:datastoreItem>
</file>

<file path=customXml/itemProps6.xml><?xml version="1.0" encoding="utf-8"?>
<ds:datastoreItem xmlns:ds="http://schemas.openxmlformats.org/officeDocument/2006/customXml" ds:itemID="{32BA7684-6BE4-4F73-B22E-30934AB379B8}">
  <ds:schemaRefs/>
</ds:datastoreItem>
</file>

<file path=customXml/itemProps7.xml><?xml version="1.0" encoding="utf-8"?>
<ds:datastoreItem xmlns:ds="http://schemas.openxmlformats.org/officeDocument/2006/customXml" ds:itemID="{58CC0B31-82B9-497A-9A2E-F3F72D0BBDAD}">
  <ds:schemaRefs/>
</ds:datastoreItem>
</file>

<file path=customXml/itemProps8.xml><?xml version="1.0" encoding="utf-8"?>
<ds:datastoreItem xmlns:ds="http://schemas.openxmlformats.org/officeDocument/2006/customXml" ds:itemID="{683FEB75-8CFA-449C-A6B1-B1E4A86A58A1}">
  <ds:schemaRefs/>
</ds:datastoreItem>
</file>

<file path=customXml/itemProps9.xml><?xml version="1.0" encoding="utf-8"?>
<ds:datastoreItem xmlns:ds="http://schemas.openxmlformats.org/officeDocument/2006/customXml" ds:itemID="{1FD67749-9622-4D39-A71D-5883910ACF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db33437f-65a5-48c5-b537-19efd290f9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385</Words>
  <Application>Microsoft Office PowerPoint</Application>
  <PresentationFormat>Widescreen</PresentationFormat>
  <Paragraphs>109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Ericsson Hilda</vt:lpstr>
      <vt:lpstr>Ericsson Technical Icons</vt:lpstr>
      <vt:lpstr>Arial</vt:lpstr>
      <vt:lpstr>Ericsson Hilda Light</vt:lpstr>
      <vt:lpstr>Times New Roman</vt:lpstr>
      <vt:lpstr>PresentationTemplate2017</vt:lpstr>
      <vt:lpstr>JVET-R0143 Config parameter TSRCdisableLL</vt:lpstr>
      <vt:lpstr>Introduction</vt:lpstr>
      <vt:lpstr>Proposal</vt:lpstr>
      <vt:lpstr>Test setup</vt:lpstr>
      <vt:lpstr>Test results for 4:2:0</vt:lpstr>
      <vt:lpstr>Test results for 4:4:4</vt:lpstr>
      <vt:lpstr>Conclusion</vt:lpstr>
      <vt:lpstr>PowerPoint Presentation</vt:lpstr>
      <vt:lpstr>For information: Comparison with HEVC See m53555 for details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JVET-R0143 Configuration parameter for TSRC</dc:title>
  <dc:creator>Christopher Hollmann</dc:creator>
  <cp:lastModifiedBy>Christopher Hollmann</cp:lastModifiedBy>
  <cp:revision>12</cp:revision>
  <dcterms:created xsi:type="dcterms:W3CDTF">2020-04-07T07:49:13Z</dcterms:created>
  <dcterms:modified xsi:type="dcterms:W3CDTF">2020-04-17T06:46:27Z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