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334" r:id="rId2"/>
    <p:sldId id="328" r:id="rId3"/>
    <p:sldId id="371" r:id="rId4"/>
    <p:sldId id="373" r:id="rId5"/>
    <p:sldId id="374" r:id="rId6"/>
    <p:sldId id="37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654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5492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2996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70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JVET-R0116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AHG11/AHG14: On sign data hiding of transform skip </a:t>
            </a:r>
            <a:r>
              <a:rPr lang="en-CA" b="1" dirty="0" smtClean="0"/>
              <a:t>block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dirty="0" smtClean="0"/>
              <a:t>This contribution addressed following issues</a:t>
            </a:r>
          </a:p>
          <a:p>
            <a:endParaRPr lang="en-CA" sz="3200" u="sng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800" dirty="0" smtClean="0"/>
              <a:t>Encoder </a:t>
            </a:r>
            <a:r>
              <a:rPr lang="en-CA" sz="2800" dirty="0"/>
              <a:t>RDOQ </a:t>
            </a:r>
            <a:r>
              <a:rPr lang="en-CA" sz="2800" dirty="0" smtClean="0"/>
              <a:t>bug</a:t>
            </a:r>
          </a:p>
          <a:p>
            <a:pPr lvl="1" hangingPunct="0"/>
            <a:endParaRPr lang="en-CA" sz="2800" u="sng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CA" sz="2800" dirty="0" smtClean="0"/>
              <a:t>Encoder-decoder </a:t>
            </a:r>
            <a:r>
              <a:rPr lang="en-CA" sz="2800" dirty="0"/>
              <a:t>mismatch when sign data hiding is </a:t>
            </a:r>
            <a:r>
              <a:rPr lang="en-CA" sz="2800" dirty="0" smtClean="0"/>
              <a:t>enabled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07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Encoder RDOQ bug-fix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11061" y="1201371"/>
            <a:ext cx="49662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In the proposed method, if the </a:t>
            </a:r>
            <a:r>
              <a:rPr lang="en-CA" dirty="0" err="1"/>
              <a:t>slice_ts_residual_coding_disabled_flag</a:t>
            </a:r>
            <a:r>
              <a:rPr lang="en-CA" dirty="0"/>
              <a:t> ==1, both of the TS and BDPCM blocks performed RDOQ process using regular residual coding method. 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215419"/>
              </p:ext>
            </p:extLst>
          </p:nvPr>
        </p:nvGraphicFramePr>
        <p:xfrm>
          <a:off x="5847126" y="934233"/>
          <a:ext cx="5251508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0991">
                  <a:extLst>
                    <a:ext uri="{9D8B030D-6E8A-4147-A177-3AD203B41FA5}">
                      <a16:colId xmlns:a16="http://schemas.microsoft.com/office/drawing/2014/main" val="851909918"/>
                    </a:ext>
                  </a:extLst>
                </a:gridCol>
                <a:gridCol w="885341">
                  <a:extLst>
                    <a:ext uri="{9D8B030D-6E8A-4147-A177-3AD203B41FA5}">
                      <a16:colId xmlns:a16="http://schemas.microsoft.com/office/drawing/2014/main" val="2789235013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1206181531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3259111959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6094347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2540252489"/>
                    </a:ext>
                  </a:extLst>
                </a:gridCol>
              </a:tblGrid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3583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38776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1849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8474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85428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67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63609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300278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3613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2988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899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7515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0900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6675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630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40586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05633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61819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2410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5355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867936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03895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80536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3961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1912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8642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329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28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4554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7411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79634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4050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9192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14785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3329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42138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2693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56356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864344" y="3232816"/>
            <a:ext cx="40597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 smtClean="0"/>
              <a:t>Test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9353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2: Interaction between SDH and TS mode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36115" y="928654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2.1: </a:t>
            </a:r>
            <a:r>
              <a:rPr lang="en-CA" sz="2800" dirty="0" smtClean="0"/>
              <a:t>Disable SDH for BDPCM blocks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4284"/>
              </p:ext>
            </p:extLst>
          </p:nvPr>
        </p:nvGraphicFramePr>
        <p:xfrm>
          <a:off x="2290195" y="1708519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  | |</a:t>
                      </a:r>
                      <a:r>
                        <a:rPr lang="en-CA" sz="140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!pic_sign_data_hiding_enabled_flag 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BdpcmFlag[ x0 ][ y0 ][ cIdx  ])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268861" y="3645291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2.2: </a:t>
            </a:r>
            <a:r>
              <a:rPr lang="en-CA" sz="2800" dirty="0" smtClean="0"/>
              <a:t>Disable SDH for both TS and BDPCM blocks</a:t>
            </a:r>
            <a:endParaRPr lang="en-US" sz="28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349053"/>
              </p:ext>
            </p:extLst>
          </p:nvPr>
        </p:nvGraphicFramePr>
        <p:xfrm>
          <a:off x="2330544" y="4185043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| |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pic_sign_data_hiding_enabled_flag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</a:t>
                      </a:r>
                      <a:r>
                        <a:rPr lang="en-CA" sz="1400" dirty="0" err="1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transform_skip_flag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x0 ][ y0 ][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])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5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20004" y="1781521"/>
            <a:ext cx="40597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en-CA" dirty="0" smtClean="0"/>
              <a:t>Test </a:t>
            </a:r>
            <a:r>
              <a:rPr lang="en-CA" dirty="0"/>
              <a:t>1: method 2.1.</a:t>
            </a:r>
            <a:endParaRPr lang="en-US" dirty="0"/>
          </a:p>
          <a:p>
            <a:pPr lvl="0" hangingPunct="0"/>
            <a:r>
              <a:rPr lang="en-CA" dirty="0"/>
              <a:t>Test 2: method 2.2. </a:t>
            </a:r>
            <a:endParaRPr lang="en-US" dirty="0"/>
          </a:p>
          <a:p>
            <a:pPr hangingPunct="0"/>
            <a:endParaRPr lang="en-CA" dirty="0" smtClean="0"/>
          </a:p>
          <a:p>
            <a:pPr hangingPunct="0"/>
            <a:endParaRPr lang="en-CA" dirty="0"/>
          </a:p>
          <a:p>
            <a:pPr hangingPunct="0"/>
            <a:r>
              <a:rPr lang="en-CA" dirty="0"/>
              <a:t>T</a:t>
            </a:r>
            <a:r>
              <a:rPr lang="en-CA" dirty="0" smtClean="0"/>
              <a:t>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DQ is disabled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SDH is enabled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722721"/>
              </p:ext>
            </p:extLst>
          </p:nvPr>
        </p:nvGraphicFramePr>
        <p:xfrm>
          <a:off x="5679346" y="955441"/>
          <a:ext cx="5276674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6938">
                  <a:extLst>
                    <a:ext uri="{9D8B030D-6E8A-4147-A177-3AD203B41FA5}">
                      <a16:colId xmlns:a16="http://schemas.microsoft.com/office/drawing/2014/main" val="3038039410"/>
                    </a:ext>
                  </a:extLst>
                </a:gridCol>
                <a:gridCol w="889584">
                  <a:extLst>
                    <a:ext uri="{9D8B030D-6E8A-4147-A177-3AD203B41FA5}">
                      <a16:colId xmlns:a16="http://schemas.microsoft.com/office/drawing/2014/main" val="3528930611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1909546933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2182446351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4108089355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1399585514"/>
                    </a:ext>
                  </a:extLst>
                </a:gridCol>
              </a:tblGrid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98213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5281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06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7838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94457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94294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3100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64256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5009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66694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10268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9953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8980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10632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300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013228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94638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84772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59399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00656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70760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455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8543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54767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38399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720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00305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857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7162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54083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88069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8253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49571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2981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1894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6743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2211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613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2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encoder RDOQ process is modified so that encoder can select right residual coding method during RDOQ </a:t>
            </a:r>
            <a:r>
              <a:rPr lang="en-US" sz="2800" dirty="0" smtClean="0"/>
              <a:t>process.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Two methods are proposed to fix </a:t>
            </a:r>
            <a:r>
              <a:rPr lang="en-US" sz="2800" dirty="0"/>
              <a:t>the </a:t>
            </a:r>
            <a:r>
              <a:rPr lang="en-US" sz="2800" dirty="0" smtClean="0"/>
              <a:t>encoder-decoder </a:t>
            </a:r>
            <a:r>
              <a:rPr lang="en-US" sz="2800" dirty="0"/>
              <a:t>mismatch </a:t>
            </a:r>
            <a:r>
              <a:rPr lang="en-US" sz="2800" dirty="0" smtClean="0"/>
              <a:t>issue.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method 2.2 can achieve -0.38%(AI), -0.40%(RA), and -0.28% (LB) </a:t>
            </a:r>
            <a:r>
              <a:rPr lang="en-US" sz="2800" dirty="0" err="1"/>
              <a:t>luma</a:t>
            </a:r>
            <a:r>
              <a:rPr lang="en-US" sz="2800" dirty="0"/>
              <a:t> BD-rate as compared to method 2.1 for TGM sequences. </a:t>
            </a:r>
          </a:p>
        </p:txBody>
      </p:sp>
    </p:spTree>
    <p:extLst>
      <p:ext uri="{BB962C8B-B14F-4D97-AF65-F5344CB8AC3E}">
        <p14:creationId xmlns:p14="http://schemas.microsoft.com/office/powerpoint/2010/main" val="1032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17831</TotalTime>
  <Words>944</Words>
  <Application>Microsoft Office PowerPoint</Application>
  <PresentationFormat>Widescreen</PresentationFormat>
  <Paragraphs>439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Malgun Gothic</vt:lpstr>
      <vt:lpstr>Microsoft YaHei</vt:lpstr>
      <vt:lpstr>宋体</vt:lpstr>
      <vt:lpstr>宋体</vt:lpstr>
      <vt:lpstr>Arial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1418</cp:revision>
  <dcterms:created xsi:type="dcterms:W3CDTF">2018-05-21T01:42:17Z</dcterms:created>
  <dcterms:modified xsi:type="dcterms:W3CDTF">2020-04-09T03:34:01Z</dcterms:modified>
</cp:coreProperties>
</file>