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94" r:id="rId3"/>
    <p:sldId id="308" r:id="rId4"/>
    <p:sldId id="309" r:id="rId5"/>
    <p:sldId id="310" r:id="rId6"/>
    <p:sldId id="31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2" autoAdjust="0"/>
    <p:restoredTop sz="94660"/>
  </p:normalViewPr>
  <p:slideViewPr>
    <p:cSldViewPr snapToGrid="0">
      <p:cViewPr varScale="1">
        <p:scale>
          <a:sx n="73" d="100"/>
          <a:sy n="73" d="100"/>
        </p:scale>
        <p:origin x="8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JVET-Q0513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Clipping residual samples for ACT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3956741"/>
            <a:ext cx="89804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Problem statement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7"/>
            <a:ext cx="10515600" cy="1842124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In the VVC, </a:t>
            </a:r>
            <a:r>
              <a:rPr lang="en-CA" dirty="0"/>
              <a:t>residual samples maintained at intermediate decoding process are intended to be within the dynamic range of 16-bit signed integers</a:t>
            </a:r>
            <a:endParaRPr lang="en-US" sz="3200" dirty="0"/>
          </a:p>
          <a:p>
            <a:pPr lvl="1" hangingPunct="0">
              <a:lnSpc>
                <a:spcPct val="70000"/>
              </a:lnSpc>
            </a:pPr>
            <a:r>
              <a:rPr lang="en-CA" dirty="0"/>
              <a:t>Multiple clipping operations are applied after de-quantization, and inverse CRS</a:t>
            </a:r>
            <a:endParaRPr lang="en-US" altLang="zh-TW" dirty="0"/>
          </a:p>
          <a:p>
            <a:pPr lvl="2" hangingPunct="0">
              <a:lnSpc>
                <a:spcPct val="70000"/>
              </a:lnSpc>
            </a:pPr>
            <a:endParaRPr lang="en-US" altLang="zh-TW" sz="2400" dirty="0"/>
          </a:p>
          <a:p>
            <a:pPr lvl="2" hangingPunct="0">
              <a:lnSpc>
                <a:spcPct val="70000"/>
              </a:lnSpc>
            </a:pPr>
            <a:endParaRPr lang="en-US" altLang="zh-TW" sz="2400" dirty="0"/>
          </a:p>
          <a:p>
            <a:pPr lvl="2" hangingPunct="0">
              <a:lnSpc>
                <a:spcPct val="70000"/>
              </a:lnSpc>
            </a:pPr>
            <a:endParaRPr lang="en-US" altLang="zh-TW" sz="24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2CB4812-E7AB-4FD5-A146-77DA9654A44E}"/>
                  </a:ext>
                </a:extLst>
              </p:cNvPr>
              <p:cNvSpPr/>
              <p:nvPr/>
            </p:nvSpPr>
            <p:spPr>
              <a:xfrm>
                <a:off x="2772875" y="5236450"/>
                <a:ext cx="6308052" cy="9890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hangingPunct="0">
                  <a:spcBef>
                    <a:spcPts val="1200"/>
                  </a:spcBef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𝐶𝑙𝑖𝑝𝐴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𝐶𝑙𝑖𝑝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(−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15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15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−1,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𝑀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𝐶𝑙𝑖𝑝𝐵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𝐶𝑙𝑖𝑝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(−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𝑀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2CB4812-E7AB-4FD5-A146-77DA9654A4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2875" y="5236450"/>
                <a:ext cx="6308052" cy="989053"/>
              </a:xfrm>
              <a:prstGeom prst="rect">
                <a:avLst/>
              </a:prstGeom>
              <a:blipFill>
                <a:blip r:embed="rId2"/>
                <a:stretch>
                  <a:fillRect b="-80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700F16B5-D06D-47F1-8644-3D0E73875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476" y="3139441"/>
            <a:ext cx="6127011" cy="173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41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8"/>
            <a:ext cx="10515600" cy="168571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CA" sz="3200" dirty="0"/>
              <a:t>It is proposed to add clipping operation to the input residuals of the IACT at decoder</a:t>
            </a:r>
            <a:endParaRPr lang="en-US" sz="3200" dirty="0"/>
          </a:p>
          <a:p>
            <a:pPr lvl="1" hangingPunct="0"/>
            <a:r>
              <a:rPr lang="en-CA" sz="2800" dirty="0"/>
              <a:t>Method One: apply the clipping </a:t>
            </a:r>
            <a:r>
              <a:rPr lang="en-CA" sz="2800" dirty="0" err="1"/>
              <a:t>ClipB</a:t>
            </a:r>
            <a:r>
              <a:rPr lang="en-CA" sz="2800" dirty="0"/>
              <a:t> to the input residuals of the IACT </a:t>
            </a:r>
            <a:endParaRPr lang="en-US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9EB2E3-9024-4549-9656-DFBC5B307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278" y="3043990"/>
            <a:ext cx="6823444" cy="1566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4248C5A6-D62D-4FC8-93FA-7F68C4E518D2}"/>
                  </a:ext>
                </a:extLst>
              </p:cNvPr>
              <p:cNvSpPr/>
              <p:nvPr/>
            </p:nvSpPr>
            <p:spPr>
              <a:xfrm>
                <a:off x="4010878" y="5075287"/>
                <a:ext cx="417024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𝐶𝑙𝑖𝑝𝐵</m:t>
                          </m:r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(−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p>
                          </m:sSup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p>
                          </m:sSup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−1,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4248C5A6-D62D-4FC8-93FA-7F68C4E518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0878" y="5075287"/>
                <a:ext cx="4170244" cy="461665"/>
              </a:xfrm>
              <a:prstGeom prst="rect">
                <a:avLst/>
              </a:prstGeom>
              <a:blipFill>
                <a:blip r:embed="rId3"/>
                <a:stretch>
                  <a:fillRect t="-132000" r="-16374" b="-19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0648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8"/>
            <a:ext cx="10515600" cy="168571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CA" sz="3200" dirty="0"/>
              <a:t>It is proposed to add clipping operation to the input residuals of the IACT at decoder</a:t>
            </a:r>
            <a:endParaRPr lang="en-US" sz="3200" dirty="0"/>
          </a:p>
          <a:p>
            <a:pPr lvl="1" hangingPunct="0"/>
            <a:r>
              <a:rPr lang="en-US" sz="2800" dirty="0"/>
              <a:t>Method Two: </a:t>
            </a:r>
            <a:r>
              <a:rPr lang="en-CA" sz="2800" dirty="0"/>
              <a:t>apply the clipping </a:t>
            </a:r>
            <a:r>
              <a:rPr lang="en-CA" sz="2800" dirty="0" err="1"/>
              <a:t>ClipA</a:t>
            </a:r>
            <a:r>
              <a:rPr lang="en-CA" sz="2800" dirty="0"/>
              <a:t> to the input residuals of the IACT </a:t>
            </a:r>
            <a:endParaRPr lang="en-US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582D2C-C1EA-4788-88B9-9BB757DD0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536" y="3136917"/>
            <a:ext cx="7912904" cy="18113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8E3500B-D96C-456F-AF02-ACD670B0EC50}"/>
                  </a:ext>
                </a:extLst>
              </p:cNvPr>
              <p:cNvSpPr/>
              <p:nvPr/>
            </p:nvSpPr>
            <p:spPr>
              <a:xfrm>
                <a:off x="3921943" y="5306120"/>
                <a:ext cx="4348113" cy="4658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𝐶𝑙𝑖𝑝𝐴</m:t>
                          </m:r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(−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sup>
                          </m:sSup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sup>
                          </m:sSup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−1,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8E3500B-D96C-456F-AF02-ACD670B0EC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943" y="5306120"/>
                <a:ext cx="4348113" cy="465833"/>
              </a:xfrm>
              <a:prstGeom prst="rect">
                <a:avLst/>
              </a:prstGeom>
              <a:blipFill>
                <a:blip r:embed="rId3"/>
                <a:stretch>
                  <a:fillRect t="-127273" r="-15686" b="-192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8580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957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(Method One)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162DC0-803A-4D4E-B162-201B806E6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55" y="922642"/>
            <a:ext cx="5944872" cy="28673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B79144-87A1-48D9-8E60-4C98054A5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4251" y="888235"/>
            <a:ext cx="5944872" cy="2998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0DB0FE-454D-4874-B6F2-333BB2BDD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855" y="3628261"/>
            <a:ext cx="5944872" cy="299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85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957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(Method Two)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851F46-8F88-4FE0-949C-4BD458A34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12" y="1242400"/>
            <a:ext cx="4692938" cy="2186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F7ADC6-3CF6-4A29-A374-087162069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489" y="1242400"/>
            <a:ext cx="4692938" cy="218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BEDB77-1E2D-4B68-8F8C-85B4A5B55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512" y="3895163"/>
            <a:ext cx="4692938" cy="21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856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156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Problem statement</vt:lpstr>
      <vt:lpstr>Proposal</vt:lpstr>
      <vt:lpstr>Proposal</vt:lpstr>
      <vt:lpstr>Simulations (Method One)</vt:lpstr>
      <vt:lpstr>Simulations (Method Two)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154</cp:revision>
  <dcterms:created xsi:type="dcterms:W3CDTF">2018-09-04T21:01:33Z</dcterms:created>
  <dcterms:modified xsi:type="dcterms:W3CDTF">2020-01-13T08:11:20Z</dcterms:modified>
</cp:coreProperties>
</file>