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99" r:id="rId3"/>
    <p:sldId id="300" r:id="rId4"/>
    <p:sldId id="306" r:id="rId5"/>
    <p:sldId id="307" r:id="rId6"/>
    <p:sldId id="30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 varScale="1">
        <p:scale>
          <a:sx n="73" d="100"/>
          <a:sy n="73" d="100"/>
        </p:scale>
        <p:origin x="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JVET-Q0512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Enabling transform skip and BDPCM for chroma in ACT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Introduction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3755261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The interaction of chroma TS and ACT</a:t>
            </a:r>
          </a:p>
          <a:p>
            <a:pPr lvl="1" hangingPunct="0"/>
            <a:r>
              <a:rPr lang="en-US" sz="2800" dirty="0"/>
              <a:t>Chroma TS signaling is supported for the ACT in VVC draft 7 and VTM-7.1</a:t>
            </a:r>
          </a:p>
          <a:p>
            <a:pPr lvl="1" hangingPunct="0"/>
            <a:r>
              <a:rPr lang="en-US" altLang="zh-TW" sz="2800" dirty="0"/>
              <a:t>Chroma TS mode is never checked in VTM-7.1</a:t>
            </a:r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sz="3200" dirty="0"/>
              <a:t>The interaction of chroma BDPCM and ACT</a:t>
            </a:r>
            <a:endParaRPr lang="en-US" altLang="zh-TW" sz="3200" dirty="0"/>
          </a:p>
          <a:p>
            <a:pPr lvl="1" hangingPunct="0">
              <a:lnSpc>
                <a:spcPct val="70000"/>
              </a:lnSpc>
            </a:pPr>
            <a:r>
              <a:rPr lang="en-US" altLang="zh-TW" sz="2800" dirty="0"/>
              <a:t>Chroma BDPCM mode is always disabled for the ACT in both VVC draft 7 and VTM-7.1</a:t>
            </a:r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86951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37" y="101738"/>
            <a:ext cx="10515600" cy="1007609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 (aspect #1)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105728"/>
            <a:ext cx="10515600" cy="518024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Encoder-only modification to enable chroma TS for ACT</a:t>
            </a:r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271512-2A3E-45EF-9AAC-50E1B604E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45" y="1551850"/>
            <a:ext cx="4692938" cy="2186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291726-E133-4F91-9EF1-6AFE63329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508" y="1548881"/>
            <a:ext cx="3024338" cy="2186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1D76E1-6717-43FA-BD0D-4DCE9F806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587" y="1548881"/>
            <a:ext cx="3024338" cy="2186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08B225-7DB7-40D8-AC31-C1DA0EA51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570" y="4212820"/>
            <a:ext cx="4692938" cy="2186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A276B-EAB9-4F50-9E32-6C5013FF0A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6799" y="4218560"/>
            <a:ext cx="3024338" cy="218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FC3981-E79C-4F78-B67C-F9BB660552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0169" y="4212820"/>
            <a:ext cx="3024338" cy="2186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360FEC-6BDF-4A03-A6A9-357DC60CBE07}"/>
              </a:ext>
            </a:extLst>
          </p:cNvPr>
          <p:cNvSpPr/>
          <p:nvPr/>
        </p:nvSpPr>
        <p:spPr>
          <a:xfrm>
            <a:off x="5725046" y="3674518"/>
            <a:ext cx="1520488" cy="37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CTC QPs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2B2811-CF4D-4A2A-911B-BA63FA6E92D3}"/>
              </a:ext>
            </a:extLst>
          </p:cNvPr>
          <p:cNvSpPr/>
          <p:nvPr/>
        </p:nvSpPr>
        <p:spPr>
          <a:xfrm>
            <a:off x="5800732" y="6334502"/>
            <a:ext cx="1520488" cy="37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Low QPs</a:t>
            </a:r>
          </a:p>
        </p:txBody>
      </p:sp>
    </p:spTree>
    <p:extLst>
      <p:ext uri="{BB962C8B-B14F-4D97-AF65-F5344CB8AC3E}">
        <p14:creationId xmlns:p14="http://schemas.microsoft.com/office/powerpoint/2010/main" val="392265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37" y="14648"/>
            <a:ext cx="10515600" cy="1007609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 (aspect #2)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14" y="909040"/>
            <a:ext cx="10887172" cy="1111339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Method One</a:t>
            </a:r>
          </a:p>
          <a:p>
            <a:pPr lvl="1" hangingPunct="0">
              <a:lnSpc>
                <a:spcPct val="70000"/>
              </a:lnSpc>
            </a:pPr>
            <a:r>
              <a:rPr lang="en-US" dirty="0"/>
              <a:t>Independently signal </a:t>
            </a:r>
            <a:r>
              <a:rPr lang="en-CA" b="1" i="1" dirty="0" err="1"/>
              <a:t>intra_bdpcm_chroma_flag</a:t>
            </a:r>
            <a:r>
              <a:rPr lang="en-CA" b="1" dirty="0"/>
              <a:t> </a:t>
            </a:r>
            <a:r>
              <a:rPr lang="en-CA" dirty="0"/>
              <a:t>and  </a:t>
            </a:r>
            <a:r>
              <a:rPr lang="en-CA" b="1" i="1" dirty="0" err="1"/>
              <a:t>intra_bdpcm_dir_chroma</a:t>
            </a:r>
            <a:r>
              <a:rPr lang="en-CA" b="1" dirty="0"/>
              <a:t> </a:t>
            </a:r>
            <a:r>
              <a:rPr lang="en-CA" dirty="0"/>
              <a:t>for chroma components of ACT CUs</a:t>
            </a:r>
            <a:endParaRPr lang="en-US" dirty="0"/>
          </a:p>
          <a:p>
            <a:pPr lvl="2" hangingPunct="0"/>
            <a:endParaRPr lang="en-US" sz="2400" dirty="0"/>
          </a:p>
          <a:p>
            <a:pPr lvl="2" hangingPunct="0"/>
            <a:endParaRPr lang="en-US" altLang="zh-TW" sz="24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01DB26-D8F8-4623-A827-CBCC286B7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37" y="1924580"/>
            <a:ext cx="4692938" cy="2186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0FF90B-9E87-44F9-B31E-672F52175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466" y="1924580"/>
            <a:ext cx="3024338" cy="218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4D678BD-F56A-41FB-8F0A-4D1CD1436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095" y="1924580"/>
            <a:ext cx="3024338" cy="218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C0DED49-E6AA-47A1-97D3-0E2F5F939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528" y="4300599"/>
            <a:ext cx="4692938" cy="2186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6C616DE-50E3-4850-B7F2-C22FF888C0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2757" y="4300599"/>
            <a:ext cx="3024338" cy="2186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331178-499D-4E9C-A33A-65C7AC943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2994" y="4300599"/>
            <a:ext cx="3024338" cy="21866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20FDF40-637D-4D32-8982-68A8734CBD2E}"/>
              </a:ext>
            </a:extLst>
          </p:cNvPr>
          <p:cNvSpPr/>
          <p:nvPr/>
        </p:nvSpPr>
        <p:spPr>
          <a:xfrm>
            <a:off x="5800732" y="6412882"/>
            <a:ext cx="1520488" cy="37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Low QPs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6562F5-5272-4D50-BEA8-290F465C0F78}"/>
              </a:ext>
            </a:extLst>
          </p:cNvPr>
          <p:cNvSpPr/>
          <p:nvPr/>
        </p:nvSpPr>
        <p:spPr>
          <a:xfrm>
            <a:off x="5725046" y="3996737"/>
            <a:ext cx="1520488" cy="37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CTC QPs</a:t>
            </a:r>
          </a:p>
        </p:txBody>
      </p:sp>
    </p:spTree>
    <p:extLst>
      <p:ext uri="{BB962C8B-B14F-4D97-AF65-F5344CB8AC3E}">
        <p14:creationId xmlns:p14="http://schemas.microsoft.com/office/powerpoint/2010/main" val="3424524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37" y="450074"/>
            <a:ext cx="10515600" cy="1007609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 (aspect #2)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93100"/>
            <a:ext cx="10515600" cy="1898730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Method Two</a:t>
            </a:r>
          </a:p>
          <a:p>
            <a:pPr lvl="1" hangingPunct="0">
              <a:lnSpc>
                <a:spcPct val="70000"/>
              </a:lnSpc>
            </a:pPr>
            <a:r>
              <a:rPr lang="en-US" dirty="0"/>
              <a:t>The signaling of </a:t>
            </a:r>
            <a:r>
              <a:rPr lang="en-CA" b="1" i="1" dirty="0" err="1"/>
              <a:t>intra_bdpcm_chroma_flag</a:t>
            </a:r>
            <a:r>
              <a:rPr lang="en-CA" b="1" dirty="0"/>
              <a:t> </a:t>
            </a:r>
            <a:r>
              <a:rPr lang="en-CA" dirty="0"/>
              <a:t>is conditioned on </a:t>
            </a:r>
            <a:r>
              <a:rPr lang="en-CA" b="1" i="1" dirty="0" err="1"/>
              <a:t>intra_bdpcm_flag</a:t>
            </a:r>
            <a:r>
              <a:rPr lang="en-CA" b="1" dirty="0"/>
              <a:t> </a:t>
            </a:r>
          </a:p>
          <a:p>
            <a:pPr lvl="1" hangingPunct="0">
              <a:lnSpc>
                <a:spcPct val="70000"/>
              </a:lnSpc>
            </a:pPr>
            <a:r>
              <a:rPr lang="en-CA" dirty="0"/>
              <a:t>When </a:t>
            </a:r>
            <a:r>
              <a:rPr lang="en-CA" b="1" i="1" dirty="0" err="1"/>
              <a:t>intra_bdpcm_chroma_flag</a:t>
            </a:r>
            <a:r>
              <a:rPr lang="en-CA" b="1" dirty="0"/>
              <a:t> </a:t>
            </a:r>
            <a:r>
              <a:rPr lang="en-CA" dirty="0"/>
              <a:t>is one, </a:t>
            </a:r>
            <a:r>
              <a:rPr lang="en-CA" b="1" i="1" dirty="0" err="1"/>
              <a:t>intra_bdpcm_chroma_dir</a:t>
            </a:r>
            <a:r>
              <a:rPr lang="en-CA" b="1" dirty="0"/>
              <a:t> </a:t>
            </a:r>
            <a:r>
              <a:rPr lang="en-US" dirty="0"/>
              <a:t>is set equal to the value of </a:t>
            </a:r>
            <a:r>
              <a:rPr lang="en-US" b="1" i="1" dirty="0" err="1"/>
              <a:t>intra_bdpcm_dir</a:t>
            </a:r>
            <a:endParaRPr lang="en-US" b="1" dirty="0"/>
          </a:p>
          <a:p>
            <a:pPr lvl="1" hangingPunct="0"/>
            <a:endParaRPr lang="en-US" sz="2800" dirty="0"/>
          </a:p>
          <a:p>
            <a:pPr lvl="1" hangingPunct="0"/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418613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856" y="258497"/>
            <a:ext cx="10515600" cy="1007609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 (aspect #2)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360FEC-6BDF-4A03-A6A9-357DC60CBE07}"/>
              </a:ext>
            </a:extLst>
          </p:cNvPr>
          <p:cNvSpPr/>
          <p:nvPr/>
        </p:nvSpPr>
        <p:spPr>
          <a:xfrm>
            <a:off x="5725046" y="3526465"/>
            <a:ext cx="1520488" cy="37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CTC QPs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2B2811-CF4D-4A2A-911B-BA63FA6E92D3}"/>
              </a:ext>
            </a:extLst>
          </p:cNvPr>
          <p:cNvSpPr/>
          <p:nvPr/>
        </p:nvSpPr>
        <p:spPr>
          <a:xfrm>
            <a:off x="5765896" y="6081941"/>
            <a:ext cx="1520488" cy="37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Low QPs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B4991-7F1B-422C-BEFB-857E47D7B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37" y="1405561"/>
            <a:ext cx="4692938" cy="2186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97B331-9D87-48D0-91E1-BE71B0DC0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466" y="1405561"/>
            <a:ext cx="3024338" cy="2186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B380F8-61B8-4264-8852-2EDB7B24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088" y="1405561"/>
            <a:ext cx="3024338" cy="2186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D91139-4768-40BF-935D-950512E667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37" y="3944974"/>
            <a:ext cx="4692938" cy="218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16DA9A-77B1-4B0D-B417-1C853F0975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1459" y="3941930"/>
            <a:ext cx="3024338" cy="218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5B1AE7-1322-4684-A5A2-9DBA300818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7088" y="3941930"/>
            <a:ext cx="3024338" cy="21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13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196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Proposal (aspect #1)</vt:lpstr>
      <vt:lpstr>Proposal (aspect #2)</vt:lpstr>
      <vt:lpstr>Proposal (aspect #2)</vt:lpstr>
      <vt:lpstr>Proposal (aspect #2)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148</cp:revision>
  <dcterms:created xsi:type="dcterms:W3CDTF">2018-09-04T21:01:33Z</dcterms:created>
  <dcterms:modified xsi:type="dcterms:W3CDTF">2020-01-13T11:45:41Z</dcterms:modified>
</cp:coreProperties>
</file>