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0"/>
  </p:notesMasterIdLst>
  <p:sldIdLst>
    <p:sldId id="256" r:id="rId2"/>
    <p:sldId id="261" r:id="rId3"/>
    <p:sldId id="308" r:id="rId4"/>
    <p:sldId id="309" r:id="rId5"/>
    <p:sldId id="300" r:id="rId6"/>
    <p:sldId id="302" r:id="rId7"/>
    <p:sldId id="310" r:id="rId8"/>
    <p:sldId id="30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87954" autoAdjust="0"/>
  </p:normalViewPr>
  <p:slideViewPr>
    <p:cSldViewPr>
      <p:cViewPr varScale="1">
        <p:scale>
          <a:sx n="81" d="100"/>
          <a:sy n="81" d="100"/>
        </p:scale>
        <p:origin x="16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5920785"/>
            <a:ext cx="2934029" cy="7638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019800"/>
            <a:ext cx="1257403" cy="5658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3851329" y="610084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dirty="0" smtClean="0"/>
              <a:t>JVET-Q0511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dirty="0" smtClean="0"/>
              <a:t>JVET-Q0511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dirty="0" smtClean="0"/>
              <a:t>JVET-Q0511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JVET-Q0511: </a:t>
            </a:r>
            <a:r>
              <a:rPr lang="en-US" sz="3200" dirty="0">
                <a:effectLst/>
              </a:rPr>
              <a:t>On ACT QP clipping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LG ELECTRONICS</a:t>
            </a:r>
          </a:p>
          <a:p>
            <a:r>
              <a:rPr lang="en-US" sz="2800" dirty="0" err="1" smtClean="0"/>
              <a:t>Kwai</a:t>
            </a:r>
            <a:endParaRPr lang="en-US" sz="2800" dirty="0" smtClean="0"/>
          </a:p>
          <a:p>
            <a:r>
              <a:rPr lang="en-US" sz="2800" dirty="0" err="1" smtClean="0"/>
              <a:t>Bytedance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October meeting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Adaptive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(ACT)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adopted for 444 content to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redundancy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ACT forward transform is not normalized, predefined ACT QP offsets (-5, -5 or -3)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applied to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QP for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coefficient scaling process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compensate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dynamic range change between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components</a:t>
            </a: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VVC 7, the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modified by ACT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offsets may result in out of bound QP, this proposal proposes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bug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fix.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VVC7, the quantization parameter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Scaling process for transform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coefficients is modified by ACT QP offsets as follows: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– If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transform_skip_flag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cIdx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] is equal to 0, the   following applies: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 ?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0 )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(1133)</a:t>
            </a: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Otherwise 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transform_skip_flag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cIdx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] is equal to 1), the following applies:</a:t>
            </a:r>
          </a:p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Max(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+ (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  ?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0 )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(1136)</a:t>
            </a: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Note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is -5 or -3 depending on component. 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61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(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 ?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 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+ (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  ? 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:  0 )                        (1136)</a:t>
            </a:r>
          </a:p>
          <a:p>
            <a:pPr marL="109728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Problem: The modified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become out of range:</a:t>
            </a:r>
            <a:endParaRPr lang="en-US" sz="2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low QP, it may become negative. 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skip mode, it may become lower than the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which is the minimum allowed QP for transform skip mode.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that other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are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modified QP may go out of range at upper bound as well.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6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90872"/>
          </a:xfrm>
        </p:spPr>
        <p:txBody>
          <a:bodyPr>
            <a:noAutofit/>
          </a:bodyPr>
          <a:lstStyle/>
          <a:p>
            <a:pPr hangingPunct="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clip the modified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used for the scaling process.</a:t>
            </a:r>
          </a:p>
          <a:p>
            <a:pPr hangingPunct="0"/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hangingPunct="0">
              <a:buNone/>
            </a:pP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8.7.3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Scaling process for transform coefficients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hangingPunct="0">
              <a:buNone/>
            </a:pP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109728" indent="0" hangingPunct="0">
              <a:buNone/>
            </a:pP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quantization parameter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modified </a:t>
            </a: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follows</a:t>
            </a: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lvl="0" indent="0" hangingPunct="0">
              <a:buNone/>
            </a:pP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If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transform_skip_flag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cIdx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is equal to 0, the following </a:t>
            </a: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applies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hangingPunct="0">
              <a:buNone/>
            </a:pPr>
            <a:r>
              <a:rPr lang="en-CA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sz="1600" strike="sngStrike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( 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 ? 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0 ) </a:t>
            </a:r>
            <a:endParaRPr lang="en-CA" sz="1600" strike="sngStrike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hangingPunct="0">
              <a:buNone/>
            </a:pP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Clip3(0, 63+ </a:t>
            </a:r>
            <a:r>
              <a:rPr lang="en-CA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QpBdOffset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(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?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0 ) 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lvl="0" indent="0" hangingPunct="0">
              <a:buNone/>
            </a:pP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Otherwise 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transform_skip_flag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cIdx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is equal to 1), the following applies: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hangingPunct="0">
              <a:buNone/>
            </a:pPr>
            <a:r>
              <a:rPr lang="en-CA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sz="1600" strike="sngStrike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   Max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) + (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  ?  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:  0 ) 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C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Clip3(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63+ </a:t>
            </a:r>
            <a:r>
              <a:rPr lang="en-CA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QpBdOffset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(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cu_act_enabled_flag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yTbY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? </a:t>
            </a:r>
            <a:r>
              <a:rPr lang="en-C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actQpOffset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0 )</a:t>
            </a:r>
            <a:r>
              <a:rPr lang="en-CA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CA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16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 Low QP Dual Tree Off)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6919936"/>
              </p:ext>
            </p:extLst>
          </p:nvPr>
        </p:nvGraphicFramePr>
        <p:xfrm>
          <a:off x="1295400" y="2971800"/>
          <a:ext cx="6781802" cy="3215287"/>
        </p:xfrm>
        <a:graphic>
          <a:graphicData uri="http://schemas.openxmlformats.org/drawingml/2006/table">
            <a:tbl>
              <a:tblPr/>
              <a:tblGrid>
                <a:gridCol w="2358887"/>
                <a:gridCol w="884583"/>
                <a:gridCol w="884583"/>
                <a:gridCol w="884583"/>
                <a:gridCol w="884583"/>
                <a:gridCol w="884583"/>
              </a:tblGrid>
              <a:tr h="35087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844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VTM7.1 ACT 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166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Camera-Captured content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Camera-Captured content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(RGB)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(YUV)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481329"/>
            <a:ext cx="8229600" cy="957072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hangingPunct="0"/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Tested on RGB and YUV444 sequences at low QP (2,7,12,17), </a:t>
            </a:r>
            <a:r>
              <a:rPr lang="en-C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dualItree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Off, ACT on.</a:t>
            </a:r>
          </a:p>
          <a:p>
            <a:pPr hangingPunct="0"/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bug fix has small gain of -0.32%, -0.1%, -0.07% in AI,RA, LD  for RGB sequences due to clipping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143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 Low QP Dual Tree Off)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481329"/>
            <a:ext cx="8229600" cy="957072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hangingPunct="0"/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 and LD results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846642"/>
              </p:ext>
            </p:extLst>
          </p:nvPr>
        </p:nvGraphicFramePr>
        <p:xfrm>
          <a:off x="228600" y="2286000"/>
          <a:ext cx="5105400" cy="3251835"/>
        </p:xfrm>
        <a:graphic>
          <a:graphicData uri="http://schemas.openxmlformats.org/drawingml/2006/table">
            <a:tbl>
              <a:tblPr/>
              <a:tblGrid>
                <a:gridCol w="1828800"/>
                <a:gridCol w="685800"/>
                <a:gridCol w="685800"/>
                <a:gridCol w="685800"/>
                <a:gridCol w="685800"/>
                <a:gridCol w="5334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VTM7.1 ACT 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Camera-Captured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Camera-Captured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(RGB)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(YUV)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928733"/>
              </p:ext>
            </p:extLst>
          </p:nvPr>
        </p:nvGraphicFramePr>
        <p:xfrm>
          <a:off x="5562600" y="2286000"/>
          <a:ext cx="3429000" cy="3251835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VTM7.1 ACT 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134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 to fix the bug that can result the QP for scaling process going out of bound. </a:t>
            </a:r>
          </a:p>
          <a:p>
            <a:endParaRPr lang="en-US" dirty="0"/>
          </a:p>
          <a:p>
            <a:r>
              <a:rPr lang="en-US" dirty="0" smtClean="0"/>
              <a:t>Propose to adopt this bug fix into WD and VTM.</a:t>
            </a:r>
          </a:p>
          <a:p>
            <a:endParaRPr lang="en-US" dirty="0" smtClean="0"/>
          </a:p>
          <a:p>
            <a:r>
              <a:rPr lang="en-US" dirty="0" smtClean="0"/>
              <a:t>Thanks for Sony for cross-checking (JVET-Q0620). </a:t>
            </a:r>
          </a:p>
          <a:p>
            <a:pPr marL="109728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34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7127</TotalTime>
  <Words>986</Words>
  <Application>Microsoft Office PowerPoint</Application>
  <PresentationFormat>On-screen Show (4:3)</PresentationFormat>
  <Paragraphs>286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JVET-Q0511: On ACT QP clipping</vt:lpstr>
      <vt:lpstr>Introduction</vt:lpstr>
      <vt:lpstr>Background</vt:lpstr>
      <vt:lpstr>Problem statement</vt:lpstr>
      <vt:lpstr>Proposed</vt:lpstr>
      <vt:lpstr>Results ( Low QP Dual Tree Off)</vt:lpstr>
      <vt:lpstr>Results ( Low QP Dual Tree Off)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494</cp:revision>
  <dcterms:created xsi:type="dcterms:W3CDTF">2006-08-16T00:00:00Z</dcterms:created>
  <dcterms:modified xsi:type="dcterms:W3CDTF">2020-01-10T13:57:40Z</dcterms:modified>
</cp:coreProperties>
</file>