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669890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ACT colour conversion for both lossless and lossy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300" y="3429000"/>
            <a:ext cx="9880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Hendry,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Seethal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Paluri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Seung 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Weijia Zhu,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Xu, Li, Zhang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Summary of proposal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1371626" cy="480792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GB" dirty="0"/>
              <a:t>It is proposed to use reversible </a:t>
            </a:r>
            <a:r>
              <a:rPr lang="en-GB" dirty="0" err="1"/>
              <a:t>YCgCo</a:t>
            </a:r>
            <a:r>
              <a:rPr lang="en-GB" dirty="0"/>
              <a:t> </a:t>
            </a:r>
            <a:r>
              <a:rPr lang="en-CA" dirty="0"/>
              <a:t>colour </a:t>
            </a:r>
            <a:r>
              <a:rPr lang="en-GB" dirty="0"/>
              <a:t>transform (a.k.a. </a:t>
            </a:r>
            <a:r>
              <a:rPr lang="en-GB" dirty="0" err="1"/>
              <a:t>YCgCo</a:t>
            </a:r>
            <a:r>
              <a:rPr lang="en-GB" dirty="0"/>
              <a:t>-R) for both lossy and lossless coding. </a:t>
            </a:r>
            <a:endParaRPr lang="en-CA" dirty="0"/>
          </a:p>
          <a:p>
            <a:pPr lvl="1" hangingPunct="0"/>
            <a:r>
              <a:rPr lang="en-GB" dirty="0"/>
              <a:t>It is proposed to signal ACT QP offsets in bitstream, instead of using fixed ACT QP offsets.</a:t>
            </a:r>
          </a:p>
          <a:p>
            <a:pPr lvl="1" hangingPunct="0"/>
            <a:r>
              <a:rPr lang="en-GB" dirty="0"/>
              <a:t>ACT QP clipping to valid QP range of TS and non-TS modes (as proposed in JVET-Q0511)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sz="3600" dirty="0"/>
              <a:t>Performance</a:t>
            </a:r>
          </a:p>
          <a:p>
            <a:pPr lvl="1" hangingPunct="0"/>
            <a:r>
              <a:rPr lang="en-GB" dirty="0"/>
              <a:t>For lossless coding, bitrate differences of -2.35% for AI, -4.86% for RA and -6.04% for LD for RGB test sequences.</a:t>
            </a:r>
          </a:p>
          <a:p>
            <a:pPr lvl="1" hangingPunct="0"/>
            <a:r>
              <a:rPr lang="en-GB" dirty="0"/>
              <a:t>For lossy coding, average {G, B, R} BD-rate differences of {-0.16%, -0.08%, -0.10%} for AI, {-0.02%, 0.01%, -0.09%} for RA, and {-0.29%,0.01%, -0.31%} for LD for RGB test sequences.</a:t>
            </a:r>
            <a:endParaRPr lang="en-CA" dirty="0"/>
          </a:p>
          <a:p>
            <a:pPr hangingPunct="0"/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YCgCo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-R conversion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D8A52C57-EC02-4FCC-9A9A-6DB57E52D84D}"/>
              </a:ext>
            </a:extLst>
          </p:cNvPr>
          <p:cNvSpPr txBox="1">
            <a:spLocks/>
          </p:cNvSpPr>
          <p:nvPr/>
        </p:nvSpPr>
        <p:spPr>
          <a:xfrm>
            <a:off x="661231" y="1098479"/>
            <a:ext cx="11371626" cy="17647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Color space conversion in VVC draft 7</a:t>
            </a:r>
          </a:p>
          <a:p>
            <a:pPr lvl="1" hangingPunct="0"/>
            <a:r>
              <a:rPr lang="en-US" sz="2800" dirty="0"/>
              <a:t>The </a:t>
            </a:r>
            <a:r>
              <a:rPr lang="en-US" sz="2800" dirty="0" err="1"/>
              <a:t>YCgCo</a:t>
            </a:r>
            <a:r>
              <a:rPr lang="en-US" sz="2800" dirty="0"/>
              <a:t> conversion is irreversible</a:t>
            </a:r>
          </a:p>
          <a:p>
            <a:pPr lvl="1" hangingPunct="0"/>
            <a:r>
              <a:rPr lang="en-CA" sz="2800" dirty="0"/>
              <a:t>QP adjustments are (-5, -5, -3)</a:t>
            </a:r>
            <a:endParaRPr lang="en-US" sz="2800" dirty="0"/>
          </a:p>
          <a:p>
            <a:pPr lvl="1" hangingPunct="0"/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2642223"/>
            <a:ext cx="10276735" cy="176474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US" sz="2800" dirty="0"/>
              <a:t>Use </a:t>
            </a:r>
            <a:r>
              <a:rPr lang="en-US" sz="2800" dirty="0" err="1"/>
              <a:t>YCgCo</a:t>
            </a:r>
            <a:r>
              <a:rPr lang="en-US" sz="2800" dirty="0"/>
              <a:t>-R conversion for both lossy and lossless coding</a:t>
            </a:r>
          </a:p>
          <a:p>
            <a:pPr lvl="1" hangingPunct="0"/>
            <a:r>
              <a:rPr lang="en-CA" sz="2800" dirty="0"/>
              <a:t>QP adjustments become (-5, 1, 3)</a:t>
            </a:r>
          </a:p>
          <a:p>
            <a:pPr lvl="1" hangingPunct="0"/>
            <a:r>
              <a:rPr lang="en-CA" sz="2800" dirty="0"/>
              <a:t>Clip the QP values of ACT to valid dynamic range of non-TS and TS</a:t>
            </a:r>
          </a:p>
          <a:p>
            <a:pPr lvl="1" hangingPunct="0"/>
            <a:r>
              <a:rPr lang="en-CA" sz="2800" dirty="0"/>
              <a:t>Enable chroma TS for ACT (encoder-only)</a:t>
            </a:r>
            <a:endParaRPr lang="en-US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4BC56DF-890D-441B-88A7-2713B1F24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955902"/>
              </p:ext>
            </p:extLst>
          </p:nvPr>
        </p:nvGraphicFramePr>
        <p:xfrm>
          <a:off x="2262078" y="4477981"/>
          <a:ext cx="7296150" cy="235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Document" r:id="rId3" imgW="5956042" imgH="1923007" progId="Word.Document.12">
                  <p:embed/>
                </p:oleObj>
              </mc:Choice>
              <mc:Fallback>
                <p:oleObj name="Document" r:id="rId3" imgW="5956042" imgH="19230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2078" y="4477981"/>
                        <a:ext cx="7296150" cy="235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359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ACT QP offset signaling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1186285"/>
            <a:ext cx="10276735" cy="1983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It is proposed to signal the ACT QP offset in PPS</a:t>
            </a:r>
          </a:p>
          <a:p>
            <a:pPr lvl="1" hangingPunct="0"/>
            <a:r>
              <a:rPr lang="en-US" sz="2800" dirty="0"/>
              <a:t>It is needed to support the lossless coding of the ACT mode</a:t>
            </a:r>
          </a:p>
          <a:p>
            <a:pPr lvl="1" hangingPunct="0"/>
            <a:r>
              <a:rPr lang="en-CA" sz="2800" dirty="0"/>
              <a:t>It provides more flexibilities to encoder for adjusting the QPs applied to ACT CUs</a:t>
            </a:r>
          </a:p>
          <a:p>
            <a:pPr hangingPunct="0"/>
            <a:endParaRPr lang="en-CA" sz="3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0C3C19-2FF3-4E19-8D62-157B3A65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552755"/>
              </p:ext>
            </p:extLst>
          </p:nvPr>
        </p:nvGraphicFramePr>
        <p:xfrm>
          <a:off x="2569505" y="3337952"/>
          <a:ext cx="6699051" cy="2919984"/>
        </p:xfrm>
        <a:graphic>
          <a:graphicData uri="http://schemas.openxmlformats.org/drawingml/2006/table">
            <a:tbl>
              <a:tblPr/>
              <a:tblGrid>
                <a:gridCol w="5650666">
                  <a:extLst>
                    <a:ext uri="{9D8B030D-6E8A-4147-A177-3AD203B41FA5}">
                      <a16:colId xmlns:a16="http://schemas.microsoft.com/office/drawing/2014/main" val="1697191102"/>
                    </a:ext>
                  </a:extLst>
                </a:gridCol>
                <a:gridCol w="1048385">
                  <a:extLst>
                    <a:ext uri="{9D8B030D-6E8A-4147-A177-3AD203B41FA5}">
                      <a16:colId xmlns:a16="http://schemas.microsoft.com/office/drawing/2014/main" val="152729173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62432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……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556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pps_act_qp_offsets_present_flag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5958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(pps_act_qp_offsets_present_flag)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50686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pps_act_y_qp_offset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_plus5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7552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pps_act_cb_qp_offset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6163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pps_act_cr_qp_offset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32076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pps_joint_cbcr_qp_offset_present_flag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9944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pps_act_cbcr_qp_offset_minus1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25301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5433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8007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902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4124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510309" y="357266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ACT QP Clipping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437963" y="1274605"/>
            <a:ext cx="5965795" cy="1686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/>
              <a:t>It is proposed to </a:t>
            </a:r>
            <a:r>
              <a:rPr lang="en-US" dirty="0"/>
              <a:t>clip the QP values of ACT to valid QP range (JVET-Q0511)</a:t>
            </a:r>
          </a:p>
          <a:p>
            <a:pPr lvl="1" hangingPunct="0"/>
            <a:r>
              <a:rPr lang="en-US" sz="2200" dirty="0"/>
              <a:t>TS mode</a:t>
            </a:r>
          </a:p>
          <a:p>
            <a:pPr lvl="1" hangingPunct="0"/>
            <a:r>
              <a:rPr lang="en-US" sz="2200" dirty="0"/>
              <a:t>Non-TS mode</a:t>
            </a:r>
            <a:endParaRPr lang="en-CA" sz="2200" dirty="0"/>
          </a:p>
          <a:p>
            <a:pPr hangingPunct="0"/>
            <a:endParaRPr lang="en-CA" sz="3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0C35F3-3F93-4F80-8CAB-7BDCD98A0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477" y="198435"/>
            <a:ext cx="5846276" cy="650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2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CD1582-5D10-401E-9570-DE1B008FD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01" y="1439128"/>
            <a:ext cx="10003197" cy="4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64323F-C64E-483A-90E9-D38103D76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31" y="1615734"/>
            <a:ext cx="5329275" cy="2483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7D04CC-BE70-498A-80E1-0769FA940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687" y="1615733"/>
            <a:ext cx="5329275" cy="2483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5156A9-E80A-4298-A241-5B41EB639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31" y="4258613"/>
            <a:ext cx="5329275" cy="2483091"/>
          </a:xfrm>
          <a:prstGeom prst="rect">
            <a:avLst/>
          </a:prstGeom>
        </p:spPr>
      </p:pic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+ chroma transform skip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only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13DEED-9033-430E-93D1-04C9AFDCA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525" y="1500324"/>
            <a:ext cx="5285475" cy="2462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F75483-DF26-403C-97B5-86DA42630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773" y="1500324"/>
            <a:ext cx="5226290" cy="2435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BDE1B0-625B-4478-8D10-4C820E7DC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25" y="4069539"/>
            <a:ext cx="5285475" cy="246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61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479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27</cp:revision>
  <dcterms:created xsi:type="dcterms:W3CDTF">2020-01-08T14:46:24Z</dcterms:created>
  <dcterms:modified xsi:type="dcterms:W3CDTF">2020-01-12T11:09:55Z</dcterms:modified>
</cp:coreProperties>
</file>