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72" r:id="rId3"/>
    <p:sldId id="278" r:id="rId4"/>
    <p:sldId id="273" r:id="rId5"/>
    <p:sldId id="277" r:id="rId6"/>
    <p:sldId id="281" r:id="rId7"/>
    <p:sldId id="282" r:id="rId8"/>
    <p:sldId id="283" r:id="rId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526" y="43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2020/1/12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2020/1/12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2020/1/12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2020/1/12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2020/1/12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2020/1/12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2020/1/12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2020/1/12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2020/1/12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2020/1/12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2020/1/12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2020/1/12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2020/1/12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/>
          <a:lstStyle/>
          <a:p>
            <a:pPr eaLnBrk="1" hangingPunct="1"/>
            <a:r>
              <a:rPr lang="en-CA" sz="2800" dirty="0"/>
              <a:t>JVET-Q0</a:t>
            </a:r>
            <a:r>
              <a:rPr lang="en-US" altLang="zh-CN" sz="2800" dirty="0"/>
              <a:t>506</a:t>
            </a:r>
            <a:br>
              <a:rPr lang="en-CA" sz="3600" b="1" dirty="0"/>
            </a:br>
            <a:r>
              <a:rPr lang="en-CA" altLang="zh-CN" b="1" dirty="0"/>
              <a:t>Interaction between ACT and cross-component coding tools</a:t>
            </a:r>
            <a:endParaRPr lang="en-US" altLang="en-US" sz="3600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7624" y="3886200"/>
            <a:ext cx="6912768" cy="1752600"/>
          </a:xfrm>
        </p:spPr>
        <p:txBody>
          <a:bodyPr rtlCol="0">
            <a:normAutofit/>
          </a:bodyPr>
          <a:lstStyle/>
          <a:p>
            <a:r>
              <a:rPr lang="en-CA" altLang="zh-CN" dirty="0"/>
              <a:t>H</a:t>
            </a:r>
            <a:r>
              <a:rPr lang="en-US" altLang="zh-CN" dirty="0"/>
              <a:t>.</a:t>
            </a:r>
            <a:r>
              <a:rPr lang="en-CA" altLang="zh-CN" dirty="0"/>
              <a:t> Zhang, X. Li, L. Li, G. Li, S. Liu</a:t>
            </a:r>
            <a:endParaRPr lang="en-US" dirty="0"/>
          </a:p>
          <a:p>
            <a:pPr>
              <a:defRPr/>
            </a:pPr>
            <a:r>
              <a:rPr lang="en-US" dirty="0"/>
              <a:t>2020</a:t>
            </a:r>
            <a:r>
              <a:rPr lang="en-US" altLang="zh-CN" dirty="0"/>
              <a:t>/1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Introduction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7" y="1268760"/>
            <a:ext cx="8291264" cy="4680520"/>
          </a:xfrm>
        </p:spPr>
        <p:txBody>
          <a:bodyPr/>
          <a:lstStyle/>
          <a:p>
            <a:pPr algn="just"/>
            <a:r>
              <a:rPr lang="en-CA" altLang="zh-CN" dirty="0"/>
              <a:t>Coding tool Inter-component residuals </a:t>
            </a:r>
          </a:p>
          <a:p>
            <a:pPr lvl="1" algn="just"/>
            <a:r>
              <a:rPr lang="en-CA" altLang="zh-CN" dirty="0"/>
              <a:t>ACT performs the color space conversion (</a:t>
            </a:r>
            <a:r>
              <a:rPr lang="en-CA" altLang="zh-CN" dirty="0" err="1"/>
              <a:t>YCgCo</a:t>
            </a:r>
            <a:r>
              <a:rPr lang="en-CA" altLang="zh-CN" dirty="0"/>
              <a:t>) in the residue domain.</a:t>
            </a:r>
          </a:p>
          <a:p>
            <a:pPr lvl="1" algn="just"/>
            <a:r>
              <a:rPr lang="en-US" altLang="zh-CN" dirty="0"/>
              <a:t>JCCR follows ACT, and jointly encode the two converted chroma channel residuals.</a:t>
            </a:r>
            <a:endParaRPr lang="en-CA" dirty="0"/>
          </a:p>
          <a:p>
            <a:r>
              <a:rPr lang="en-CA" dirty="0"/>
              <a:t>Overlap Problem</a:t>
            </a:r>
          </a:p>
          <a:p>
            <a:pPr lvl="1"/>
            <a:r>
              <a:rPr lang="en-CA" dirty="0"/>
              <a:t>JCCR has limited performance when ACT is on.</a:t>
            </a:r>
          </a:p>
          <a:p>
            <a:pPr lvl="1"/>
            <a:r>
              <a:rPr lang="en-CA" dirty="0"/>
              <a:t>Increase residual reconstruction delay if both of JCCR and ACT are used.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042B0-DD9E-46A2-A185-7B62F6ACC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B78324-D3C7-4014-8AE9-E8B273B38C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/>
          <a:lstStyle/>
          <a:p>
            <a:r>
              <a:rPr lang="en-US" altLang="zh-CN" dirty="0"/>
              <a:t>Not to enable JCCR for the ACT coded CUs. </a:t>
            </a:r>
            <a:endParaRPr 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341761B-92B0-4980-ADCF-F001316537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2231739"/>
            <a:ext cx="5904656" cy="2281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103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D850B-B65C-4127-A265-25535D958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3752"/>
            <a:ext cx="8229600" cy="1143000"/>
          </a:xfrm>
        </p:spPr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874104C-38BA-4B98-8D4D-52A8539275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980728"/>
            <a:ext cx="8229600" cy="4209331"/>
          </a:xfrm>
        </p:spPr>
        <p:txBody>
          <a:bodyPr/>
          <a:lstStyle/>
          <a:p>
            <a:r>
              <a:rPr lang="en-US" sz="2400" dirty="0"/>
              <a:t>Anchor: VTM-7.1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3CB37334-38C8-4F1C-8E31-20D31999F9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720" y="908720"/>
            <a:ext cx="6192688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087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9AB66-563F-430C-9903-8D711F522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CA74ED-7E8A-421D-A5F4-DBB05DC2A5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66018"/>
            <a:ext cx="8605218" cy="4525963"/>
          </a:xfrm>
        </p:spPr>
        <p:txBody>
          <a:bodyPr/>
          <a:lstStyle/>
          <a:p>
            <a:r>
              <a:rPr lang="en-CA" sz="3000" dirty="0"/>
              <a:t>Overlap exists between JCCR and ACT</a:t>
            </a:r>
          </a:p>
          <a:p>
            <a:r>
              <a:rPr lang="en-CA" sz="3000" dirty="0"/>
              <a:t>Proposed performance impact on time/</a:t>
            </a:r>
            <a:r>
              <a:rPr lang="en-CA" sz="3000" dirty="0" err="1"/>
              <a:t>bdrate</a:t>
            </a:r>
            <a:endParaRPr lang="en-CA" sz="3000" dirty="0"/>
          </a:p>
          <a:p>
            <a:pPr lvl="1"/>
            <a:r>
              <a:rPr lang="en-CA" altLang="zh-CN" dirty="0"/>
              <a:t>YUV, </a:t>
            </a:r>
          </a:p>
          <a:p>
            <a:pPr lvl="2"/>
            <a:r>
              <a:rPr lang="en-CA" altLang="zh-CN" dirty="0"/>
              <a:t>AI 2% </a:t>
            </a:r>
            <a:r>
              <a:rPr lang="en-CA" altLang="zh-CN" dirty="0" err="1"/>
              <a:t>dec.</a:t>
            </a:r>
            <a:r>
              <a:rPr lang="en-CA" altLang="zh-CN" dirty="0"/>
              <a:t> 1% enc. time saving with 0.00%/0.01%/0.00%.</a:t>
            </a:r>
          </a:p>
          <a:p>
            <a:pPr lvl="2"/>
            <a:r>
              <a:rPr lang="en-CA" altLang="zh-CN" dirty="0"/>
              <a:t>RA 1% </a:t>
            </a:r>
            <a:r>
              <a:rPr lang="en-CA" altLang="zh-CN" dirty="0" err="1"/>
              <a:t>dec.</a:t>
            </a:r>
            <a:r>
              <a:rPr lang="en-CA" altLang="zh-CN" dirty="0"/>
              <a:t> time saving with  0.03%/0.03%/0.02%.</a:t>
            </a:r>
          </a:p>
          <a:p>
            <a:pPr lvl="1"/>
            <a:r>
              <a:rPr lang="en-CA" altLang="zh-CN" dirty="0"/>
              <a:t>RGB,</a:t>
            </a:r>
          </a:p>
          <a:p>
            <a:pPr lvl="2"/>
            <a:r>
              <a:rPr lang="en-CA" altLang="zh-CN" dirty="0"/>
              <a:t>AI 6% enc. 2% </a:t>
            </a:r>
            <a:r>
              <a:rPr lang="en-CA" altLang="zh-CN" dirty="0" err="1"/>
              <a:t>dec.</a:t>
            </a:r>
            <a:r>
              <a:rPr lang="en-CA" altLang="zh-CN" dirty="0"/>
              <a:t> time saving with 0.11%0.15%/0.08%.</a:t>
            </a:r>
          </a:p>
          <a:p>
            <a:pPr lvl="2"/>
            <a:r>
              <a:rPr lang="en-CA" altLang="zh-CN" dirty="0"/>
              <a:t>RA 5% enc. 1% </a:t>
            </a:r>
            <a:r>
              <a:rPr lang="en-CA" altLang="zh-CN" dirty="0" err="1"/>
              <a:t>dec.</a:t>
            </a:r>
            <a:r>
              <a:rPr lang="en-CA" altLang="zh-CN" dirty="0"/>
              <a:t>  time saving</a:t>
            </a:r>
            <a:r>
              <a:rPr lang="en-US" altLang="zh-CN" dirty="0"/>
              <a:t> with </a:t>
            </a:r>
            <a:r>
              <a:rPr lang="en-CA" altLang="zh-CN" dirty="0"/>
              <a:t>0.19%/0.18%/0.04%.</a:t>
            </a:r>
          </a:p>
          <a:p>
            <a:r>
              <a:rPr lang="en-CA" altLang="zh-CN" sz="3000" dirty="0"/>
              <a:t>Increase residual reconstruction delay if both of JCCR and ACT are used.</a:t>
            </a:r>
          </a:p>
          <a:p>
            <a:endParaRPr lang="zh-CN" altLang="zh-CN" dirty="0"/>
          </a:p>
          <a:p>
            <a:pPr marL="0" indent="0">
              <a:buNone/>
            </a:pPr>
            <a:endParaRPr lang="en-CA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1A3F428-6B90-4882-A5FA-72E9172010B4}"/>
              </a:ext>
            </a:extLst>
          </p:cNvPr>
          <p:cNvSpPr txBox="1"/>
          <p:nvPr/>
        </p:nvSpPr>
        <p:spPr>
          <a:xfrm>
            <a:off x="1043608" y="6060141"/>
            <a:ext cx="720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Thanks to </a:t>
            </a:r>
            <a:r>
              <a:rPr lang="en-US" sz="2800" b="1" dirty="0" err="1"/>
              <a:t>ByteDance</a:t>
            </a:r>
            <a:r>
              <a:rPr lang="en-US" sz="2800" b="1" dirty="0"/>
              <a:t> for crosschecking!</a:t>
            </a:r>
          </a:p>
        </p:txBody>
      </p:sp>
    </p:spTree>
    <p:extLst>
      <p:ext uri="{BB962C8B-B14F-4D97-AF65-F5344CB8AC3E}">
        <p14:creationId xmlns:p14="http://schemas.microsoft.com/office/powerpoint/2010/main" val="30936087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BC478E-369F-4E3A-9E89-5C6E35EA0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80EC68-86F4-477E-ACEB-67B9463F35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sz="6600" dirty="0"/>
          </a:p>
          <a:p>
            <a:pPr marL="0" indent="0" algn="ctr">
              <a:buNone/>
            </a:pPr>
            <a:r>
              <a:rPr lang="en-US" sz="66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40663884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87E54CF0-1B47-434E-9D09-01FA61E6D5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744" y="764704"/>
            <a:ext cx="5229137" cy="5774629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D3DD53C5-ED52-400B-AC3B-85EC537B4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-99392"/>
            <a:ext cx="8229600" cy="1143000"/>
          </a:xfrm>
        </p:spPr>
        <p:txBody>
          <a:bodyPr/>
          <a:lstStyle/>
          <a:p>
            <a:r>
              <a:rPr lang="en-US" dirty="0"/>
              <a:t>Supplement data </a:t>
            </a:r>
          </a:p>
        </p:txBody>
      </p:sp>
    </p:spTree>
    <p:extLst>
      <p:ext uri="{BB962C8B-B14F-4D97-AF65-F5344CB8AC3E}">
        <p14:creationId xmlns:p14="http://schemas.microsoft.com/office/powerpoint/2010/main" val="21208975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E46469-1F26-436A-9076-08332E8CC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Noted 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70E6C9-2DB0-421C-8806-15EF935FA9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CA" altLang="zh-CN" sz="2000" dirty="0"/>
              <a:t>The second version of this document updated the quality data of sequence “Kimono1_1920x1080_24_10bit_444” that 600 frames have been encoded (instead of 300 frames in the data in first version) and increased the precision of encoding and decoding time.</a:t>
            </a:r>
            <a:endParaRPr lang="zh-CN" altLang="zh-CN" sz="2000" dirty="0"/>
          </a:p>
          <a:p>
            <a:r>
              <a:rPr lang="en-US" altLang="zh-CN" sz="2000" dirty="0"/>
              <a:t>Q0305 test 1 more sequence, “ChineseEditing_1920x1080_60_444” for RGB and</a:t>
            </a:r>
            <a:r>
              <a:rPr lang="zh-CN" altLang="en-US" sz="2000" dirty="0"/>
              <a:t> </a:t>
            </a:r>
            <a:r>
              <a:rPr lang="en-US" altLang="zh-CN" sz="2000" dirty="0"/>
              <a:t>YUV. Therefore, the results of categories “RGB, text &amp; graphics with motion, 1080p &amp; 720p”  and “YUV, text &amp; graphics with motion, 1080p &amp; 720p” has a very little different with us.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3512263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17999</TotalTime>
  <Words>307</Words>
  <Application>Microsoft Office PowerPoint</Application>
  <PresentationFormat>全屏显示(4:3)</PresentationFormat>
  <Paragraphs>40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Office 主题</vt:lpstr>
      <vt:lpstr>JVET-Q0506 Interaction between ACT and cross-component coding tools</vt:lpstr>
      <vt:lpstr>Introduction</vt:lpstr>
      <vt:lpstr>Proposed Method</vt:lpstr>
      <vt:lpstr>Simulation Results</vt:lpstr>
      <vt:lpstr>Conclusion</vt:lpstr>
      <vt:lpstr>PowerPoint 演示文稿</vt:lpstr>
      <vt:lpstr>Supplement data </vt:lpstr>
      <vt:lpstr>Noted 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hobingzhang(张洪彬)</cp:lastModifiedBy>
  <cp:revision>327</cp:revision>
  <dcterms:created xsi:type="dcterms:W3CDTF">2010-10-25T03:40:34Z</dcterms:created>
  <dcterms:modified xsi:type="dcterms:W3CDTF">2020-01-12T13:32:50Z</dcterms:modified>
</cp:coreProperties>
</file>