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6"/>
  </p:notesMasterIdLst>
  <p:sldIdLst>
    <p:sldId id="256" r:id="rId2"/>
    <p:sldId id="272" r:id="rId3"/>
    <p:sldId id="278" r:id="rId4"/>
    <p:sldId id="283" r:id="rId5"/>
    <p:sldId id="273" r:id="rId6"/>
    <p:sldId id="284" r:id="rId7"/>
    <p:sldId id="277" r:id="rId8"/>
    <p:sldId id="281" r:id="rId9"/>
    <p:sldId id="289" r:id="rId10"/>
    <p:sldId id="290" r:id="rId11"/>
    <p:sldId id="285" r:id="rId12"/>
    <p:sldId id="286" r:id="rId13"/>
    <p:sldId id="288" r:id="rId14"/>
    <p:sldId id="287" r:id="rId15"/>
  </p:sldIdLst>
  <p:sldSz cx="9144000" cy="6858000" type="screen4x3"/>
  <p:notesSz cx="6858000" cy="9144000"/>
  <p:defaultTextStyle>
    <a:defPPr>
      <a:defRPr lang="zh-CN"/>
    </a:defPPr>
    <a:lvl1pPr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71" d="100"/>
          <a:sy n="71" d="100"/>
        </p:scale>
        <p:origin x="1790" y="242"/>
      </p:cViewPr>
      <p:guideLst>
        <p:guide orient="horz" pos="2160"/>
        <p:guide pos="2880"/>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a:extLst>
              <a:ext uri="{FF2B5EF4-FFF2-40B4-BE49-F238E27FC236}">
                <a16:creationId xmlns:a16="http://schemas.microsoft.com/office/drawing/2014/main" id="{5D7B04B3-60C7-4F70-BE2B-077A44657EB3}"/>
              </a:ext>
            </a:extLst>
          </p:cNvPr>
          <p:cNvSpPr>
            <a:spLocks noGrp="1"/>
          </p:cNvSpPr>
          <p:nvPr>
            <p:ph type="hdr" sz="quarter"/>
          </p:nvPr>
        </p:nvSpPr>
        <p:spPr>
          <a:xfrm>
            <a:off x="0" y="0"/>
            <a:ext cx="2971800" cy="457200"/>
          </a:xfrm>
          <a:prstGeom prst="rect">
            <a:avLst/>
          </a:prstGeom>
        </p:spPr>
        <p:txBody>
          <a:bodyPr vert="horz" lIns="91440" tIns="45720" rIns="91440" bIns="45720" rtlCol="0"/>
          <a:lstStyle>
            <a:lvl1pPr algn="l" eaLnBrk="1" fontAlgn="auto" hangingPunct="1">
              <a:spcBef>
                <a:spcPts val="0"/>
              </a:spcBef>
              <a:spcAft>
                <a:spcPts val="0"/>
              </a:spcAft>
              <a:defRPr sz="1200">
                <a:latin typeface="+mn-lt"/>
                <a:ea typeface="+mn-ea"/>
              </a:defRPr>
            </a:lvl1pPr>
          </a:lstStyle>
          <a:p>
            <a:pPr>
              <a:defRPr/>
            </a:pPr>
            <a:endParaRPr lang="zh-CN" altLang="en-US"/>
          </a:p>
        </p:txBody>
      </p:sp>
      <p:sp>
        <p:nvSpPr>
          <p:cNvPr id="3" name="日期占位符 2">
            <a:extLst>
              <a:ext uri="{FF2B5EF4-FFF2-40B4-BE49-F238E27FC236}">
                <a16:creationId xmlns:a16="http://schemas.microsoft.com/office/drawing/2014/main" id="{FF871699-9BEB-41DA-B599-A7763EEF547D}"/>
              </a:ext>
            </a:extLst>
          </p:cNvPr>
          <p:cNvSpPr>
            <a:spLocks noGrp="1"/>
          </p:cNvSpPr>
          <p:nvPr>
            <p:ph type="dt" idx="1"/>
          </p:nvPr>
        </p:nvSpPr>
        <p:spPr>
          <a:xfrm>
            <a:off x="3884613" y="0"/>
            <a:ext cx="2971800" cy="457200"/>
          </a:xfrm>
          <a:prstGeom prst="rect">
            <a:avLst/>
          </a:prstGeom>
        </p:spPr>
        <p:txBody>
          <a:bodyPr vert="horz" lIns="91440" tIns="45720" rIns="91440" bIns="45720" rtlCol="0"/>
          <a:lstStyle>
            <a:lvl1pPr algn="r" eaLnBrk="1" fontAlgn="auto" hangingPunct="1">
              <a:spcBef>
                <a:spcPts val="0"/>
              </a:spcBef>
              <a:spcAft>
                <a:spcPts val="0"/>
              </a:spcAft>
              <a:defRPr sz="1200">
                <a:latin typeface="+mn-lt"/>
                <a:ea typeface="+mn-ea"/>
              </a:defRPr>
            </a:lvl1pPr>
          </a:lstStyle>
          <a:p>
            <a:pPr>
              <a:defRPr/>
            </a:pPr>
            <a:fld id="{6B3A857D-56A0-41A8-90CA-943D6E8BA845}" type="datetimeFigureOut">
              <a:rPr lang="zh-CN" altLang="en-US"/>
              <a:pPr>
                <a:defRPr/>
              </a:pPr>
              <a:t>2020/1/8</a:t>
            </a:fld>
            <a:endParaRPr lang="zh-CN" altLang="en-US"/>
          </a:p>
        </p:txBody>
      </p:sp>
      <p:sp>
        <p:nvSpPr>
          <p:cNvPr id="4" name="幻灯片图像占位符 3">
            <a:extLst>
              <a:ext uri="{FF2B5EF4-FFF2-40B4-BE49-F238E27FC236}">
                <a16:creationId xmlns:a16="http://schemas.microsoft.com/office/drawing/2014/main" id="{CDD240DC-B65A-4560-92D6-C01D6DE930E1}"/>
              </a:ext>
            </a:extLst>
          </p:cNvPr>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a:extLst>
              <a:ext uri="{FF2B5EF4-FFF2-40B4-BE49-F238E27FC236}">
                <a16:creationId xmlns:a16="http://schemas.microsoft.com/office/drawing/2014/main" id="{469F6BC7-66B8-4A88-AA99-1C5EEB47AFAF}"/>
              </a:ext>
            </a:extLst>
          </p:cNvPr>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a:extLst>
              <a:ext uri="{FF2B5EF4-FFF2-40B4-BE49-F238E27FC236}">
                <a16:creationId xmlns:a16="http://schemas.microsoft.com/office/drawing/2014/main" id="{93A00666-26AA-49EA-9704-53DC37C2479D}"/>
              </a:ext>
            </a:extLst>
          </p:cNvPr>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ea typeface="+mn-ea"/>
              </a:defRPr>
            </a:lvl1pPr>
          </a:lstStyle>
          <a:p>
            <a:pPr>
              <a:defRPr/>
            </a:pPr>
            <a:endParaRPr lang="zh-CN" altLang="en-US"/>
          </a:p>
        </p:txBody>
      </p:sp>
      <p:sp>
        <p:nvSpPr>
          <p:cNvPr id="7" name="灯片编号占位符 6">
            <a:extLst>
              <a:ext uri="{FF2B5EF4-FFF2-40B4-BE49-F238E27FC236}">
                <a16:creationId xmlns:a16="http://schemas.microsoft.com/office/drawing/2014/main" id="{DC7C3876-FA21-4188-9D08-F403EDA8066A}"/>
              </a:ext>
            </a:extLst>
          </p:cNvPr>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atin typeface="Calibri" panose="020F0502020204030204" pitchFamily="34" charset="0"/>
              </a:defRPr>
            </a:lvl1pPr>
          </a:lstStyle>
          <a:p>
            <a:pPr>
              <a:defRPr/>
            </a:pPr>
            <a:fld id="{1DA09A5A-7B93-4AEE-B13B-7D9998496CBF}"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CA" altLang="zh-CN" sz="1200" kern="1200" dirty="0">
                <a:solidFill>
                  <a:schemeClr val="tx1"/>
                </a:solidFill>
                <a:effectLst/>
                <a:latin typeface="+mn-lt"/>
                <a:ea typeface="+mn-ea"/>
                <a:cs typeface="+mn-cs"/>
              </a:rPr>
              <a:t>Q0183 - Item 1 would follow a general rule that syntax elements that would never be used are not sent – agreed.</a:t>
            </a:r>
            <a:endParaRPr lang="zh-CN" altLang="zh-CN" sz="1200" kern="1200" dirty="0">
              <a:solidFill>
                <a:schemeClr val="tx1"/>
              </a:solidFill>
              <a:effectLst/>
              <a:latin typeface="+mn-lt"/>
              <a:ea typeface="+mn-ea"/>
              <a:cs typeface="+mn-cs"/>
            </a:endParaRPr>
          </a:p>
          <a:p>
            <a:endParaRPr lang="zh-CN" altLang="en-US" dirty="0"/>
          </a:p>
        </p:txBody>
      </p:sp>
      <p:sp>
        <p:nvSpPr>
          <p:cNvPr id="4" name="灯片编号占位符 3"/>
          <p:cNvSpPr>
            <a:spLocks noGrp="1"/>
          </p:cNvSpPr>
          <p:nvPr>
            <p:ph type="sldNum" sz="quarter" idx="5"/>
          </p:nvPr>
        </p:nvSpPr>
        <p:spPr/>
        <p:txBody>
          <a:bodyPr/>
          <a:lstStyle/>
          <a:p>
            <a:pPr>
              <a:defRPr/>
            </a:pPr>
            <a:fld id="{1DA09A5A-7B93-4AEE-B13B-7D9998496CBF}" type="slidenum">
              <a:rPr lang="zh-CN" altLang="en-US" smtClean="0"/>
              <a:pPr>
                <a:defRPr/>
              </a:pPr>
              <a:t>2</a:t>
            </a:fld>
            <a:endParaRPr lang="zh-CN" altLang="en-US"/>
          </a:p>
        </p:txBody>
      </p:sp>
    </p:spTree>
    <p:extLst>
      <p:ext uri="{BB962C8B-B14F-4D97-AF65-F5344CB8AC3E}">
        <p14:creationId xmlns:p14="http://schemas.microsoft.com/office/powerpoint/2010/main" val="312225648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a:t>单击此处编辑母版标题样式</a:t>
            </a:r>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a:extLst>
              <a:ext uri="{FF2B5EF4-FFF2-40B4-BE49-F238E27FC236}">
                <a16:creationId xmlns:a16="http://schemas.microsoft.com/office/drawing/2014/main" id="{81D91D15-A2BE-444A-AC87-643C624BF78E}"/>
              </a:ext>
            </a:extLst>
          </p:cNvPr>
          <p:cNvSpPr>
            <a:spLocks noGrp="1"/>
          </p:cNvSpPr>
          <p:nvPr>
            <p:ph type="dt" sz="half" idx="10"/>
          </p:nvPr>
        </p:nvSpPr>
        <p:spPr/>
        <p:txBody>
          <a:bodyPr/>
          <a:lstStyle>
            <a:lvl1pPr>
              <a:defRPr/>
            </a:lvl1pPr>
          </a:lstStyle>
          <a:p>
            <a:pPr>
              <a:defRPr/>
            </a:pPr>
            <a:fld id="{AD3C71FF-E264-4FC9-9D27-F39A5FB44F0F}" type="datetimeFigureOut">
              <a:rPr lang="zh-CN" altLang="en-US"/>
              <a:pPr>
                <a:defRPr/>
              </a:pPr>
              <a:t>2020/1/8</a:t>
            </a:fld>
            <a:endParaRPr lang="zh-CN" altLang="en-US"/>
          </a:p>
        </p:txBody>
      </p:sp>
      <p:sp>
        <p:nvSpPr>
          <p:cNvPr id="5" name="页脚占位符 4">
            <a:extLst>
              <a:ext uri="{FF2B5EF4-FFF2-40B4-BE49-F238E27FC236}">
                <a16:creationId xmlns:a16="http://schemas.microsoft.com/office/drawing/2014/main" id="{609134B7-2D51-4B62-A7B8-6E9D2407768A}"/>
              </a:ext>
            </a:extLst>
          </p:cNvPr>
          <p:cNvSpPr>
            <a:spLocks noGrp="1"/>
          </p:cNvSpPr>
          <p:nvPr>
            <p:ph type="ftr" sz="quarter" idx="11"/>
          </p:nvPr>
        </p:nvSpPr>
        <p:spPr/>
        <p:txBody>
          <a:bodyPr/>
          <a:lstStyle>
            <a:lvl1pPr>
              <a:defRPr/>
            </a:lvl1pPr>
          </a:lstStyle>
          <a:p>
            <a:pPr>
              <a:defRPr/>
            </a:pPr>
            <a:endParaRPr lang="zh-CN" altLang="en-US"/>
          </a:p>
        </p:txBody>
      </p:sp>
      <p:sp>
        <p:nvSpPr>
          <p:cNvPr id="6" name="灯片编号占位符 5">
            <a:extLst>
              <a:ext uri="{FF2B5EF4-FFF2-40B4-BE49-F238E27FC236}">
                <a16:creationId xmlns:a16="http://schemas.microsoft.com/office/drawing/2014/main" id="{DD79BAEC-FA6C-49FE-B138-6652AA3BB491}"/>
              </a:ext>
            </a:extLst>
          </p:cNvPr>
          <p:cNvSpPr>
            <a:spLocks noGrp="1"/>
          </p:cNvSpPr>
          <p:nvPr>
            <p:ph type="sldNum" sz="quarter" idx="12"/>
          </p:nvPr>
        </p:nvSpPr>
        <p:spPr/>
        <p:txBody>
          <a:bodyPr/>
          <a:lstStyle>
            <a:lvl1pPr>
              <a:defRPr/>
            </a:lvl1pPr>
          </a:lstStyle>
          <a:p>
            <a:pPr>
              <a:defRPr/>
            </a:pPr>
            <a:fld id="{BAF87C78-CC56-4F99-AF52-B9AD211ACFB6}" type="slidenum">
              <a:rPr lang="zh-CN" altLang="en-US"/>
              <a:pPr>
                <a:defRPr/>
              </a:pPr>
              <a:t>‹#›</a:t>
            </a:fld>
            <a:endParaRPr lang="zh-CN" altLang="en-US"/>
          </a:p>
        </p:txBody>
      </p:sp>
    </p:spTree>
    <p:extLst>
      <p:ext uri="{BB962C8B-B14F-4D97-AF65-F5344CB8AC3E}">
        <p14:creationId xmlns:p14="http://schemas.microsoft.com/office/powerpoint/2010/main" val="186195677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486E4B87-D345-4145-B2F7-4FB7BB16C179}"/>
              </a:ext>
            </a:extLst>
          </p:cNvPr>
          <p:cNvSpPr>
            <a:spLocks noGrp="1"/>
          </p:cNvSpPr>
          <p:nvPr>
            <p:ph type="dt" sz="half" idx="10"/>
          </p:nvPr>
        </p:nvSpPr>
        <p:spPr/>
        <p:txBody>
          <a:bodyPr/>
          <a:lstStyle>
            <a:lvl1pPr>
              <a:defRPr/>
            </a:lvl1pPr>
          </a:lstStyle>
          <a:p>
            <a:pPr>
              <a:defRPr/>
            </a:pPr>
            <a:fld id="{4F1939F5-31CE-4C59-B6A2-04CDC13417DC}" type="datetimeFigureOut">
              <a:rPr lang="zh-CN" altLang="en-US"/>
              <a:pPr>
                <a:defRPr/>
              </a:pPr>
              <a:t>2020/1/8</a:t>
            </a:fld>
            <a:endParaRPr lang="zh-CN" altLang="en-US"/>
          </a:p>
        </p:txBody>
      </p:sp>
      <p:sp>
        <p:nvSpPr>
          <p:cNvPr id="5" name="页脚占位符 4">
            <a:extLst>
              <a:ext uri="{FF2B5EF4-FFF2-40B4-BE49-F238E27FC236}">
                <a16:creationId xmlns:a16="http://schemas.microsoft.com/office/drawing/2014/main" id="{A2F56EB1-6E35-4031-89C6-30A08E9CE1F0}"/>
              </a:ext>
            </a:extLst>
          </p:cNvPr>
          <p:cNvSpPr>
            <a:spLocks noGrp="1"/>
          </p:cNvSpPr>
          <p:nvPr>
            <p:ph type="ftr" sz="quarter" idx="11"/>
          </p:nvPr>
        </p:nvSpPr>
        <p:spPr/>
        <p:txBody>
          <a:bodyPr/>
          <a:lstStyle>
            <a:lvl1pPr>
              <a:defRPr/>
            </a:lvl1pPr>
          </a:lstStyle>
          <a:p>
            <a:pPr>
              <a:defRPr/>
            </a:pPr>
            <a:endParaRPr lang="zh-CN" altLang="en-US"/>
          </a:p>
        </p:txBody>
      </p:sp>
      <p:sp>
        <p:nvSpPr>
          <p:cNvPr id="6" name="灯片编号占位符 5">
            <a:extLst>
              <a:ext uri="{FF2B5EF4-FFF2-40B4-BE49-F238E27FC236}">
                <a16:creationId xmlns:a16="http://schemas.microsoft.com/office/drawing/2014/main" id="{738230B3-F5BA-4F48-8196-8F2A7185BC66}"/>
              </a:ext>
            </a:extLst>
          </p:cNvPr>
          <p:cNvSpPr>
            <a:spLocks noGrp="1"/>
          </p:cNvSpPr>
          <p:nvPr>
            <p:ph type="sldNum" sz="quarter" idx="12"/>
          </p:nvPr>
        </p:nvSpPr>
        <p:spPr/>
        <p:txBody>
          <a:bodyPr/>
          <a:lstStyle>
            <a:lvl1pPr>
              <a:defRPr/>
            </a:lvl1pPr>
          </a:lstStyle>
          <a:p>
            <a:pPr>
              <a:defRPr/>
            </a:pPr>
            <a:fld id="{8CFC3AD9-799F-4B33-8CE8-A569DB114C6E}" type="slidenum">
              <a:rPr lang="zh-CN" altLang="en-US"/>
              <a:pPr>
                <a:defRPr/>
              </a:pPr>
              <a:t>‹#›</a:t>
            </a:fld>
            <a:endParaRPr lang="zh-CN" altLang="en-US"/>
          </a:p>
        </p:txBody>
      </p:sp>
    </p:spTree>
    <p:extLst>
      <p:ext uri="{BB962C8B-B14F-4D97-AF65-F5344CB8AC3E}">
        <p14:creationId xmlns:p14="http://schemas.microsoft.com/office/powerpoint/2010/main" val="35447103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C564255E-7B9D-4097-879D-5EF27E6667B9}"/>
              </a:ext>
            </a:extLst>
          </p:cNvPr>
          <p:cNvSpPr>
            <a:spLocks noGrp="1"/>
          </p:cNvSpPr>
          <p:nvPr>
            <p:ph type="dt" sz="half" idx="10"/>
          </p:nvPr>
        </p:nvSpPr>
        <p:spPr/>
        <p:txBody>
          <a:bodyPr/>
          <a:lstStyle>
            <a:lvl1pPr>
              <a:defRPr/>
            </a:lvl1pPr>
          </a:lstStyle>
          <a:p>
            <a:pPr>
              <a:defRPr/>
            </a:pPr>
            <a:fld id="{768D93E7-3A5B-4C70-B8C7-35E5854B6BB2}" type="datetimeFigureOut">
              <a:rPr lang="zh-CN" altLang="en-US"/>
              <a:pPr>
                <a:defRPr/>
              </a:pPr>
              <a:t>2020/1/8</a:t>
            </a:fld>
            <a:endParaRPr lang="zh-CN" altLang="en-US"/>
          </a:p>
        </p:txBody>
      </p:sp>
      <p:sp>
        <p:nvSpPr>
          <p:cNvPr id="5" name="页脚占位符 4">
            <a:extLst>
              <a:ext uri="{FF2B5EF4-FFF2-40B4-BE49-F238E27FC236}">
                <a16:creationId xmlns:a16="http://schemas.microsoft.com/office/drawing/2014/main" id="{A2EBAA65-AAC0-4A5D-AB25-B8D54364580C}"/>
              </a:ext>
            </a:extLst>
          </p:cNvPr>
          <p:cNvSpPr>
            <a:spLocks noGrp="1"/>
          </p:cNvSpPr>
          <p:nvPr>
            <p:ph type="ftr" sz="quarter" idx="11"/>
          </p:nvPr>
        </p:nvSpPr>
        <p:spPr/>
        <p:txBody>
          <a:bodyPr/>
          <a:lstStyle>
            <a:lvl1pPr>
              <a:defRPr/>
            </a:lvl1pPr>
          </a:lstStyle>
          <a:p>
            <a:pPr>
              <a:defRPr/>
            </a:pPr>
            <a:endParaRPr lang="zh-CN" altLang="en-US"/>
          </a:p>
        </p:txBody>
      </p:sp>
      <p:sp>
        <p:nvSpPr>
          <p:cNvPr id="6" name="灯片编号占位符 5">
            <a:extLst>
              <a:ext uri="{FF2B5EF4-FFF2-40B4-BE49-F238E27FC236}">
                <a16:creationId xmlns:a16="http://schemas.microsoft.com/office/drawing/2014/main" id="{AA17F129-3A9F-4DBB-A7D7-B50582336CD1}"/>
              </a:ext>
            </a:extLst>
          </p:cNvPr>
          <p:cNvSpPr>
            <a:spLocks noGrp="1"/>
          </p:cNvSpPr>
          <p:nvPr>
            <p:ph type="sldNum" sz="quarter" idx="12"/>
          </p:nvPr>
        </p:nvSpPr>
        <p:spPr/>
        <p:txBody>
          <a:bodyPr/>
          <a:lstStyle>
            <a:lvl1pPr>
              <a:defRPr/>
            </a:lvl1pPr>
          </a:lstStyle>
          <a:p>
            <a:pPr>
              <a:defRPr/>
            </a:pPr>
            <a:fld id="{50B3799E-46BC-48AD-A3D4-60CB676DEFED}" type="slidenum">
              <a:rPr lang="zh-CN" altLang="en-US"/>
              <a:pPr>
                <a:defRPr/>
              </a:pPr>
              <a:t>‹#›</a:t>
            </a:fld>
            <a:endParaRPr lang="zh-CN" altLang="en-US"/>
          </a:p>
        </p:txBody>
      </p:sp>
    </p:spTree>
    <p:extLst>
      <p:ext uri="{BB962C8B-B14F-4D97-AF65-F5344CB8AC3E}">
        <p14:creationId xmlns:p14="http://schemas.microsoft.com/office/powerpoint/2010/main" val="211064679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b="1"/>
            </a:lvl1pPr>
          </a:lstStyle>
          <a:p>
            <a:r>
              <a:rPr lang="zh-CN" altLang="en-US" dirty="0"/>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0D08353B-D59F-440D-9856-674E9447E6A8}"/>
              </a:ext>
            </a:extLst>
          </p:cNvPr>
          <p:cNvSpPr>
            <a:spLocks noGrp="1"/>
          </p:cNvSpPr>
          <p:nvPr>
            <p:ph type="dt" sz="half" idx="10"/>
          </p:nvPr>
        </p:nvSpPr>
        <p:spPr/>
        <p:txBody>
          <a:bodyPr/>
          <a:lstStyle>
            <a:lvl1pPr>
              <a:defRPr/>
            </a:lvl1pPr>
          </a:lstStyle>
          <a:p>
            <a:pPr>
              <a:defRPr/>
            </a:pPr>
            <a:fld id="{71989BCA-D387-45EE-BE87-8C11B09E2037}" type="datetimeFigureOut">
              <a:rPr lang="zh-CN" altLang="en-US"/>
              <a:pPr>
                <a:defRPr/>
              </a:pPr>
              <a:t>2020/1/8</a:t>
            </a:fld>
            <a:endParaRPr lang="zh-CN" altLang="en-US" dirty="0"/>
          </a:p>
        </p:txBody>
      </p:sp>
      <p:sp>
        <p:nvSpPr>
          <p:cNvPr id="5" name="页脚占位符 4">
            <a:extLst>
              <a:ext uri="{FF2B5EF4-FFF2-40B4-BE49-F238E27FC236}">
                <a16:creationId xmlns:a16="http://schemas.microsoft.com/office/drawing/2014/main" id="{0BB7F0AD-4AD0-4690-841D-FA91D0682F51}"/>
              </a:ext>
            </a:extLst>
          </p:cNvPr>
          <p:cNvSpPr>
            <a:spLocks noGrp="1"/>
          </p:cNvSpPr>
          <p:nvPr>
            <p:ph type="ftr" sz="quarter" idx="11"/>
          </p:nvPr>
        </p:nvSpPr>
        <p:spPr/>
        <p:txBody>
          <a:bodyPr/>
          <a:lstStyle>
            <a:lvl1pPr>
              <a:defRPr/>
            </a:lvl1pPr>
          </a:lstStyle>
          <a:p>
            <a:pPr>
              <a:defRPr/>
            </a:pPr>
            <a:endParaRPr lang="zh-CN" altLang="en-US"/>
          </a:p>
        </p:txBody>
      </p:sp>
      <p:sp>
        <p:nvSpPr>
          <p:cNvPr id="6" name="灯片编号占位符 5">
            <a:extLst>
              <a:ext uri="{FF2B5EF4-FFF2-40B4-BE49-F238E27FC236}">
                <a16:creationId xmlns:a16="http://schemas.microsoft.com/office/drawing/2014/main" id="{2E6A4BCE-A392-4089-B886-745E0EBE6986}"/>
              </a:ext>
            </a:extLst>
          </p:cNvPr>
          <p:cNvSpPr>
            <a:spLocks noGrp="1"/>
          </p:cNvSpPr>
          <p:nvPr>
            <p:ph type="sldNum" sz="quarter" idx="12"/>
          </p:nvPr>
        </p:nvSpPr>
        <p:spPr/>
        <p:txBody>
          <a:bodyPr/>
          <a:lstStyle>
            <a:lvl1pPr>
              <a:defRPr/>
            </a:lvl1pPr>
          </a:lstStyle>
          <a:p>
            <a:pPr>
              <a:defRPr/>
            </a:pPr>
            <a:fld id="{CB0631E1-041C-48FE-93C0-EECC6916C419}" type="slidenum">
              <a:rPr lang="zh-CN" altLang="en-US"/>
              <a:pPr>
                <a:defRPr/>
              </a:pPr>
              <a:t>‹#›</a:t>
            </a:fld>
            <a:endParaRPr lang="zh-CN" altLang="en-US"/>
          </a:p>
        </p:txBody>
      </p:sp>
    </p:spTree>
    <p:extLst>
      <p:ext uri="{BB962C8B-B14F-4D97-AF65-F5344CB8AC3E}">
        <p14:creationId xmlns:p14="http://schemas.microsoft.com/office/powerpoint/2010/main" val="34615702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id="{6C66ACB7-8485-4765-B8D2-C993ECC5403C}"/>
              </a:ext>
            </a:extLst>
          </p:cNvPr>
          <p:cNvSpPr>
            <a:spLocks noGrp="1"/>
          </p:cNvSpPr>
          <p:nvPr>
            <p:ph type="dt" sz="half" idx="10"/>
          </p:nvPr>
        </p:nvSpPr>
        <p:spPr/>
        <p:txBody>
          <a:bodyPr/>
          <a:lstStyle>
            <a:lvl1pPr>
              <a:defRPr/>
            </a:lvl1pPr>
          </a:lstStyle>
          <a:p>
            <a:pPr>
              <a:defRPr/>
            </a:pPr>
            <a:fld id="{EA9872FB-E249-4D28-81CD-31B952195CD1}" type="datetimeFigureOut">
              <a:rPr lang="zh-CN" altLang="en-US"/>
              <a:pPr>
                <a:defRPr/>
              </a:pPr>
              <a:t>2020/1/8</a:t>
            </a:fld>
            <a:endParaRPr lang="zh-CN" altLang="en-US"/>
          </a:p>
        </p:txBody>
      </p:sp>
      <p:sp>
        <p:nvSpPr>
          <p:cNvPr id="5" name="页脚占位符 4">
            <a:extLst>
              <a:ext uri="{FF2B5EF4-FFF2-40B4-BE49-F238E27FC236}">
                <a16:creationId xmlns:a16="http://schemas.microsoft.com/office/drawing/2014/main" id="{43276084-863F-48CD-B4AC-E605FEC57DC5}"/>
              </a:ext>
            </a:extLst>
          </p:cNvPr>
          <p:cNvSpPr>
            <a:spLocks noGrp="1"/>
          </p:cNvSpPr>
          <p:nvPr>
            <p:ph type="ftr" sz="quarter" idx="11"/>
          </p:nvPr>
        </p:nvSpPr>
        <p:spPr/>
        <p:txBody>
          <a:bodyPr/>
          <a:lstStyle>
            <a:lvl1pPr>
              <a:defRPr/>
            </a:lvl1pPr>
          </a:lstStyle>
          <a:p>
            <a:pPr>
              <a:defRPr/>
            </a:pPr>
            <a:endParaRPr lang="zh-CN" altLang="en-US"/>
          </a:p>
        </p:txBody>
      </p:sp>
      <p:sp>
        <p:nvSpPr>
          <p:cNvPr id="6" name="灯片编号占位符 5">
            <a:extLst>
              <a:ext uri="{FF2B5EF4-FFF2-40B4-BE49-F238E27FC236}">
                <a16:creationId xmlns:a16="http://schemas.microsoft.com/office/drawing/2014/main" id="{D4BFA850-FF9F-4ABF-95B6-9A9D3D499F25}"/>
              </a:ext>
            </a:extLst>
          </p:cNvPr>
          <p:cNvSpPr>
            <a:spLocks noGrp="1"/>
          </p:cNvSpPr>
          <p:nvPr>
            <p:ph type="sldNum" sz="quarter" idx="12"/>
          </p:nvPr>
        </p:nvSpPr>
        <p:spPr/>
        <p:txBody>
          <a:bodyPr/>
          <a:lstStyle>
            <a:lvl1pPr>
              <a:defRPr/>
            </a:lvl1pPr>
          </a:lstStyle>
          <a:p>
            <a:pPr>
              <a:defRPr/>
            </a:pPr>
            <a:fld id="{8D21D8C8-BF8D-44A8-ACA6-724AC1D9642F}" type="slidenum">
              <a:rPr lang="zh-CN" altLang="en-US"/>
              <a:pPr>
                <a:defRPr/>
              </a:pPr>
              <a:t>‹#›</a:t>
            </a:fld>
            <a:endParaRPr lang="zh-CN" altLang="en-US"/>
          </a:p>
        </p:txBody>
      </p:sp>
    </p:spTree>
    <p:extLst>
      <p:ext uri="{BB962C8B-B14F-4D97-AF65-F5344CB8AC3E}">
        <p14:creationId xmlns:p14="http://schemas.microsoft.com/office/powerpoint/2010/main" val="6277973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3">
            <a:extLst>
              <a:ext uri="{FF2B5EF4-FFF2-40B4-BE49-F238E27FC236}">
                <a16:creationId xmlns:a16="http://schemas.microsoft.com/office/drawing/2014/main" id="{62D3138C-E661-4421-980F-CB99358992DD}"/>
              </a:ext>
            </a:extLst>
          </p:cNvPr>
          <p:cNvSpPr>
            <a:spLocks noGrp="1"/>
          </p:cNvSpPr>
          <p:nvPr>
            <p:ph type="dt" sz="half" idx="10"/>
          </p:nvPr>
        </p:nvSpPr>
        <p:spPr/>
        <p:txBody>
          <a:bodyPr/>
          <a:lstStyle>
            <a:lvl1pPr>
              <a:defRPr/>
            </a:lvl1pPr>
          </a:lstStyle>
          <a:p>
            <a:pPr>
              <a:defRPr/>
            </a:pPr>
            <a:fld id="{0247DD34-31CE-470B-B8FF-ED85CC2E78AA}" type="datetimeFigureOut">
              <a:rPr lang="zh-CN" altLang="en-US"/>
              <a:pPr>
                <a:defRPr/>
              </a:pPr>
              <a:t>2020/1/8</a:t>
            </a:fld>
            <a:endParaRPr lang="zh-CN" altLang="en-US"/>
          </a:p>
        </p:txBody>
      </p:sp>
      <p:sp>
        <p:nvSpPr>
          <p:cNvPr id="6" name="页脚占位符 4">
            <a:extLst>
              <a:ext uri="{FF2B5EF4-FFF2-40B4-BE49-F238E27FC236}">
                <a16:creationId xmlns:a16="http://schemas.microsoft.com/office/drawing/2014/main" id="{03AEB61E-AF85-41A0-8FDC-152DDC2D8318}"/>
              </a:ext>
            </a:extLst>
          </p:cNvPr>
          <p:cNvSpPr>
            <a:spLocks noGrp="1"/>
          </p:cNvSpPr>
          <p:nvPr>
            <p:ph type="ftr" sz="quarter" idx="11"/>
          </p:nvPr>
        </p:nvSpPr>
        <p:spPr/>
        <p:txBody>
          <a:bodyPr/>
          <a:lstStyle>
            <a:lvl1pPr>
              <a:defRPr/>
            </a:lvl1pPr>
          </a:lstStyle>
          <a:p>
            <a:pPr>
              <a:defRPr/>
            </a:pPr>
            <a:endParaRPr lang="zh-CN" altLang="en-US"/>
          </a:p>
        </p:txBody>
      </p:sp>
      <p:sp>
        <p:nvSpPr>
          <p:cNvPr id="7" name="灯片编号占位符 5">
            <a:extLst>
              <a:ext uri="{FF2B5EF4-FFF2-40B4-BE49-F238E27FC236}">
                <a16:creationId xmlns:a16="http://schemas.microsoft.com/office/drawing/2014/main" id="{EF725B60-7A19-4C13-ADBC-DE6703BB75B9}"/>
              </a:ext>
            </a:extLst>
          </p:cNvPr>
          <p:cNvSpPr>
            <a:spLocks noGrp="1"/>
          </p:cNvSpPr>
          <p:nvPr>
            <p:ph type="sldNum" sz="quarter" idx="12"/>
          </p:nvPr>
        </p:nvSpPr>
        <p:spPr/>
        <p:txBody>
          <a:bodyPr/>
          <a:lstStyle>
            <a:lvl1pPr>
              <a:defRPr/>
            </a:lvl1pPr>
          </a:lstStyle>
          <a:p>
            <a:pPr>
              <a:defRPr/>
            </a:pPr>
            <a:fld id="{38D58CC5-0700-478A-ABF3-F90E4FE9732B}" type="slidenum">
              <a:rPr lang="zh-CN" altLang="en-US"/>
              <a:pPr>
                <a:defRPr/>
              </a:pPr>
              <a:t>‹#›</a:t>
            </a:fld>
            <a:endParaRPr lang="zh-CN" altLang="en-US"/>
          </a:p>
        </p:txBody>
      </p:sp>
    </p:spTree>
    <p:extLst>
      <p:ext uri="{BB962C8B-B14F-4D97-AF65-F5344CB8AC3E}">
        <p14:creationId xmlns:p14="http://schemas.microsoft.com/office/powerpoint/2010/main" val="86957051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3">
            <a:extLst>
              <a:ext uri="{FF2B5EF4-FFF2-40B4-BE49-F238E27FC236}">
                <a16:creationId xmlns:a16="http://schemas.microsoft.com/office/drawing/2014/main" id="{DB25A3A7-D85E-4D09-8F67-A7C2376A03B2}"/>
              </a:ext>
            </a:extLst>
          </p:cNvPr>
          <p:cNvSpPr>
            <a:spLocks noGrp="1"/>
          </p:cNvSpPr>
          <p:nvPr>
            <p:ph type="dt" sz="half" idx="10"/>
          </p:nvPr>
        </p:nvSpPr>
        <p:spPr/>
        <p:txBody>
          <a:bodyPr/>
          <a:lstStyle>
            <a:lvl1pPr>
              <a:defRPr/>
            </a:lvl1pPr>
          </a:lstStyle>
          <a:p>
            <a:pPr>
              <a:defRPr/>
            </a:pPr>
            <a:fld id="{6971BD89-D1D3-4638-A605-B2EBBD6F28A6}" type="datetimeFigureOut">
              <a:rPr lang="zh-CN" altLang="en-US"/>
              <a:pPr>
                <a:defRPr/>
              </a:pPr>
              <a:t>2020/1/8</a:t>
            </a:fld>
            <a:endParaRPr lang="zh-CN" altLang="en-US"/>
          </a:p>
        </p:txBody>
      </p:sp>
      <p:sp>
        <p:nvSpPr>
          <p:cNvPr id="8" name="页脚占位符 4">
            <a:extLst>
              <a:ext uri="{FF2B5EF4-FFF2-40B4-BE49-F238E27FC236}">
                <a16:creationId xmlns:a16="http://schemas.microsoft.com/office/drawing/2014/main" id="{199B372D-C017-40CC-8568-6A5D77075BF4}"/>
              </a:ext>
            </a:extLst>
          </p:cNvPr>
          <p:cNvSpPr>
            <a:spLocks noGrp="1"/>
          </p:cNvSpPr>
          <p:nvPr>
            <p:ph type="ftr" sz="quarter" idx="11"/>
          </p:nvPr>
        </p:nvSpPr>
        <p:spPr/>
        <p:txBody>
          <a:bodyPr/>
          <a:lstStyle>
            <a:lvl1pPr>
              <a:defRPr/>
            </a:lvl1pPr>
          </a:lstStyle>
          <a:p>
            <a:pPr>
              <a:defRPr/>
            </a:pPr>
            <a:endParaRPr lang="zh-CN" altLang="en-US"/>
          </a:p>
        </p:txBody>
      </p:sp>
      <p:sp>
        <p:nvSpPr>
          <p:cNvPr id="9" name="灯片编号占位符 5">
            <a:extLst>
              <a:ext uri="{FF2B5EF4-FFF2-40B4-BE49-F238E27FC236}">
                <a16:creationId xmlns:a16="http://schemas.microsoft.com/office/drawing/2014/main" id="{1024EE35-BF9B-4348-8E31-3708F5435603}"/>
              </a:ext>
            </a:extLst>
          </p:cNvPr>
          <p:cNvSpPr>
            <a:spLocks noGrp="1"/>
          </p:cNvSpPr>
          <p:nvPr>
            <p:ph type="sldNum" sz="quarter" idx="12"/>
          </p:nvPr>
        </p:nvSpPr>
        <p:spPr/>
        <p:txBody>
          <a:bodyPr/>
          <a:lstStyle>
            <a:lvl1pPr>
              <a:defRPr/>
            </a:lvl1pPr>
          </a:lstStyle>
          <a:p>
            <a:pPr>
              <a:defRPr/>
            </a:pPr>
            <a:fld id="{B44AD1D8-7933-4F4D-AE1D-10EB48D95465}" type="slidenum">
              <a:rPr lang="zh-CN" altLang="en-US"/>
              <a:pPr>
                <a:defRPr/>
              </a:pPr>
              <a:t>‹#›</a:t>
            </a:fld>
            <a:endParaRPr lang="zh-CN" altLang="en-US"/>
          </a:p>
        </p:txBody>
      </p:sp>
    </p:spTree>
    <p:extLst>
      <p:ext uri="{BB962C8B-B14F-4D97-AF65-F5344CB8AC3E}">
        <p14:creationId xmlns:p14="http://schemas.microsoft.com/office/powerpoint/2010/main" val="318285769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3">
            <a:extLst>
              <a:ext uri="{FF2B5EF4-FFF2-40B4-BE49-F238E27FC236}">
                <a16:creationId xmlns:a16="http://schemas.microsoft.com/office/drawing/2014/main" id="{C79AFA44-D836-4724-98B3-204C3EEA30F4}"/>
              </a:ext>
            </a:extLst>
          </p:cNvPr>
          <p:cNvSpPr>
            <a:spLocks noGrp="1"/>
          </p:cNvSpPr>
          <p:nvPr>
            <p:ph type="dt" sz="half" idx="10"/>
          </p:nvPr>
        </p:nvSpPr>
        <p:spPr/>
        <p:txBody>
          <a:bodyPr/>
          <a:lstStyle>
            <a:lvl1pPr>
              <a:defRPr/>
            </a:lvl1pPr>
          </a:lstStyle>
          <a:p>
            <a:pPr>
              <a:defRPr/>
            </a:pPr>
            <a:fld id="{7A35A237-FDA5-4E4F-8629-8FFA937B9E5D}" type="datetimeFigureOut">
              <a:rPr lang="zh-CN" altLang="en-US"/>
              <a:pPr>
                <a:defRPr/>
              </a:pPr>
              <a:t>2020/1/8</a:t>
            </a:fld>
            <a:endParaRPr lang="zh-CN" altLang="en-US"/>
          </a:p>
        </p:txBody>
      </p:sp>
      <p:sp>
        <p:nvSpPr>
          <p:cNvPr id="4" name="页脚占位符 4">
            <a:extLst>
              <a:ext uri="{FF2B5EF4-FFF2-40B4-BE49-F238E27FC236}">
                <a16:creationId xmlns:a16="http://schemas.microsoft.com/office/drawing/2014/main" id="{09BB5FEE-54A8-454F-B0D8-3C6F8CE694CE}"/>
              </a:ext>
            </a:extLst>
          </p:cNvPr>
          <p:cNvSpPr>
            <a:spLocks noGrp="1"/>
          </p:cNvSpPr>
          <p:nvPr>
            <p:ph type="ftr" sz="quarter" idx="11"/>
          </p:nvPr>
        </p:nvSpPr>
        <p:spPr/>
        <p:txBody>
          <a:bodyPr/>
          <a:lstStyle>
            <a:lvl1pPr>
              <a:defRPr/>
            </a:lvl1pPr>
          </a:lstStyle>
          <a:p>
            <a:pPr>
              <a:defRPr/>
            </a:pPr>
            <a:endParaRPr lang="zh-CN" altLang="en-US"/>
          </a:p>
        </p:txBody>
      </p:sp>
      <p:sp>
        <p:nvSpPr>
          <p:cNvPr id="5" name="灯片编号占位符 5">
            <a:extLst>
              <a:ext uri="{FF2B5EF4-FFF2-40B4-BE49-F238E27FC236}">
                <a16:creationId xmlns:a16="http://schemas.microsoft.com/office/drawing/2014/main" id="{EB845A68-D28A-4730-BE69-A24A26B4D3A6}"/>
              </a:ext>
            </a:extLst>
          </p:cNvPr>
          <p:cNvSpPr>
            <a:spLocks noGrp="1"/>
          </p:cNvSpPr>
          <p:nvPr>
            <p:ph type="sldNum" sz="quarter" idx="12"/>
          </p:nvPr>
        </p:nvSpPr>
        <p:spPr/>
        <p:txBody>
          <a:bodyPr/>
          <a:lstStyle>
            <a:lvl1pPr>
              <a:defRPr/>
            </a:lvl1pPr>
          </a:lstStyle>
          <a:p>
            <a:pPr>
              <a:defRPr/>
            </a:pPr>
            <a:fld id="{02720805-09B6-40A3-9188-81AD27AEAEBC}" type="slidenum">
              <a:rPr lang="zh-CN" altLang="en-US"/>
              <a:pPr>
                <a:defRPr/>
              </a:pPr>
              <a:t>‹#›</a:t>
            </a:fld>
            <a:endParaRPr lang="zh-CN" altLang="en-US"/>
          </a:p>
        </p:txBody>
      </p:sp>
    </p:spTree>
    <p:extLst>
      <p:ext uri="{BB962C8B-B14F-4D97-AF65-F5344CB8AC3E}">
        <p14:creationId xmlns:p14="http://schemas.microsoft.com/office/powerpoint/2010/main" val="279474512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a:extLst>
              <a:ext uri="{FF2B5EF4-FFF2-40B4-BE49-F238E27FC236}">
                <a16:creationId xmlns:a16="http://schemas.microsoft.com/office/drawing/2014/main" id="{6860BE21-398A-480F-9D40-F72ACBD5BDE2}"/>
              </a:ext>
            </a:extLst>
          </p:cNvPr>
          <p:cNvSpPr>
            <a:spLocks noGrp="1"/>
          </p:cNvSpPr>
          <p:nvPr>
            <p:ph type="dt" sz="half" idx="10"/>
          </p:nvPr>
        </p:nvSpPr>
        <p:spPr/>
        <p:txBody>
          <a:bodyPr/>
          <a:lstStyle>
            <a:lvl1pPr>
              <a:defRPr/>
            </a:lvl1pPr>
          </a:lstStyle>
          <a:p>
            <a:pPr>
              <a:defRPr/>
            </a:pPr>
            <a:fld id="{C2684C9D-6CE1-40AB-AA8B-32B97FA6EA58}" type="datetimeFigureOut">
              <a:rPr lang="zh-CN" altLang="en-US"/>
              <a:pPr>
                <a:defRPr/>
              </a:pPr>
              <a:t>2020/1/8</a:t>
            </a:fld>
            <a:endParaRPr lang="zh-CN" altLang="en-US"/>
          </a:p>
        </p:txBody>
      </p:sp>
      <p:sp>
        <p:nvSpPr>
          <p:cNvPr id="3" name="页脚占位符 4">
            <a:extLst>
              <a:ext uri="{FF2B5EF4-FFF2-40B4-BE49-F238E27FC236}">
                <a16:creationId xmlns:a16="http://schemas.microsoft.com/office/drawing/2014/main" id="{6E7293B0-476F-455D-89D7-34FDBD378DDB}"/>
              </a:ext>
            </a:extLst>
          </p:cNvPr>
          <p:cNvSpPr>
            <a:spLocks noGrp="1"/>
          </p:cNvSpPr>
          <p:nvPr>
            <p:ph type="ftr" sz="quarter" idx="11"/>
          </p:nvPr>
        </p:nvSpPr>
        <p:spPr/>
        <p:txBody>
          <a:bodyPr/>
          <a:lstStyle>
            <a:lvl1pPr>
              <a:defRPr/>
            </a:lvl1pPr>
          </a:lstStyle>
          <a:p>
            <a:pPr>
              <a:defRPr/>
            </a:pPr>
            <a:endParaRPr lang="zh-CN" altLang="en-US"/>
          </a:p>
        </p:txBody>
      </p:sp>
      <p:sp>
        <p:nvSpPr>
          <p:cNvPr id="4" name="灯片编号占位符 5">
            <a:extLst>
              <a:ext uri="{FF2B5EF4-FFF2-40B4-BE49-F238E27FC236}">
                <a16:creationId xmlns:a16="http://schemas.microsoft.com/office/drawing/2014/main" id="{E6936ADD-8D1E-4EC6-A40A-80432B217DB9}"/>
              </a:ext>
            </a:extLst>
          </p:cNvPr>
          <p:cNvSpPr>
            <a:spLocks noGrp="1"/>
          </p:cNvSpPr>
          <p:nvPr>
            <p:ph type="sldNum" sz="quarter" idx="12"/>
          </p:nvPr>
        </p:nvSpPr>
        <p:spPr/>
        <p:txBody>
          <a:bodyPr/>
          <a:lstStyle>
            <a:lvl1pPr>
              <a:defRPr/>
            </a:lvl1pPr>
          </a:lstStyle>
          <a:p>
            <a:pPr>
              <a:defRPr/>
            </a:pPr>
            <a:fld id="{1D295D73-E473-4452-AD44-4722924B595A}" type="slidenum">
              <a:rPr lang="zh-CN" altLang="en-US"/>
              <a:pPr>
                <a:defRPr/>
              </a:pPr>
              <a:t>‹#›</a:t>
            </a:fld>
            <a:endParaRPr lang="zh-CN" altLang="en-US"/>
          </a:p>
        </p:txBody>
      </p:sp>
    </p:spTree>
    <p:extLst>
      <p:ext uri="{BB962C8B-B14F-4D97-AF65-F5344CB8AC3E}">
        <p14:creationId xmlns:p14="http://schemas.microsoft.com/office/powerpoint/2010/main" val="24759932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3">
            <a:extLst>
              <a:ext uri="{FF2B5EF4-FFF2-40B4-BE49-F238E27FC236}">
                <a16:creationId xmlns:a16="http://schemas.microsoft.com/office/drawing/2014/main" id="{E5D04B96-BC9B-4AEF-8632-52019AD781A0}"/>
              </a:ext>
            </a:extLst>
          </p:cNvPr>
          <p:cNvSpPr>
            <a:spLocks noGrp="1"/>
          </p:cNvSpPr>
          <p:nvPr>
            <p:ph type="dt" sz="half" idx="10"/>
          </p:nvPr>
        </p:nvSpPr>
        <p:spPr/>
        <p:txBody>
          <a:bodyPr/>
          <a:lstStyle>
            <a:lvl1pPr>
              <a:defRPr/>
            </a:lvl1pPr>
          </a:lstStyle>
          <a:p>
            <a:pPr>
              <a:defRPr/>
            </a:pPr>
            <a:fld id="{3A55492B-D16D-40A6-8A97-A9FD78033571}" type="datetimeFigureOut">
              <a:rPr lang="zh-CN" altLang="en-US"/>
              <a:pPr>
                <a:defRPr/>
              </a:pPr>
              <a:t>2020/1/8</a:t>
            </a:fld>
            <a:endParaRPr lang="zh-CN" altLang="en-US"/>
          </a:p>
        </p:txBody>
      </p:sp>
      <p:sp>
        <p:nvSpPr>
          <p:cNvPr id="6" name="页脚占位符 4">
            <a:extLst>
              <a:ext uri="{FF2B5EF4-FFF2-40B4-BE49-F238E27FC236}">
                <a16:creationId xmlns:a16="http://schemas.microsoft.com/office/drawing/2014/main" id="{C5C28F72-D5AA-45DF-935C-B2002D485FE3}"/>
              </a:ext>
            </a:extLst>
          </p:cNvPr>
          <p:cNvSpPr>
            <a:spLocks noGrp="1"/>
          </p:cNvSpPr>
          <p:nvPr>
            <p:ph type="ftr" sz="quarter" idx="11"/>
          </p:nvPr>
        </p:nvSpPr>
        <p:spPr/>
        <p:txBody>
          <a:bodyPr/>
          <a:lstStyle>
            <a:lvl1pPr>
              <a:defRPr/>
            </a:lvl1pPr>
          </a:lstStyle>
          <a:p>
            <a:pPr>
              <a:defRPr/>
            </a:pPr>
            <a:endParaRPr lang="zh-CN" altLang="en-US"/>
          </a:p>
        </p:txBody>
      </p:sp>
      <p:sp>
        <p:nvSpPr>
          <p:cNvPr id="7" name="灯片编号占位符 5">
            <a:extLst>
              <a:ext uri="{FF2B5EF4-FFF2-40B4-BE49-F238E27FC236}">
                <a16:creationId xmlns:a16="http://schemas.microsoft.com/office/drawing/2014/main" id="{495BFCC9-EC4F-4BF5-A045-EA38C79AA4B2}"/>
              </a:ext>
            </a:extLst>
          </p:cNvPr>
          <p:cNvSpPr>
            <a:spLocks noGrp="1"/>
          </p:cNvSpPr>
          <p:nvPr>
            <p:ph type="sldNum" sz="quarter" idx="12"/>
          </p:nvPr>
        </p:nvSpPr>
        <p:spPr/>
        <p:txBody>
          <a:bodyPr/>
          <a:lstStyle>
            <a:lvl1pPr>
              <a:defRPr/>
            </a:lvl1pPr>
          </a:lstStyle>
          <a:p>
            <a:pPr>
              <a:defRPr/>
            </a:pPr>
            <a:fld id="{33FF2378-B367-4A6E-BF13-60252799187F}" type="slidenum">
              <a:rPr lang="zh-CN" altLang="en-US"/>
              <a:pPr>
                <a:defRPr/>
              </a:pPr>
              <a:t>‹#›</a:t>
            </a:fld>
            <a:endParaRPr lang="zh-CN" altLang="en-US"/>
          </a:p>
        </p:txBody>
      </p:sp>
    </p:spTree>
    <p:extLst>
      <p:ext uri="{BB962C8B-B14F-4D97-AF65-F5344CB8AC3E}">
        <p14:creationId xmlns:p14="http://schemas.microsoft.com/office/powerpoint/2010/main" val="105010588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3">
            <a:extLst>
              <a:ext uri="{FF2B5EF4-FFF2-40B4-BE49-F238E27FC236}">
                <a16:creationId xmlns:a16="http://schemas.microsoft.com/office/drawing/2014/main" id="{DA4DC5BA-3FE0-4CE1-B609-97B7CD40D86E}"/>
              </a:ext>
            </a:extLst>
          </p:cNvPr>
          <p:cNvSpPr>
            <a:spLocks noGrp="1"/>
          </p:cNvSpPr>
          <p:nvPr>
            <p:ph type="dt" sz="half" idx="10"/>
          </p:nvPr>
        </p:nvSpPr>
        <p:spPr/>
        <p:txBody>
          <a:bodyPr/>
          <a:lstStyle>
            <a:lvl1pPr>
              <a:defRPr/>
            </a:lvl1pPr>
          </a:lstStyle>
          <a:p>
            <a:pPr>
              <a:defRPr/>
            </a:pPr>
            <a:fld id="{5E421A40-57A2-4229-836F-E3DFD395AD7E}" type="datetimeFigureOut">
              <a:rPr lang="zh-CN" altLang="en-US"/>
              <a:pPr>
                <a:defRPr/>
              </a:pPr>
              <a:t>2020/1/8</a:t>
            </a:fld>
            <a:endParaRPr lang="zh-CN" altLang="en-US"/>
          </a:p>
        </p:txBody>
      </p:sp>
      <p:sp>
        <p:nvSpPr>
          <p:cNvPr id="6" name="页脚占位符 4">
            <a:extLst>
              <a:ext uri="{FF2B5EF4-FFF2-40B4-BE49-F238E27FC236}">
                <a16:creationId xmlns:a16="http://schemas.microsoft.com/office/drawing/2014/main" id="{F03F27F1-4A9F-42EC-B928-89D67AFDA08B}"/>
              </a:ext>
            </a:extLst>
          </p:cNvPr>
          <p:cNvSpPr>
            <a:spLocks noGrp="1"/>
          </p:cNvSpPr>
          <p:nvPr>
            <p:ph type="ftr" sz="quarter" idx="11"/>
          </p:nvPr>
        </p:nvSpPr>
        <p:spPr/>
        <p:txBody>
          <a:bodyPr/>
          <a:lstStyle>
            <a:lvl1pPr>
              <a:defRPr/>
            </a:lvl1pPr>
          </a:lstStyle>
          <a:p>
            <a:pPr>
              <a:defRPr/>
            </a:pPr>
            <a:endParaRPr lang="zh-CN" altLang="en-US"/>
          </a:p>
        </p:txBody>
      </p:sp>
      <p:sp>
        <p:nvSpPr>
          <p:cNvPr id="7" name="灯片编号占位符 5">
            <a:extLst>
              <a:ext uri="{FF2B5EF4-FFF2-40B4-BE49-F238E27FC236}">
                <a16:creationId xmlns:a16="http://schemas.microsoft.com/office/drawing/2014/main" id="{820B3BBC-CDB3-43AF-897D-BC1B1E703BA8}"/>
              </a:ext>
            </a:extLst>
          </p:cNvPr>
          <p:cNvSpPr>
            <a:spLocks noGrp="1"/>
          </p:cNvSpPr>
          <p:nvPr>
            <p:ph type="sldNum" sz="quarter" idx="12"/>
          </p:nvPr>
        </p:nvSpPr>
        <p:spPr/>
        <p:txBody>
          <a:bodyPr/>
          <a:lstStyle>
            <a:lvl1pPr>
              <a:defRPr/>
            </a:lvl1pPr>
          </a:lstStyle>
          <a:p>
            <a:pPr>
              <a:defRPr/>
            </a:pPr>
            <a:fld id="{094D16BF-E4B0-405F-8113-1244D9383A7D}" type="slidenum">
              <a:rPr lang="zh-CN" altLang="en-US"/>
              <a:pPr>
                <a:defRPr/>
              </a:pPr>
              <a:t>‹#›</a:t>
            </a:fld>
            <a:endParaRPr lang="zh-CN" altLang="en-US"/>
          </a:p>
        </p:txBody>
      </p:sp>
    </p:spTree>
    <p:extLst>
      <p:ext uri="{BB962C8B-B14F-4D97-AF65-F5344CB8AC3E}">
        <p14:creationId xmlns:p14="http://schemas.microsoft.com/office/powerpoint/2010/main" val="305107760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标题占位符 1">
            <a:extLst>
              <a:ext uri="{FF2B5EF4-FFF2-40B4-BE49-F238E27FC236}">
                <a16:creationId xmlns:a16="http://schemas.microsoft.com/office/drawing/2014/main" id="{E1ACF5FB-9083-47F3-AB7D-082964DE26ED}"/>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a:t>单击此处编辑母版标题样式</a:t>
            </a:r>
          </a:p>
        </p:txBody>
      </p:sp>
      <p:sp>
        <p:nvSpPr>
          <p:cNvPr id="1027" name="文本占位符 2">
            <a:extLst>
              <a:ext uri="{FF2B5EF4-FFF2-40B4-BE49-F238E27FC236}">
                <a16:creationId xmlns:a16="http://schemas.microsoft.com/office/drawing/2014/main" id="{BE2D7893-719E-4473-A620-9E3F6952C49E}"/>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9EFC38BB-CD7C-447F-A8F2-216A78E0150C}"/>
              </a:ext>
            </a:extLst>
          </p:cNvPr>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tx1">
                    <a:tint val="75000"/>
                  </a:schemeClr>
                </a:solidFill>
                <a:latin typeface="+mn-lt"/>
                <a:ea typeface="+mn-ea"/>
              </a:defRPr>
            </a:lvl1pPr>
          </a:lstStyle>
          <a:p>
            <a:pPr>
              <a:defRPr/>
            </a:pPr>
            <a:fld id="{6B89263D-8764-4E4E-B6BF-4626E1BEC58E}" type="datetimeFigureOut">
              <a:rPr lang="zh-CN" altLang="en-US"/>
              <a:pPr>
                <a:defRPr/>
              </a:pPr>
              <a:t>2020/1/8</a:t>
            </a:fld>
            <a:endParaRPr lang="zh-CN" altLang="en-US"/>
          </a:p>
        </p:txBody>
      </p:sp>
      <p:sp>
        <p:nvSpPr>
          <p:cNvPr id="5" name="页脚占位符 4">
            <a:extLst>
              <a:ext uri="{FF2B5EF4-FFF2-40B4-BE49-F238E27FC236}">
                <a16:creationId xmlns:a16="http://schemas.microsoft.com/office/drawing/2014/main" id="{529E8F91-9E5E-47C7-B299-638E5EE412B4}"/>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defRPr>
            </a:lvl1pPr>
          </a:lstStyle>
          <a:p>
            <a:pPr>
              <a:defRPr/>
            </a:pPr>
            <a:endParaRPr lang="zh-CN" altLang="en-US"/>
          </a:p>
        </p:txBody>
      </p:sp>
      <p:sp>
        <p:nvSpPr>
          <p:cNvPr id="6" name="灯片编号占位符 5">
            <a:extLst>
              <a:ext uri="{FF2B5EF4-FFF2-40B4-BE49-F238E27FC236}">
                <a16:creationId xmlns:a16="http://schemas.microsoft.com/office/drawing/2014/main" id="{62F62D18-D823-476C-B22F-BA0B5E734707}"/>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latin typeface="Calibri" panose="020F0502020204030204" pitchFamily="34" charset="0"/>
              </a:defRPr>
            </a:lvl1pPr>
          </a:lstStyle>
          <a:p>
            <a:pPr>
              <a:defRPr/>
            </a:pPr>
            <a:fld id="{B72BB795-E6F5-49C4-871D-5C1813B92AA2}"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788" r:id="rId1"/>
    <p:sldLayoutId id="2147483789" r:id="rId2"/>
    <p:sldLayoutId id="2147483779" r:id="rId3"/>
    <p:sldLayoutId id="2147483780" r:id="rId4"/>
    <p:sldLayoutId id="2147483781" r:id="rId5"/>
    <p:sldLayoutId id="2147483782" r:id="rId6"/>
    <p:sldLayoutId id="2147483783" r:id="rId7"/>
    <p:sldLayoutId id="2147483784" r:id="rId8"/>
    <p:sldLayoutId id="2147483785" r:id="rId9"/>
    <p:sldLayoutId id="2147483786" r:id="rId10"/>
    <p:sldLayoutId id="2147483787"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ea typeface="宋体" charset="-122"/>
        </a:defRPr>
      </a:lvl2pPr>
      <a:lvl3pPr algn="ctr" rtl="0" eaLnBrk="0" fontAlgn="base" hangingPunct="0">
        <a:spcBef>
          <a:spcPct val="0"/>
        </a:spcBef>
        <a:spcAft>
          <a:spcPct val="0"/>
        </a:spcAft>
        <a:defRPr sz="4400">
          <a:solidFill>
            <a:schemeClr val="tx1"/>
          </a:solidFill>
          <a:latin typeface="Calibri" pitchFamily="34" charset="0"/>
          <a:ea typeface="宋体" charset="-122"/>
        </a:defRPr>
      </a:lvl3pPr>
      <a:lvl4pPr algn="ctr" rtl="0" eaLnBrk="0" fontAlgn="base" hangingPunct="0">
        <a:spcBef>
          <a:spcPct val="0"/>
        </a:spcBef>
        <a:spcAft>
          <a:spcPct val="0"/>
        </a:spcAft>
        <a:defRPr sz="4400">
          <a:solidFill>
            <a:schemeClr val="tx1"/>
          </a:solidFill>
          <a:latin typeface="Calibri" pitchFamily="34" charset="0"/>
          <a:ea typeface="宋体" charset="-122"/>
        </a:defRPr>
      </a:lvl4pPr>
      <a:lvl5pPr algn="ctr" rtl="0" eaLnBrk="0" fontAlgn="base" hangingPunct="0">
        <a:spcBef>
          <a:spcPct val="0"/>
        </a:spcBef>
        <a:spcAft>
          <a:spcPct val="0"/>
        </a:spcAft>
        <a:defRPr sz="4400">
          <a:solidFill>
            <a:schemeClr val="tx1"/>
          </a:solidFill>
          <a:latin typeface="Calibri" pitchFamily="34" charset="0"/>
          <a:ea typeface="宋体" charset="-122"/>
        </a:defRPr>
      </a:lvl5pPr>
      <a:lvl6pPr marL="457200" algn="ctr" rtl="0" fontAlgn="base">
        <a:spcBef>
          <a:spcPct val="0"/>
        </a:spcBef>
        <a:spcAft>
          <a:spcPct val="0"/>
        </a:spcAft>
        <a:defRPr sz="4400">
          <a:solidFill>
            <a:schemeClr val="tx1"/>
          </a:solidFill>
          <a:latin typeface="Calibri" pitchFamily="34" charset="0"/>
          <a:ea typeface="宋体" charset="-122"/>
        </a:defRPr>
      </a:lvl6pPr>
      <a:lvl7pPr marL="914400" algn="ctr" rtl="0" fontAlgn="base">
        <a:spcBef>
          <a:spcPct val="0"/>
        </a:spcBef>
        <a:spcAft>
          <a:spcPct val="0"/>
        </a:spcAft>
        <a:defRPr sz="4400">
          <a:solidFill>
            <a:schemeClr val="tx1"/>
          </a:solidFill>
          <a:latin typeface="Calibri" pitchFamily="34" charset="0"/>
          <a:ea typeface="宋体" charset="-122"/>
        </a:defRPr>
      </a:lvl7pPr>
      <a:lvl8pPr marL="1371600" algn="ctr" rtl="0" fontAlgn="base">
        <a:spcBef>
          <a:spcPct val="0"/>
        </a:spcBef>
        <a:spcAft>
          <a:spcPct val="0"/>
        </a:spcAft>
        <a:defRPr sz="4400">
          <a:solidFill>
            <a:schemeClr val="tx1"/>
          </a:solidFill>
          <a:latin typeface="Calibri" pitchFamily="34" charset="0"/>
          <a:ea typeface="宋体" charset="-122"/>
        </a:defRPr>
      </a:lvl8pPr>
      <a:lvl9pPr marL="1828800" algn="ctr" rtl="0" fontAlgn="base">
        <a:spcBef>
          <a:spcPct val="0"/>
        </a:spcBef>
        <a:spcAft>
          <a:spcPct val="0"/>
        </a:spcAft>
        <a:defRPr sz="4400">
          <a:solidFill>
            <a:schemeClr val="tx1"/>
          </a:solidFill>
          <a:latin typeface="Calibri" pitchFamily="34" charset="0"/>
          <a:ea typeface="宋体"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hyperlink" Target="http://phenix.it-sudparis.eu/jvet/doc_end_user/current_document.php?id=5810" TargetMode="Externa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hyperlink" Target="http://phenix.it-sudparis.eu/jvet/doc_end_user/current_document.php?id=9008"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3DD42117-BD79-4970-90B0-F25CCC030EB6}"/>
              </a:ext>
            </a:extLst>
          </p:cNvPr>
          <p:cNvSpPr>
            <a:spLocks noGrp="1"/>
          </p:cNvSpPr>
          <p:nvPr>
            <p:ph type="ctrTitle"/>
          </p:nvPr>
        </p:nvSpPr>
        <p:spPr>
          <a:xfrm>
            <a:off x="685800" y="1484785"/>
            <a:ext cx="7772400" cy="2115666"/>
          </a:xfrm>
        </p:spPr>
        <p:txBody>
          <a:bodyPr/>
          <a:lstStyle/>
          <a:p>
            <a:pPr eaLnBrk="1" hangingPunct="1"/>
            <a:r>
              <a:rPr lang="en-CA" sz="2800" dirty="0"/>
              <a:t>JVET-Q0</a:t>
            </a:r>
            <a:r>
              <a:rPr lang="en-US" altLang="zh-CN" sz="2800" dirty="0"/>
              <a:t>505</a:t>
            </a:r>
            <a:r>
              <a:rPr lang="en-CA" sz="2800" dirty="0"/>
              <a:t> </a:t>
            </a:r>
            <a:r>
              <a:rPr lang="en-CA" altLang="zh-CN" sz="2800" dirty="0"/>
              <a:t>AHG15</a:t>
            </a:r>
            <a:br>
              <a:rPr lang="en-CA" sz="3600" b="1" dirty="0"/>
            </a:br>
            <a:r>
              <a:rPr lang="en-CA" altLang="zh-CN" b="1" dirty="0"/>
              <a:t>Improvement for Quantization Matrix Signaling</a:t>
            </a:r>
            <a:endParaRPr lang="en-US" altLang="en-US" sz="3600" dirty="0">
              <a:ea typeface="宋体" panose="02010600030101010101" pitchFamily="2" charset="-122"/>
            </a:endParaRPr>
          </a:p>
        </p:txBody>
      </p:sp>
      <p:sp>
        <p:nvSpPr>
          <p:cNvPr id="3" name="Subtitle 2">
            <a:extLst>
              <a:ext uri="{FF2B5EF4-FFF2-40B4-BE49-F238E27FC236}">
                <a16:creationId xmlns:a16="http://schemas.microsoft.com/office/drawing/2014/main" id="{48151283-A4C9-42E4-AF09-35698F458E94}"/>
              </a:ext>
            </a:extLst>
          </p:cNvPr>
          <p:cNvSpPr>
            <a:spLocks noGrp="1"/>
          </p:cNvSpPr>
          <p:nvPr>
            <p:ph type="subTitle" idx="1"/>
          </p:nvPr>
        </p:nvSpPr>
        <p:spPr>
          <a:xfrm>
            <a:off x="1187624" y="3886200"/>
            <a:ext cx="6912768" cy="1752600"/>
          </a:xfrm>
        </p:spPr>
        <p:txBody>
          <a:bodyPr rtlCol="0">
            <a:normAutofit/>
          </a:bodyPr>
          <a:lstStyle/>
          <a:p>
            <a:r>
              <a:rPr lang="en-CA" altLang="zh-CN" dirty="0"/>
              <a:t>H</a:t>
            </a:r>
            <a:r>
              <a:rPr lang="en-US" altLang="zh-CN" dirty="0"/>
              <a:t>.</a:t>
            </a:r>
            <a:r>
              <a:rPr lang="en-CA" altLang="zh-CN" dirty="0"/>
              <a:t> Zhang</a:t>
            </a:r>
            <a:r>
              <a:rPr lang="en-US" dirty="0"/>
              <a:t>, X. Li, </a:t>
            </a:r>
            <a:r>
              <a:rPr lang="en-US" altLang="zh-TW" dirty="0"/>
              <a:t>G. Li,</a:t>
            </a:r>
            <a:r>
              <a:rPr lang="en-US" dirty="0"/>
              <a:t> </a:t>
            </a:r>
            <a:r>
              <a:rPr lang="en-CA" altLang="zh-CN" dirty="0"/>
              <a:t>L. Li, </a:t>
            </a:r>
            <a:r>
              <a:rPr lang="en-US" dirty="0"/>
              <a:t>S. Liu</a:t>
            </a:r>
          </a:p>
          <a:p>
            <a:pPr>
              <a:defRPr/>
            </a:pPr>
            <a:r>
              <a:rPr lang="en-US" dirty="0"/>
              <a:t>2020</a:t>
            </a:r>
            <a:r>
              <a:rPr lang="en-US" altLang="zh-CN" dirty="0"/>
              <a:t>/1</a:t>
            </a:r>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12095AB-189A-4E5F-BFC1-CBF90AF59BC9}"/>
              </a:ext>
            </a:extLst>
          </p:cNvPr>
          <p:cNvSpPr>
            <a:spLocks noGrp="1"/>
          </p:cNvSpPr>
          <p:nvPr>
            <p:ph type="title"/>
          </p:nvPr>
        </p:nvSpPr>
        <p:spPr/>
        <p:txBody>
          <a:bodyPr/>
          <a:lstStyle/>
          <a:p>
            <a:r>
              <a:rPr lang="en-US" altLang="zh-CN" dirty="0"/>
              <a:t>HEVC QMs</a:t>
            </a:r>
            <a:endParaRPr lang="zh-CN" altLang="en-US" dirty="0"/>
          </a:p>
        </p:txBody>
      </p:sp>
      <p:sp>
        <p:nvSpPr>
          <p:cNvPr id="3" name="内容占位符 2">
            <a:extLst>
              <a:ext uri="{FF2B5EF4-FFF2-40B4-BE49-F238E27FC236}">
                <a16:creationId xmlns:a16="http://schemas.microsoft.com/office/drawing/2014/main" id="{67AA0FE8-594D-46A8-BC7A-41397F81C3CE}"/>
              </a:ext>
            </a:extLst>
          </p:cNvPr>
          <p:cNvSpPr>
            <a:spLocks noGrp="1"/>
          </p:cNvSpPr>
          <p:nvPr>
            <p:ph idx="1"/>
          </p:nvPr>
        </p:nvSpPr>
        <p:spPr/>
        <p:txBody>
          <a:bodyPr/>
          <a:lstStyle/>
          <a:p>
            <a:endParaRPr lang="zh-CN" altLang="en-US"/>
          </a:p>
        </p:txBody>
      </p:sp>
      <p:pic>
        <p:nvPicPr>
          <p:cNvPr id="4" name="图片 3">
            <a:extLst>
              <a:ext uri="{FF2B5EF4-FFF2-40B4-BE49-F238E27FC236}">
                <a16:creationId xmlns:a16="http://schemas.microsoft.com/office/drawing/2014/main" id="{93104B2A-5BB4-4BE1-AEDE-5666B8EECA81}"/>
              </a:ext>
            </a:extLst>
          </p:cNvPr>
          <p:cNvPicPr>
            <a:picLocks noChangeAspect="1"/>
          </p:cNvPicPr>
          <p:nvPr/>
        </p:nvPicPr>
        <p:blipFill rotWithShape="1">
          <a:blip r:embed="rId2"/>
          <a:srcRect r="1570" b="15839"/>
          <a:stretch/>
        </p:blipFill>
        <p:spPr>
          <a:xfrm>
            <a:off x="107504" y="1624405"/>
            <a:ext cx="8964488" cy="3657600"/>
          </a:xfrm>
          <a:prstGeom prst="rect">
            <a:avLst/>
          </a:prstGeom>
        </p:spPr>
      </p:pic>
    </p:spTree>
    <p:extLst>
      <p:ext uri="{BB962C8B-B14F-4D97-AF65-F5344CB8AC3E}">
        <p14:creationId xmlns:p14="http://schemas.microsoft.com/office/powerpoint/2010/main" val="75419778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id="{955E01C7-88B2-47C8-95EE-E110B1129139}"/>
              </a:ext>
            </a:extLst>
          </p:cNvPr>
          <p:cNvPicPr>
            <a:picLocks noChangeAspect="1"/>
          </p:cNvPicPr>
          <p:nvPr/>
        </p:nvPicPr>
        <p:blipFill>
          <a:blip r:embed="rId2"/>
          <a:stretch>
            <a:fillRect/>
          </a:stretch>
        </p:blipFill>
        <p:spPr>
          <a:xfrm>
            <a:off x="1259632" y="2931778"/>
            <a:ext cx="6202702" cy="3342897"/>
          </a:xfrm>
          <a:prstGeom prst="rect">
            <a:avLst/>
          </a:prstGeom>
        </p:spPr>
      </p:pic>
      <p:pic>
        <p:nvPicPr>
          <p:cNvPr id="7" name="图片 6">
            <a:extLst>
              <a:ext uri="{FF2B5EF4-FFF2-40B4-BE49-F238E27FC236}">
                <a16:creationId xmlns:a16="http://schemas.microsoft.com/office/drawing/2014/main" id="{A8AF8BDD-4461-4243-AE80-7752A022D039}"/>
              </a:ext>
            </a:extLst>
          </p:cNvPr>
          <p:cNvPicPr>
            <a:picLocks noChangeAspect="1"/>
          </p:cNvPicPr>
          <p:nvPr/>
        </p:nvPicPr>
        <p:blipFill>
          <a:blip r:embed="rId3"/>
          <a:stretch>
            <a:fillRect/>
          </a:stretch>
        </p:blipFill>
        <p:spPr>
          <a:xfrm>
            <a:off x="1681666" y="836712"/>
            <a:ext cx="5733193" cy="2398000"/>
          </a:xfrm>
          <a:prstGeom prst="rect">
            <a:avLst/>
          </a:prstGeom>
        </p:spPr>
      </p:pic>
      <p:sp>
        <p:nvSpPr>
          <p:cNvPr id="2" name="文本框 1">
            <a:extLst>
              <a:ext uri="{FF2B5EF4-FFF2-40B4-BE49-F238E27FC236}">
                <a16:creationId xmlns:a16="http://schemas.microsoft.com/office/drawing/2014/main" id="{D00EBCD6-B2FD-4A8F-99D0-F44E8529CF63}"/>
              </a:ext>
            </a:extLst>
          </p:cNvPr>
          <p:cNvSpPr txBox="1"/>
          <p:nvPr/>
        </p:nvSpPr>
        <p:spPr>
          <a:xfrm>
            <a:off x="539552" y="6111978"/>
            <a:ext cx="8208912" cy="576064"/>
          </a:xfrm>
          <a:prstGeom prst="rect">
            <a:avLst/>
          </a:prstGeom>
          <a:noFill/>
        </p:spPr>
        <p:txBody>
          <a:bodyPr wrap="square" rtlCol="0">
            <a:spAutoFit/>
          </a:bodyPr>
          <a:lstStyle/>
          <a:p>
            <a:endParaRPr lang="zh-CN" altLang="en-US" dirty="0"/>
          </a:p>
        </p:txBody>
      </p:sp>
      <p:sp>
        <p:nvSpPr>
          <p:cNvPr id="5" name="Title 1">
            <a:extLst>
              <a:ext uri="{FF2B5EF4-FFF2-40B4-BE49-F238E27FC236}">
                <a16:creationId xmlns:a16="http://schemas.microsoft.com/office/drawing/2014/main" id="{F4F29DFE-1EF2-4083-B437-EFCC8C9A2E69}"/>
              </a:ext>
            </a:extLst>
          </p:cNvPr>
          <p:cNvSpPr>
            <a:spLocks noGrp="1"/>
          </p:cNvSpPr>
          <p:nvPr>
            <p:ph type="title"/>
          </p:nvPr>
        </p:nvSpPr>
        <p:spPr>
          <a:xfrm>
            <a:off x="323528" y="-27384"/>
            <a:ext cx="8229600" cy="1143000"/>
          </a:xfrm>
        </p:spPr>
        <p:txBody>
          <a:bodyPr/>
          <a:lstStyle/>
          <a:p>
            <a:r>
              <a:rPr lang="en-US" dirty="0"/>
              <a:t>Supplement  data</a:t>
            </a:r>
          </a:p>
        </p:txBody>
      </p:sp>
    </p:spTree>
    <p:extLst>
      <p:ext uri="{BB962C8B-B14F-4D97-AF65-F5344CB8AC3E}">
        <p14:creationId xmlns:p14="http://schemas.microsoft.com/office/powerpoint/2010/main" val="77474140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976ABE83-2CC8-48B1-B699-6E9A8B27BB88}"/>
              </a:ext>
            </a:extLst>
          </p:cNvPr>
          <p:cNvPicPr>
            <a:picLocks noChangeAspect="1"/>
          </p:cNvPicPr>
          <p:nvPr/>
        </p:nvPicPr>
        <p:blipFill>
          <a:blip r:embed="rId2"/>
          <a:stretch>
            <a:fillRect/>
          </a:stretch>
        </p:blipFill>
        <p:spPr>
          <a:xfrm>
            <a:off x="1705403" y="824827"/>
            <a:ext cx="5733193" cy="5208345"/>
          </a:xfrm>
          <a:prstGeom prst="rect">
            <a:avLst/>
          </a:prstGeom>
        </p:spPr>
      </p:pic>
      <p:sp>
        <p:nvSpPr>
          <p:cNvPr id="3" name="Title 1">
            <a:extLst>
              <a:ext uri="{FF2B5EF4-FFF2-40B4-BE49-F238E27FC236}">
                <a16:creationId xmlns:a16="http://schemas.microsoft.com/office/drawing/2014/main" id="{FED6980C-E460-41C9-9779-E7E5DA8A99E9}"/>
              </a:ext>
            </a:extLst>
          </p:cNvPr>
          <p:cNvSpPr>
            <a:spLocks noGrp="1"/>
          </p:cNvSpPr>
          <p:nvPr>
            <p:ph type="title"/>
          </p:nvPr>
        </p:nvSpPr>
        <p:spPr>
          <a:xfrm>
            <a:off x="323528" y="-27384"/>
            <a:ext cx="8229600" cy="1143000"/>
          </a:xfrm>
        </p:spPr>
        <p:txBody>
          <a:bodyPr/>
          <a:lstStyle/>
          <a:p>
            <a:r>
              <a:rPr lang="en-US" dirty="0"/>
              <a:t>Supplement  data</a:t>
            </a:r>
          </a:p>
        </p:txBody>
      </p:sp>
    </p:spTree>
    <p:extLst>
      <p:ext uri="{BB962C8B-B14F-4D97-AF65-F5344CB8AC3E}">
        <p14:creationId xmlns:p14="http://schemas.microsoft.com/office/powerpoint/2010/main" val="371044714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F7A3CFD-F1B6-452C-BC0C-E6F357399158}"/>
              </a:ext>
            </a:extLst>
          </p:cNvPr>
          <p:cNvSpPr>
            <a:spLocks noGrp="1"/>
          </p:cNvSpPr>
          <p:nvPr>
            <p:ph type="title"/>
          </p:nvPr>
        </p:nvSpPr>
        <p:spPr/>
        <p:txBody>
          <a:bodyPr/>
          <a:lstStyle/>
          <a:p>
            <a:r>
              <a:rPr lang="en-US" altLang="zh-CN" dirty="0"/>
              <a:t>Meeting notes on default matrix</a:t>
            </a:r>
            <a:endParaRPr lang="zh-CN" altLang="en-US" dirty="0"/>
          </a:p>
        </p:txBody>
      </p:sp>
      <p:sp>
        <p:nvSpPr>
          <p:cNvPr id="3" name="内容占位符 2">
            <a:extLst>
              <a:ext uri="{FF2B5EF4-FFF2-40B4-BE49-F238E27FC236}">
                <a16:creationId xmlns:a16="http://schemas.microsoft.com/office/drawing/2014/main" id="{574804CB-3914-4479-ABDB-09604693FD7F}"/>
              </a:ext>
            </a:extLst>
          </p:cNvPr>
          <p:cNvSpPr>
            <a:spLocks noGrp="1"/>
          </p:cNvSpPr>
          <p:nvPr>
            <p:ph idx="1"/>
          </p:nvPr>
        </p:nvSpPr>
        <p:spPr/>
        <p:txBody>
          <a:bodyPr/>
          <a:lstStyle/>
          <a:p>
            <a:r>
              <a:rPr lang="en-US" altLang="zh-CN" sz="1600" dirty="0">
                <a:hlinkClick r:id="rId2"/>
              </a:rPr>
              <a:t>JVET-N0090</a:t>
            </a:r>
            <a:r>
              <a:rPr lang="en-US" altLang="zh-CN" sz="1600" dirty="0"/>
              <a:t> CE7-related: Support of </a:t>
            </a:r>
            <a:r>
              <a:rPr lang="en-US" altLang="zh-CN" sz="1600" dirty="0" err="1"/>
              <a:t>signalling</a:t>
            </a:r>
            <a:r>
              <a:rPr lang="en-US" altLang="zh-CN" sz="1600" dirty="0"/>
              <a:t> default and user-defined scaling matrices [O. </a:t>
            </a:r>
            <a:r>
              <a:rPr lang="en-US" altLang="zh-CN" sz="1600" dirty="0" err="1"/>
              <a:t>Chubach</a:t>
            </a:r>
            <a:r>
              <a:rPr lang="en-US" altLang="zh-CN" sz="1600" dirty="0"/>
              <a:t>, C.-Y. Lai, C.-Y. Chen, T.-D. Chuang, C.-W. Hsu, Y.-W. Huang, S.-M. Lei (MediaTek)] </a:t>
            </a:r>
            <a:r>
              <a:rPr lang="en-US" altLang="zh-CN" sz="1600" dirty="0">
                <a:highlight>
                  <a:srgbClr val="FFFF00"/>
                </a:highlight>
              </a:rPr>
              <a:t>There is no need to transfer the default matrices from HEVC, as it is unclear that they are practically used – default should be flat matrices.</a:t>
            </a:r>
          </a:p>
          <a:p>
            <a:endParaRPr lang="en-US" altLang="zh-CN" sz="1600" dirty="0">
              <a:highlight>
                <a:srgbClr val="FFFF00"/>
              </a:highlight>
            </a:endParaRPr>
          </a:p>
          <a:p>
            <a:endParaRPr lang="en-US" altLang="zh-CN" sz="1600" dirty="0">
              <a:highlight>
                <a:srgbClr val="FFFF00"/>
              </a:highlight>
            </a:endParaRPr>
          </a:p>
          <a:p>
            <a:endParaRPr lang="zh-CN" altLang="zh-CN" sz="1600" dirty="0">
              <a:highlight>
                <a:srgbClr val="FFFF00"/>
              </a:highlight>
            </a:endParaRPr>
          </a:p>
          <a:p>
            <a:endParaRPr lang="zh-CN" altLang="en-US" sz="1600" dirty="0"/>
          </a:p>
        </p:txBody>
      </p:sp>
    </p:spTree>
    <p:extLst>
      <p:ext uri="{BB962C8B-B14F-4D97-AF65-F5344CB8AC3E}">
        <p14:creationId xmlns:p14="http://schemas.microsoft.com/office/powerpoint/2010/main" val="117882129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C9317FF-7241-4D15-AFBD-D4C153E4270A}"/>
              </a:ext>
            </a:extLst>
          </p:cNvPr>
          <p:cNvSpPr>
            <a:spLocks noGrp="1"/>
          </p:cNvSpPr>
          <p:nvPr>
            <p:ph type="title"/>
          </p:nvPr>
        </p:nvSpPr>
        <p:spPr/>
        <p:txBody>
          <a:bodyPr/>
          <a:lstStyle/>
          <a:p>
            <a:r>
              <a:rPr lang="en-US" altLang="zh-CN" dirty="0"/>
              <a:t>Test material explanation </a:t>
            </a:r>
            <a:endParaRPr lang="zh-CN" altLang="en-US" dirty="0"/>
          </a:p>
        </p:txBody>
      </p:sp>
      <p:sp>
        <p:nvSpPr>
          <p:cNvPr id="3" name="内容占位符 2">
            <a:extLst>
              <a:ext uri="{FF2B5EF4-FFF2-40B4-BE49-F238E27FC236}">
                <a16:creationId xmlns:a16="http://schemas.microsoft.com/office/drawing/2014/main" id="{267ECAE4-FBA9-4D73-8140-33AE94222F24}"/>
              </a:ext>
            </a:extLst>
          </p:cNvPr>
          <p:cNvSpPr>
            <a:spLocks noGrp="1"/>
          </p:cNvSpPr>
          <p:nvPr>
            <p:ph idx="1"/>
          </p:nvPr>
        </p:nvSpPr>
        <p:spPr/>
        <p:txBody>
          <a:bodyPr/>
          <a:lstStyle/>
          <a:p>
            <a:pPr algn="just"/>
            <a:r>
              <a:rPr lang="en-CA" altLang="zh-CN" sz="2000" dirty="0"/>
              <a:t>Additionally, when JVET-O0223 [1] extends the test matrices to VVC needs, size-2 matrices have been down-sampled from size-4 matrices, size-32 has been moved to size-64, and size-32 has be copied from size-16. Consequently, lots of signaled quantization matrices provided by JVET-O0223 [1] (VVC test set) are identical.</a:t>
            </a:r>
            <a:endParaRPr lang="zh-CN" altLang="en-US" sz="2000" dirty="0"/>
          </a:p>
        </p:txBody>
      </p:sp>
    </p:spTree>
    <p:extLst>
      <p:ext uri="{BB962C8B-B14F-4D97-AF65-F5344CB8AC3E}">
        <p14:creationId xmlns:p14="http://schemas.microsoft.com/office/powerpoint/2010/main" val="45715033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841D1A84-2FE5-4CB2-BAC7-C5411BDB8EE2}"/>
              </a:ext>
            </a:extLst>
          </p:cNvPr>
          <p:cNvSpPr>
            <a:spLocks noGrp="1"/>
          </p:cNvSpPr>
          <p:nvPr>
            <p:ph type="title"/>
          </p:nvPr>
        </p:nvSpPr>
        <p:spPr>
          <a:xfrm>
            <a:off x="457200" y="274638"/>
            <a:ext cx="8229600" cy="778098"/>
          </a:xfrm>
        </p:spPr>
        <p:txBody>
          <a:bodyPr/>
          <a:lstStyle/>
          <a:p>
            <a:r>
              <a:rPr lang="en-US" altLang="en-US" dirty="0">
                <a:ea typeface="宋体" panose="02010600030101010101" pitchFamily="2" charset="-122"/>
              </a:rPr>
              <a:t>Introduction</a:t>
            </a:r>
          </a:p>
        </p:txBody>
      </p:sp>
      <p:sp>
        <p:nvSpPr>
          <p:cNvPr id="7171" name="Content Placeholder 2">
            <a:extLst>
              <a:ext uri="{FF2B5EF4-FFF2-40B4-BE49-F238E27FC236}">
                <a16:creationId xmlns:a16="http://schemas.microsoft.com/office/drawing/2014/main" id="{C11C983A-B855-483F-85A9-05192B52B49A}"/>
              </a:ext>
            </a:extLst>
          </p:cNvPr>
          <p:cNvSpPr>
            <a:spLocks noGrp="1"/>
          </p:cNvSpPr>
          <p:nvPr>
            <p:ph idx="1"/>
          </p:nvPr>
        </p:nvSpPr>
        <p:spPr>
          <a:xfrm>
            <a:off x="215516" y="969721"/>
            <a:ext cx="8712967" cy="5494622"/>
          </a:xfrm>
        </p:spPr>
        <p:txBody>
          <a:bodyPr/>
          <a:lstStyle/>
          <a:p>
            <a:r>
              <a:rPr lang="en-CA" altLang="zh-CN" dirty="0"/>
              <a:t>Quantization matrix (QM) signaling</a:t>
            </a:r>
          </a:p>
          <a:p>
            <a:pPr lvl="1">
              <a:buFont typeface="Wingdings" panose="05000000000000000000" pitchFamily="2" charset="2"/>
              <a:buChar char="Ø"/>
            </a:pPr>
            <a:r>
              <a:rPr lang="en-CA" altLang="zh-CN" sz="2400" dirty="0"/>
              <a:t>Always signal 28 QMs, Transform size 2x2 to 64x64.</a:t>
            </a:r>
          </a:p>
          <a:p>
            <a:pPr marL="457200" lvl="1" indent="0">
              <a:buNone/>
            </a:pPr>
            <a:endParaRPr lang="en-CA" dirty="0"/>
          </a:p>
          <a:p>
            <a:pPr marL="457200" lvl="1" indent="0">
              <a:buNone/>
            </a:pPr>
            <a:endParaRPr lang="en-CA" dirty="0"/>
          </a:p>
          <a:p>
            <a:r>
              <a:rPr lang="en-CA" dirty="0"/>
              <a:t>Problem</a:t>
            </a:r>
          </a:p>
          <a:p>
            <a:pPr lvl="1"/>
            <a:endParaRPr lang="en-CA" dirty="0"/>
          </a:p>
          <a:p>
            <a:pPr marL="457200" lvl="1" indent="0">
              <a:buNone/>
            </a:pPr>
            <a:endParaRPr lang="en-CA" dirty="0"/>
          </a:p>
          <a:p>
            <a:pPr marL="457200" lvl="1" indent="0">
              <a:buNone/>
            </a:pPr>
            <a:endParaRPr lang="en-CA" dirty="0"/>
          </a:p>
          <a:p>
            <a:pPr lvl="1">
              <a:buFont typeface="Wingdings" panose="05000000000000000000" pitchFamily="2" charset="2"/>
              <a:buChar char="Ø"/>
            </a:pPr>
            <a:r>
              <a:rPr lang="en-US" altLang="zh-CN" sz="2400" dirty="0"/>
              <a:t>Transform size and chroma format defined in SPS.</a:t>
            </a:r>
          </a:p>
          <a:p>
            <a:pPr lvl="1">
              <a:buFont typeface="Wingdings" panose="05000000000000000000" pitchFamily="2" charset="2"/>
              <a:buChar char="Ø"/>
            </a:pPr>
            <a:r>
              <a:rPr lang="en-US" altLang="zh-CN" sz="2400" dirty="0"/>
              <a:t>Unnecessary QM signaling when their corresponding Transform size is unavailable signaled in SPS</a:t>
            </a:r>
            <a:r>
              <a:rPr lang="en-CA" dirty="0"/>
              <a:t>.</a:t>
            </a:r>
          </a:p>
        </p:txBody>
      </p:sp>
      <p:graphicFrame>
        <p:nvGraphicFramePr>
          <p:cNvPr id="7" name="表格 6">
            <a:extLst>
              <a:ext uri="{FF2B5EF4-FFF2-40B4-BE49-F238E27FC236}">
                <a16:creationId xmlns:a16="http://schemas.microsoft.com/office/drawing/2014/main" id="{8B61D669-926B-464D-BC61-5C7081B01401}"/>
              </a:ext>
            </a:extLst>
          </p:cNvPr>
          <p:cNvGraphicFramePr>
            <a:graphicFrameLocks noGrp="1"/>
          </p:cNvGraphicFramePr>
          <p:nvPr>
            <p:extLst>
              <p:ext uri="{D42A27DB-BD31-4B8C-83A1-F6EECF244321}">
                <p14:modId xmlns:p14="http://schemas.microsoft.com/office/powerpoint/2010/main" val="1502068869"/>
              </p:ext>
            </p:extLst>
          </p:nvPr>
        </p:nvGraphicFramePr>
        <p:xfrm>
          <a:off x="1480162" y="3573016"/>
          <a:ext cx="6336703" cy="1463040"/>
        </p:xfrm>
        <a:graphic>
          <a:graphicData uri="http://schemas.openxmlformats.org/drawingml/2006/table">
            <a:tbl>
              <a:tblPr/>
              <a:tblGrid>
                <a:gridCol w="5378829">
                  <a:extLst>
                    <a:ext uri="{9D8B030D-6E8A-4147-A177-3AD203B41FA5}">
                      <a16:colId xmlns:a16="http://schemas.microsoft.com/office/drawing/2014/main" val="2060053003"/>
                    </a:ext>
                  </a:extLst>
                </a:gridCol>
                <a:gridCol w="957874">
                  <a:extLst>
                    <a:ext uri="{9D8B030D-6E8A-4147-A177-3AD203B41FA5}">
                      <a16:colId xmlns:a16="http://schemas.microsoft.com/office/drawing/2014/main" val="1267332945"/>
                    </a:ext>
                  </a:extLst>
                </a:gridCol>
              </a:tblGrid>
              <a:tr h="0">
                <a:tc>
                  <a:txBody>
                    <a:bodyPr/>
                    <a:lstStyle/>
                    <a:p>
                      <a:pPr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200" dirty="0" err="1">
                          <a:effectLst/>
                          <a:latin typeface="Times New Roman" panose="02020603050405020304" pitchFamily="18" charset="0"/>
                          <a:ea typeface="Malgun Gothic" panose="020B0503020000020004" pitchFamily="34" charset="-127"/>
                          <a:cs typeface="Times New Roman" panose="02020603050405020304" pitchFamily="18" charset="0"/>
                        </a:rPr>
                        <a:t>seq_parameter_set_rbsp</a:t>
                      </a:r>
                      <a:r>
                        <a:rPr lang="en-CA" sz="1200" dirty="0">
                          <a:effectLst/>
                          <a:latin typeface="Times New Roman" panose="02020603050405020304" pitchFamily="18" charset="0"/>
                          <a:ea typeface="Malgun Gothic" panose="020B0503020000020004" pitchFamily="34" charset="-127"/>
                          <a:cs typeface="Times New Roman" panose="02020603050405020304" pitchFamily="18" charset="0"/>
                        </a:rPr>
                        <a:t>( ) {</a:t>
                      </a:r>
                      <a:endParaRPr lang="zh-CN" sz="1200" dirty="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100"/>
                        </a:spcBef>
                        <a:spcAft>
                          <a:spcPts val="200"/>
                        </a:spcAft>
                      </a:pPr>
                      <a:r>
                        <a:rPr lang="en-CA" sz="1200" b="1">
                          <a:effectLst/>
                          <a:latin typeface="Times New Roman" panose="02020603050405020304" pitchFamily="18" charset="0"/>
                          <a:ea typeface="Malgun Gothic" panose="020B0503020000020004" pitchFamily="34" charset="-127"/>
                          <a:cs typeface="Times New Roman" panose="02020603050405020304" pitchFamily="18" charset="0"/>
                        </a:rPr>
                        <a:t>Descriptor</a:t>
                      </a:r>
                      <a:endParaRPr lang="zh-CN" sz="1200" b="1">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24356234"/>
                  </a:ext>
                </a:extLst>
              </a:tr>
              <a:tr h="0">
                <a:tc>
                  <a:txBody>
                    <a:bodyPr/>
                    <a:lstStyle/>
                    <a:p>
                      <a:pPr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200" b="1" dirty="0">
                          <a:effectLst/>
                          <a:latin typeface="Times New Roman" panose="02020603050405020304" pitchFamily="18" charset="0"/>
                          <a:ea typeface="Malgun Gothic" panose="020B0503020000020004" pitchFamily="34" charset="-127"/>
                          <a:cs typeface="Times New Roman" panose="02020603050405020304" pitchFamily="18" charset="0"/>
                        </a:rPr>
                        <a:t>	</a:t>
                      </a:r>
                      <a:r>
                        <a:rPr lang="en-CA" sz="1200" b="1" dirty="0" err="1">
                          <a:effectLst/>
                          <a:latin typeface="Times New Roman" panose="02020603050405020304" pitchFamily="18" charset="0"/>
                          <a:ea typeface="Malgun Gothic" panose="020B0503020000020004" pitchFamily="34" charset="-127"/>
                          <a:cs typeface="Times New Roman" panose="02020603050405020304" pitchFamily="18" charset="0"/>
                        </a:rPr>
                        <a:t>chroma_format_idc</a:t>
                      </a:r>
                      <a:endParaRPr lang="zh-CN" sz="1200" dirty="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100"/>
                        </a:spcBef>
                        <a:spcAft>
                          <a:spcPts val="200"/>
                        </a:spcAft>
                      </a:pPr>
                      <a:r>
                        <a:rPr lang="en-CA" sz="1200">
                          <a:effectLst/>
                          <a:latin typeface="Times New Roman" panose="02020603050405020304" pitchFamily="18" charset="0"/>
                          <a:ea typeface="Malgun Gothic" panose="020B0503020000020004" pitchFamily="34" charset="-127"/>
                          <a:cs typeface="Times New Roman" panose="02020603050405020304" pitchFamily="18" charset="0"/>
                        </a:rPr>
                        <a:t>u(2)</a:t>
                      </a:r>
                      <a:endParaRPr lang="zh-CN" sz="12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291195837"/>
                  </a:ext>
                </a:extLst>
              </a:tr>
              <a:tr h="0">
                <a:tc>
                  <a:txBody>
                    <a:bodyPr/>
                    <a:lstStyle/>
                    <a:p>
                      <a:pPr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200" dirty="0">
                          <a:effectLst/>
                          <a:latin typeface="Times New Roman" panose="02020603050405020304" pitchFamily="18" charset="0"/>
                          <a:ea typeface="Malgun Gothic" panose="020B0503020000020004" pitchFamily="34" charset="-127"/>
                          <a:cs typeface="Times New Roman" panose="02020603050405020304" pitchFamily="18" charset="0"/>
                        </a:rPr>
                        <a:t>	if( </a:t>
                      </a:r>
                      <a:r>
                        <a:rPr lang="en-CA" sz="1200" dirty="0" err="1">
                          <a:effectLst/>
                          <a:latin typeface="Times New Roman" panose="02020603050405020304" pitchFamily="18" charset="0"/>
                          <a:ea typeface="Malgun Gothic" panose="020B0503020000020004" pitchFamily="34" charset="-127"/>
                          <a:cs typeface="Times New Roman" panose="02020603050405020304" pitchFamily="18" charset="0"/>
                        </a:rPr>
                        <a:t>chroma_format_idc</a:t>
                      </a:r>
                      <a:r>
                        <a:rPr lang="en-CA" sz="1200" dirty="0">
                          <a:effectLst/>
                          <a:latin typeface="Times New Roman" panose="02020603050405020304" pitchFamily="18" charset="0"/>
                          <a:ea typeface="Malgun Gothic" panose="020B0503020000020004" pitchFamily="34" charset="-127"/>
                          <a:cs typeface="Times New Roman" panose="02020603050405020304" pitchFamily="18" charset="0"/>
                        </a:rPr>
                        <a:t>  = =  3 )</a:t>
                      </a:r>
                      <a:endParaRPr lang="zh-CN" sz="1200" dirty="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100"/>
                        </a:spcBef>
                        <a:spcAft>
                          <a:spcPts val="200"/>
                        </a:spcAft>
                      </a:pPr>
                      <a:r>
                        <a:rPr lang="en-CA" sz="1200">
                          <a:effectLst/>
                          <a:latin typeface="Times New Roman" panose="02020603050405020304" pitchFamily="18" charset="0"/>
                          <a:ea typeface="Malgun Gothic" panose="020B0503020000020004" pitchFamily="34" charset="-127"/>
                          <a:cs typeface="Times New Roman" panose="02020603050405020304" pitchFamily="18" charset="0"/>
                        </a:rPr>
                        <a:t> </a:t>
                      </a:r>
                      <a:endParaRPr lang="zh-CN" sz="12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8213142"/>
                  </a:ext>
                </a:extLst>
              </a:tr>
              <a:tr h="60568">
                <a:tc>
                  <a:txBody>
                    <a:bodyPr/>
                    <a:lstStyle/>
                    <a:p>
                      <a:pPr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200" b="1" dirty="0">
                          <a:effectLst/>
                          <a:latin typeface="Times New Roman" panose="02020603050405020304" pitchFamily="18" charset="0"/>
                          <a:ea typeface="Malgun Gothic" panose="020B0503020000020004" pitchFamily="34" charset="-127"/>
                          <a:cs typeface="Times New Roman" panose="02020603050405020304" pitchFamily="18" charset="0"/>
                        </a:rPr>
                        <a:t>		</a:t>
                      </a:r>
                      <a:r>
                        <a:rPr lang="en-CA" sz="1200" b="1" dirty="0" err="1">
                          <a:effectLst/>
                          <a:latin typeface="Times New Roman" panose="02020603050405020304" pitchFamily="18" charset="0"/>
                          <a:ea typeface="Malgun Gothic" panose="020B0503020000020004" pitchFamily="34" charset="-127"/>
                          <a:cs typeface="Times New Roman" panose="02020603050405020304" pitchFamily="18" charset="0"/>
                        </a:rPr>
                        <a:t>separate_colour_plane_flag</a:t>
                      </a:r>
                      <a:endParaRPr lang="zh-CN" sz="1200" dirty="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100"/>
                        </a:spcBef>
                        <a:spcAft>
                          <a:spcPts val="200"/>
                        </a:spcAft>
                      </a:pPr>
                      <a:r>
                        <a:rPr lang="en-CA" sz="1200">
                          <a:effectLst/>
                          <a:latin typeface="Times New Roman" panose="02020603050405020304" pitchFamily="18" charset="0"/>
                          <a:ea typeface="Malgun Gothic" panose="020B0503020000020004" pitchFamily="34" charset="-127"/>
                          <a:cs typeface="Times New Roman" panose="02020603050405020304" pitchFamily="18" charset="0"/>
                        </a:rPr>
                        <a:t>u(1)</a:t>
                      </a:r>
                      <a:endParaRPr lang="zh-CN" sz="12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399968201"/>
                  </a:ext>
                </a:extLst>
              </a:tr>
              <a:tr h="0">
                <a:tc>
                  <a:txBody>
                    <a:bodyPr/>
                    <a:lstStyle/>
                    <a:p>
                      <a:pPr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200" b="1">
                          <a:effectLst/>
                          <a:latin typeface="Times New Roman" panose="02020603050405020304" pitchFamily="18" charset="0"/>
                          <a:ea typeface="Malgun Gothic" panose="020B0503020000020004" pitchFamily="34" charset="-127"/>
                          <a:cs typeface="Times New Roman" panose="02020603050405020304" pitchFamily="18" charset="0"/>
                        </a:rPr>
                        <a:t>	sps_log2_ctu_size_minus5</a:t>
                      </a:r>
                      <a:endParaRPr lang="zh-CN" sz="12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100"/>
                        </a:spcBef>
                        <a:spcAft>
                          <a:spcPts val="200"/>
                        </a:spcAft>
                      </a:pPr>
                      <a:r>
                        <a:rPr lang="en-CA" sz="1200">
                          <a:effectLst/>
                          <a:latin typeface="Times New Roman" panose="02020603050405020304" pitchFamily="18" charset="0"/>
                          <a:ea typeface="Malgun Gothic" panose="020B0503020000020004" pitchFamily="34" charset="-127"/>
                          <a:cs typeface="Times New Roman" panose="02020603050405020304" pitchFamily="18" charset="0"/>
                        </a:rPr>
                        <a:t>u(2)</a:t>
                      </a:r>
                      <a:endParaRPr lang="zh-CN" sz="12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95965436"/>
                  </a:ext>
                </a:extLst>
              </a:tr>
              <a:tr h="0">
                <a:tc>
                  <a:txBody>
                    <a:bodyPr/>
                    <a:lstStyle/>
                    <a:p>
                      <a:pPr indent="12700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200" b="1">
                          <a:effectLst/>
                          <a:latin typeface="Times New Roman" panose="02020603050405020304" pitchFamily="18" charset="0"/>
                          <a:ea typeface="Malgun Gothic" panose="020B0503020000020004" pitchFamily="34" charset="-127"/>
                          <a:cs typeface="Times New Roman" panose="02020603050405020304" pitchFamily="18" charset="0"/>
                        </a:rPr>
                        <a:t>log2_min_luma_coding_block_size_minus2</a:t>
                      </a:r>
                      <a:endParaRPr lang="zh-CN" sz="12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100"/>
                        </a:spcBef>
                        <a:spcAft>
                          <a:spcPts val="200"/>
                        </a:spcAft>
                      </a:pPr>
                      <a:r>
                        <a:rPr lang="en-CA" sz="1200">
                          <a:effectLst/>
                          <a:latin typeface="Times New Roman" panose="02020603050405020304" pitchFamily="18" charset="0"/>
                          <a:ea typeface="Malgun Gothic" panose="020B0503020000020004" pitchFamily="34" charset="-127"/>
                          <a:cs typeface="Times New Roman" panose="02020603050405020304" pitchFamily="18" charset="0"/>
                        </a:rPr>
                        <a:t>ue(v)</a:t>
                      </a:r>
                      <a:endParaRPr lang="zh-CN" sz="12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75960313"/>
                  </a:ext>
                </a:extLst>
              </a:tr>
              <a:tr h="0">
                <a:tc>
                  <a:txBody>
                    <a:bodyPr/>
                    <a:lstStyle/>
                    <a:p>
                      <a:pPr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200" b="1" dirty="0">
                          <a:effectLst/>
                          <a:latin typeface="Times New Roman" panose="02020603050405020304" pitchFamily="18" charset="0"/>
                          <a:ea typeface="Malgun Gothic" panose="020B0503020000020004" pitchFamily="34" charset="-127"/>
                          <a:cs typeface="Times New Roman" panose="02020603050405020304" pitchFamily="18" charset="0"/>
                        </a:rPr>
                        <a:t>	sps_max_luma_transform_size_64_flag</a:t>
                      </a:r>
                      <a:endParaRPr lang="zh-CN" sz="1200" dirty="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100"/>
                        </a:spcBef>
                        <a:spcAft>
                          <a:spcPts val="200"/>
                        </a:spcAft>
                      </a:pPr>
                      <a:r>
                        <a:rPr lang="en-CA" sz="1200">
                          <a:effectLst/>
                          <a:latin typeface="Times New Roman" panose="02020603050405020304" pitchFamily="18" charset="0"/>
                          <a:ea typeface="Malgun Gothic" panose="020B0503020000020004" pitchFamily="34" charset="-127"/>
                          <a:cs typeface="Times New Roman" panose="02020603050405020304" pitchFamily="18" charset="0"/>
                        </a:rPr>
                        <a:t>u(1)</a:t>
                      </a:r>
                      <a:endParaRPr lang="zh-CN" sz="12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09634065"/>
                  </a:ext>
                </a:extLst>
              </a:tr>
              <a:tr h="0">
                <a:tc>
                  <a:txBody>
                    <a:bodyPr/>
                    <a:lstStyle/>
                    <a:p>
                      <a:pPr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200" dirty="0">
                          <a:effectLst/>
                          <a:latin typeface="Times New Roman" panose="02020603050405020304" pitchFamily="18" charset="0"/>
                          <a:ea typeface="Malgun Gothic" panose="020B0503020000020004" pitchFamily="34" charset="-127"/>
                          <a:cs typeface="Times New Roman" panose="02020603050405020304" pitchFamily="18" charset="0"/>
                        </a:rPr>
                        <a:t>}</a:t>
                      </a:r>
                      <a:endParaRPr lang="zh-CN" sz="1200" dirty="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100"/>
                        </a:spcBef>
                        <a:spcAft>
                          <a:spcPts val="200"/>
                        </a:spcAft>
                      </a:pPr>
                      <a:r>
                        <a:rPr lang="en-CA" sz="1200" dirty="0">
                          <a:effectLst/>
                          <a:latin typeface="Times New Roman" panose="02020603050405020304" pitchFamily="18" charset="0"/>
                          <a:ea typeface="Malgun Gothic" panose="020B0503020000020004" pitchFamily="34" charset="-127"/>
                          <a:cs typeface="Times New Roman" panose="02020603050405020304" pitchFamily="18" charset="0"/>
                        </a:rPr>
                        <a:t> </a:t>
                      </a:r>
                      <a:endParaRPr lang="zh-CN" sz="1200" dirty="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82148350"/>
                  </a:ext>
                </a:extLst>
              </a:tr>
            </a:tbl>
          </a:graphicData>
        </a:graphic>
      </p:graphicFrame>
      <p:graphicFrame>
        <p:nvGraphicFramePr>
          <p:cNvPr id="9" name="表格 8">
            <a:extLst>
              <a:ext uri="{FF2B5EF4-FFF2-40B4-BE49-F238E27FC236}">
                <a16:creationId xmlns:a16="http://schemas.microsoft.com/office/drawing/2014/main" id="{F4F6CB4C-CA4D-42A4-BA9D-91F892EDDC9D}"/>
              </a:ext>
            </a:extLst>
          </p:cNvPr>
          <p:cNvGraphicFramePr>
            <a:graphicFrameLocks noGrp="1"/>
          </p:cNvGraphicFramePr>
          <p:nvPr>
            <p:extLst>
              <p:ext uri="{D42A27DB-BD31-4B8C-83A1-F6EECF244321}">
                <p14:modId xmlns:p14="http://schemas.microsoft.com/office/powerpoint/2010/main" val="3372551058"/>
              </p:ext>
            </p:extLst>
          </p:nvPr>
        </p:nvGraphicFramePr>
        <p:xfrm>
          <a:off x="1480163" y="2204864"/>
          <a:ext cx="6336704" cy="792087"/>
        </p:xfrm>
        <a:graphic>
          <a:graphicData uri="http://schemas.openxmlformats.org/drawingml/2006/table">
            <a:tbl>
              <a:tblPr/>
              <a:tblGrid>
                <a:gridCol w="5378830">
                  <a:extLst>
                    <a:ext uri="{9D8B030D-6E8A-4147-A177-3AD203B41FA5}">
                      <a16:colId xmlns:a16="http://schemas.microsoft.com/office/drawing/2014/main" val="957893996"/>
                    </a:ext>
                  </a:extLst>
                </a:gridCol>
                <a:gridCol w="957874">
                  <a:extLst>
                    <a:ext uri="{9D8B030D-6E8A-4147-A177-3AD203B41FA5}">
                      <a16:colId xmlns:a16="http://schemas.microsoft.com/office/drawing/2014/main" val="3235766228"/>
                    </a:ext>
                  </a:extLst>
                </a:gridCol>
              </a:tblGrid>
              <a:tr h="264029">
                <a:tc>
                  <a:txBody>
                    <a:bodyPr/>
                    <a:lstStyle/>
                    <a:p>
                      <a:pPr algn="l" hangingPunct="0">
                        <a:spcBef>
                          <a:spcPts val="100"/>
                        </a:spcBef>
                        <a:spcAft>
                          <a:spcPts val="200"/>
                        </a:spcAft>
                        <a:tabLst>
                          <a:tab pos="504190" algn="l"/>
                          <a:tab pos="756285" algn="l"/>
                          <a:tab pos="1008380" algn="l"/>
                          <a:tab pos="1260475" algn="l"/>
                          <a:tab pos="137160" algn="l"/>
                          <a:tab pos="274320" algn="l"/>
                          <a:tab pos="411480" algn="l"/>
                          <a:tab pos="548640" algn="l"/>
                          <a:tab pos="685800" algn="l"/>
                          <a:tab pos="822960" algn="l"/>
                          <a:tab pos="960120" algn="l"/>
                          <a:tab pos="1097280" algn="l"/>
                          <a:tab pos="1234440" algn="l"/>
                          <a:tab pos="1371600" algn="l"/>
                        </a:tabLst>
                      </a:pPr>
                      <a:r>
                        <a:rPr lang="en-CA" sz="1200" dirty="0" err="1">
                          <a:effectLst/>
                          <a:latin typeface="Times New Roman" panose="02020603050405020304" pitchFamily="18" charset="0"/>
                          <a:ea typeface="Malgun Gothic" panose="020B0503020000020004" pitchFamily="34" charset="-127"/>
                          <a:cs typeface="Times New Roman" panose="02020603050405020304" pitchFamily="18" charset="0"/>
                        </a:rPr>
                        <a:t>scaling_list_data</a:t>
                      </a:r>
                      <a:r>
                        <a:rPr lang="en-CA" sz="1200" dirty="0">
                          <a:effectLst/>
                          <a:latin typeface="Times New Roman" panose="02020603050405020304" pitchFamily="18" charset="0"/>
                          <a:ea typeface="Malgun Gothic" panose="020B0503020000020004" pitchFamily="34" charset="-127"/>
                          <a:cs typeface="Times New Roman" panose="02020603050405020304" pitchFamily="18" charset="0"/>
                        </a:rPr>
                        <a:t>( ) {</a:t>
                      </a:r>
                      <a:endParaRPr lang="zh-CN" sz="12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100"/>
                        </a:spcBef>
                        <a:spcAft>
                          <a:spcPts val="200"/>
                        </a:spcAft>
                        <a:tabLst>
                          <a:tab pos="504190" algn="l"/>
                          <a:tab pos="756285" algn="l"/>
                          <a:tab pos="1008380" algn="l"/>
                          <a:tab pos="1260475" algn="l"/>
                          <a:tab pos="266700" algn="l"/>
                        </a:tabLst>
                      </a:pPr>
                      <a:r>
                        <a:rPr lang="en-CA" sz="1200" b="1">
                          <a:effectLst/>
                          <a:latin typeface="Times New Roman" panose="02020603050405020304" pitchFamily="18" charset="0"/>
                          <a:ea typeface="Malgun Gothic" panose="020B0503020000020004" pitchFamily="34" charset="-127"/>
                          <a:cs typeface="Times New Roman" panose="02020603050405020304" pitchFamily="18" charset="0"/>
                        </a:rPr>
                        <a:t>Descriptor</a:t>
                      </a:r>
                      <a:endParaRPr lang="zh-CN" sz="12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02531336"/>
                  </a:ext>
                </a:extLst>
              </a:tr>
              <a:tr h="264029">
                <a:tc>
                  <a:txBody>
                    <a:bodyPr/>
                    <a:lstStyle/>
                    <a:p>
                      <a:pPr algn="l" hangingPunct="0">
                        <a:spcBef>
                          <a:spcPts val="100"/>
                        </a:spcBef>
                        <a:spcAft>
                          <a:spcPts val="200"/>
                        </a:spcAft>
                        <a:tabLst>
                          <a:tab pos="504190" algn="l"/>
                          <a:tab pos="756285" algn="l"/>
                          <a:tab pos="1008380" algn="l"/>
                          <a:tab pos="1260475" algn="l"/>
                          <a:tab pos="137160" algn="l"/>
                          <a:tab pos="274320" algn="l"/>
                          <a:tab pos="411480" algn="l"/>
                          <a:tab pos="548640" algn="l"/>
                          <a:tab pos="685800" algn="l"/>
                          <a:tab pos="822960" algn="l"/>
                          <a:tab pos="960120" algn="l"/>
                          <a:tab pos="1097280" algn="l"/>
                          <a:tab pos="1234440" algn="l"/>
                          <a:tab pos="1371600" algn="l"/>
                        </a:tabLst>
                      </a:pPr>
                      <a:r>
                        <a:rPr lang="en-CA" sz="1200" b="1" dirty="0">
                          <a:effectLst/>
                          <a:latin typeface="Times New Roman" panose="02020603050405020304" pitchFamily="18" charset="0"/>
                          <a:ea typeface="Malgun Gothic" panose="020B0503020000020004" pitchFamily="34" charset="-127"/>
                          <a:cs typeface="Times New Roman" panose="02020603050405020304" pitchFamily="18" charset="0"/>
                        </a:rPr>
                        <a:t>	</a:t>
                      </a:r>
                      <a:r>
                        <a:rPr lang="en-CA" sz="1200" b="1" dirty="0" err="1">
                          <a:effectLst/>
                          <a:latin typeface="Times New Roman" panose="02020603050405020304" pitchFamily="18" charset="0"/>
                          <a:ea typeface="Malgun Gothic" panose="020B0503020000020004" pitchFamily="34" charset="-127"/>
                          <a:cs typeface="Times New Roman" panose="02020603050405020304" pitchFamily="18" charset="0"/>
                        </a:rPr>
                        <a:t>scaling_matrix_for_lfnst_disabled_flag</a:t>
                      </a:r>
                      <a:endParaRPr lang="zh-CN" sz="12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100"/>
                        </a:spcBef>
                        <a:spcAft>
                          <a:spcPts val="200"/>
                        </a:spcAft>
                        <a:tabLst>
                          <a:tab pos="504190" algn="l"/>
                          <a:tab pos="756285" algn="l"/>
                          <a:tab pos="1008380" algn="l"/>
                          <a:tab pos="1260475" algn="l"/>
                          <a:tab pos="266700" algn="l"/>
                        </a:tabLst>
                      </a:pPr>
                      <a:r>
                        <a:rPr lang="en-CA" sz="1200">
                          <a:effectLst/>
                          <a:latin typeface="Times New Roman" panose="02020603050405020304" pitchFamily="18" charset="0"/>
                          <a:ea typeface="MS Mincho" panose="02020609040205080304" pitchFamily="49" charset="-128"/>
                          <a:cs typeface="Times New Roman" panose="02020603050405020304" pitchFamily="18" charset="0"/>
                        </a:rPr>
                        <a:t>u(1)</a:t>
                      </a:r>
                      <a:endParaRPr lang="zh-CN" sz="12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46419146"/>
                  </a:ext>
                </a:extLst>
              </a:tr>
              <a:tr h="264029">
                <a:tc>
                  <a:txBody>
                    <a:bodyPr/>
                    <a:lstStyle/>
                    <a:p>
                      <a:pPr algn="l" hangingPunct="0">
                        <a:spcBef>
                          <a:spcPts val="100"/>
                        </a:spcBef>
                        <a:spcAft>
                          <a:spcPts val="200"/>
                        </a:spcAft>
                        <a:tabLst>
                          <a:tab pos="504190" algn="l"/>
                          <a:tab pos="756285" algn="l"/>
                          <a:tab pos="1008380" algn="l"/>
                          <a:tab pos="1260475" algn="l"/>
                          <a:tab pos="137160" algn="l"/>
                          <a:tab pos="274320" algn="l"/>
                          <a:tab pos="411480" algn="l"/>
                          <a:tab pos="548640" algn="l"/>
                          <a:tab pos="685800" algn="l"/>
                          <a:tab pos="822960" algn="l"/>
                          <a:tab pos="960120" algn="l"/>
                          <a:tab pos="1097280" algn="l"/>
                          <a:tab pos="1234440" algn="l"/>
                          <a:tab pos="1371600" algn="l"/>
                        </a:tabLst>
                      </a:pPr>
                      <a:r>
                        <a:rPr lang="en-CA" sz="1200">
                          <a:effectLst/>
                          <a:latin typeface="Times New Roman" panose="02020603050405020304" pitchFamily="18" charset="0"/>
                          <a:ea typeface="Malgun Gothic" panose="020B0503020000020004" pitchFamily="34" charset="-127"/>
                          <a:cs typeface="Times New Roman" panose="02020603050405020304" pitchFamily="18" charset="0"/>
                        </a:rPr>
                        <a:t>	for( </a:t>
                      </a:r>
                      <a:r>
                        <a:rPr lang="en-CA" sz="1200">
                          <a:effectLst/>
                          <a:latin typeface="Times New Roman" panose="02020603050405020304" pitchFamily="18" charset="0"/>
                          <a:ea typeface="MS Mincho" panose="02020609040205080304" pitchFamily="49" charset="-128"/>
                          <a:cs typeface="Times New Roman" panose="02020603050405020304" pitchFamily="18" charset="0"/>
                        </a:rPr>
                        <a:t>id</a:t>
                      </a:r>
                      <a:r>
                        <a:rPr lang="en-CA" sz="1200">
                          <a:effectLst/>
                          <a:latin typeface="Times New Roman" panose="02020603050405020304" pitchFamily="18" charset="0"/>
                          <a:ea typeface="Malgun Gothic" panose="020B0503020000020004" pitchFamily="34" charset="-127"/>
                          <a:cs typeface="Times New Roman" panose="02020603050405020304" pitchFamily="18" charset="0"/>
                        </a:rPr>
                        <a:t> = 0; </a:t>
                      </a:r>
                      <a:r>
                        <a:rPr lang="en-CA" sz="1200">
                          <a:effectLst/>
                          <a:latin typeface="Times New Roman" panose="02020603050405020304" pitchFamily="18" charset="0"/>
                          <a:ea typeface="MS Mincho" panose="02020609040205080304" pitchFamily="49" charset="-128"/>
                          <a:cs typeface="Times New Roman" panose="02020603050405020304" pitchFamily="18" charset="0"/>
                        </a:rPr>
                        <a:t>id</a:t>
                      </a:r>
                      <a:r>
                        <a:rPr lang="en-CA" sz="1200">
                          <a:effectLst/>
                          <a:latin typeface="Times New Roman" panose="02020603050405020304" pitchFamily="18" charset="0"/>
                          <a:ea typeface="Malgun Gothic" panose="020B0503020000020004" pitchFamily="34" charset="-127"/>
                          <a:cs typeface="Times New Roman" panose="02020603050405020304" pitchFamily="18" charset="0"/>
                        </a:rPr>
                        <a:t> &lt; 28; </a:t>
                      </a:r>
                      <a:r>
                        <a:rPr lang="en-CA" sz="1200">
                          <a:effectLst/>
                          <a:latin typeface="Times New Roman" panose="02020603050405020304" pitchFamily="18" charset="0"/>
                          <a:ea typeface="MS Mincho" panose="02020609040205080304" pitchFamily="49" charset="-128"/>
                          <a:cs typeface="Times New Roman" panose="02020603050405020304" pitchFamily="18" charset="0"/>
                        </a:rPr>
                        <a:t>id</a:t>
                      </a:r>
                      <a:r>
                        <a:rPr lang="en-CA" sz="1200">
                          <a:effectLst/>
                          <a:latin typeface="Times New Roman" panose="02020603050405020304" pitchFamily="18" charset="0"/>
                          <a:ea typeface="Malgun Gothic" panose="020B0503020000020004" pitchFamily="34" charset="-127"/>
                          <a:cs typeface="Times New Roman" panose="02020603050405020304" pitchFamily="18" charset="0"/>
                        </a:rPr>
                        <a:t> ++ )</a:t>
                      </a:r>
                      <a:endParaRPr lang="zh-CN" sz="12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100"/>
                        </a:spcBef>
                        <a:spcAft>
                          <a:spcPts val="200"/>
                        </a:spcAft>
                        <a:tabLst>
                          <a:tab pos="504190" algn="l"/>
                          <a:tab pos="756285" algn="l"/>
                          <a:tab pos="1008380" algn="l"/>
                          <a:tab pos="1260475" algn="l"/>
                          <a:tab pos="266700" algn="l"/>
                        </a:tabLst>
                      </a:pPr>
                      <a:r>
                        <a:rPr lang="en-CA" sz="1200" dirty="0">
                          <a:effectLst/>
                          <a:latin typeface="Times New Roman" panose="02020603050405020304" pitchFamily="18" charset="0"/>
                          <a:ea typeface="Malgun Gothic" panose="020B0503020000020004" pitchFamily="34" charset="-127"/>
                          <a:cs typeface="Times New Roman" panose="02020603050405020304" pitchFamily="18" charset="0"/>
                        </a:rPr>
                        <a:t> </a:t>
                      </a:r>
                      <a:endParaRPr lang="zh-CN" sz="12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86341520"/>
                  </a:ext>
                </a:extLst>
              </a:tr>
            </a:tbl>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8042B0-DD9E-46A2-A185-7B62F6ACC496}"/>
              </a:ext>
            </a:extLst>
          </p:cNvPr>
          <p:cNvSpPr>
            <a:spLocks noGrp="1"/>
          </p:cNvSpPr>
          <p:nvPr>
            <p:ph type="title"/>
          </p:nvPr>
        </p:nvSpPr>
        <p:spPr/>
        <p:txBody>
          <a:bodyPr/>
          <a:lstStyle/>
          <a:p>
            <a:r>
              <a:rPr lang="en-US" dirty="0"/>
              <a:t>Proposed Method #2</a:t>
            </a:r>
          </a:p>
        </p:txBody>
      </p:sp>
      <p:graphicFrame>
        <p:nvGraphicFramePr>
          <p:cNvPr id="5" name="内容占位符 4">
            <a:extLst>
              <a:ext uri="{FF2B5EF4-FFF2-40B4-BE49-F238E27FC236}">
                <a16:creationId xmlns:a16="http://schemas.microsoft.com/office/drawing/2014/main" id="{6BB562F6-DEB8-46DD-833A-36CDEFD0F68A}"/>
              </a:ext>
            </a:extLst>
          </p:cNvPr>
          <p:cNvGraphicFramePr>
            <a:graphicFrameLocks noGrp="1"/>
          </p:cNvGraphicFramePr>
          <p:nvPr>
            <p:ph idx="1"/>
            <p:extLst>
              <p:ext uri="{D42A27DB-BD31-4B8C-83A1-F6EECF244321}">
                <p14:modId xmlns:p14="http://schemas.microsoft.com/office/powerpoint/2010/main" val="2803267856"/>
              </p:ext>
            </p:extLst>
          </p:nvPr>
        </p:nvGraphicFramePr>
        <p:xfrm>
          <a:off x="1403648" y="2636912"/>
          <a:ext cx="6336704" cy="2520280"/>
        </p:xfrm>
        <a:graphic>
          <a:graphicData uri="http://schemas.openxmlformats.org/drawingml/2006/table">
            <a:tbl>
              <a:tblPr/>
              <a:tblGrid>
                <a:gridCol w="5409381">
                  <a:extLst>
                    <a:ext uri="{9D8B030D-6E8A-4147-A177-3AD203B41FA5}">
                      <a16:colId xmlns:a16="http://schemas.microsoft.com/office/drawing/2014/main" val="1070790323"/>
                    </a:ext>
                  </a:extLst>
                </a:gridCol>
                <a:gridCol w="927323">
                  <a:extLst>
                    <a:ext uri="{9D8B030D-6E8A-4147-A177-3AD203B41FA5}">
                      <a16:colId xmlns:a16="http://schemas.microsoft.com/office/drawing/2014/main" val="3117664037"/>
                    </a:ext>
                  </a:extLst>
                </a:gridCol>
              </a:tblGrid>
              <a:tr h="252028">
                <a:tc>
                  <a:txBody>
                    <a:bodyPr/>
                    <a:lstStyle/>
                    <a:p>
                      <a:pPr algn="just" hangingPunct="0">
                        <a:spcBef>
                          <a:spcPts val="1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137160" algn="l"/>
                          <a:tab pos="228600" algn="l"/>
                          <a:tab pos="274320" algn="l"/>
                          <a:tab pos="411480" algn="l"/>
                          <a:tab pos="457200" algn="l"/>
                          <a:tab pos="548640" algn="l"/>
                          <a:tab pos="685800" algn="l"/>
                          <a:tab pos="822960" algn="l"/>
                          <a:tab pos="914400" algn="l"/>
                          <a:tab pos="960120" algn="l"/>
                          <a:tab pos="1097280" algn="l"/>
                          <a:tab pos="1143000" algn="l"/>
                          <a:tab pos="1234440" algn="l"/>
                          <a:tab pos="1371600" algn="l"/>
                          <a:tab pos="1600200" algn="l"/>
                          <a:tab pos="1828800" algn="l"/>
                          <a:tab pos="2057400" algn="l"/>
                          <a:tab pos="2286000" algn="l"/>
                          <a:tab pos="2514600" algn="l"/>
                          <a:tab pos="2743200" algn="l"/>
                        </a:tabLst>
                      </a:pPr>
                      <a:r>
                        <a:rPr lang="en-CA" sz="1200" dirty="0" err="1">
                          <a:effectLst/>
                          <a:latin typeface="Times New Roman" panose="02020603050405020304" pitchFamily="18" charset="0"/>
                          <a:ea typeface="Malgun Gothic" panose="020B0503020000020004" pitchFamily="34" charset="-127"/>
                        </a:rPr>
                        <a:t>scaling_list_data</a:t>
                      </a:r>
                      <a:r>
                        <a:rPr lang="en-CA" sz="1200" dirty="0">
                          <a:effectLst/>
                          <a:latin typeface="Times New Roman" panose="02020603050405020304" pitchFamily="18" charset="0"/>
                          <a:ea typeface="Malgun Gothic" panose="020B0503020000020004" pitchFamily="34" charset="-127"/>
                        </a:rPr>
                        <a:t>( ) {</a:t>
                      </a:r>
                      <a:endParaRPr lang="zh-CN" sz="1200" dirty="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1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200" b="1">
                          <a:effectLst/>
                          <a:latin typeface="Times New Roman" panose="02020603050405020304" pitchFamily="18" charset="0"/>
                          <a:ea typeface="Malgun Gothic" panose="020B0503020000020004" pitchFamily="34" charset="-127"/>
                        </a:rPr>
                        <a:t>Descriptor</a:t>
                      </a:r>
                      <a:endParaRPr lang="zh-CN" sz="120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23571973"/>
                  </a:ext>
                </a:extLst>
              </a:tr>
              <a:tr h="252028">
                <a:tc>
                  <a:txBody>
                    <a:bodyPr/>
                    <a:lstStyle/>
                    <a:p>
                      <a:pPr algn="just" hangingPunct="0">
                        <a:spcBef>
                          <a:spcPts val="1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137160" algn="l"/>
                          <a:tab pos="228600" algn="l"/>
                          <a:tab pos="274320" algn="l"/>
                          <a:tab pos="411480" algn="l"/>
                          <a:tab pos="457200" algn="l"/>
                          <a:tab pos="548640" algn="l"/>
                          <a:tab pos="685800" algn="l"/>
                          <a:tab pos="822960" algn="l"/>
                          <a:tab pos="914400" algn="l"/>
                          <a:tab pos="960120" algn="l"/>
                          <a:tab pos="1097280" algn="l"/>
                          <a:tab pos="1143000" algn="l"/>
                          <a:tab pos="1234440" algn="l"/>
                          <a:tab pos="1371600" algn="l"/>
                          <a:tab pos="1600200" algn="l"/>
                          <a:tab pos="1828800" algn="l"/>
                          <a:tab pos="2057400" algn="l"/>
                          <a:tab pos="2286000" algn="l"/>
                          <a:tab pos="2514600" algn="l"/>
                          <a:tab pos="2743200" algn="l"/>
                        </a:tabLst>
                      </a:pPr>
                      <a:r>
                        <a:rPr lang="en-CA" sz="1200" b="1">
                          <a:effectLst/>
                          <a:latin typeface="Times New Roman" panose="02020603050405020304" pitchFamily="18" charset="0"/>
                          <a:ea typeface="Malgun Gothic" panose="020B0503020000020004" pitchFamily="34" charset="-127"/>
                        </a:rPr>
                        <a:t>	scaling_matrix_for_lfnst_disabled_flag</a:t>
                      </a:r>
                      <a:endParaRPr lang="zh-CN" sz="120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1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200">
                          <a:effectLst/>
                          <a:latin typeface="Times New Roman" panose="02020603050405020304" pitchFamily="18" charset="0"/>
                          <a:ea typeface="MS Mincho" panose="02020609040205080304" pitchFamily="49" charset="-128"/>
                        </a:rPr>
                        <a:t>u(1)</a:t>
                      </a:r>
                      <a:endParaRPr lang="zh-CN" sz="120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27400098"/>
                  </a:ext>
                </a:extLst>
              </a:tr>
              <a:tr h="252028">
                <a:tc>
                  <a:txBody>
                    <a:bodyPr/>
                    <a:lstStyle/>
                    <a:p>
                      <a:pPr algn="just" hangingPunct="0">
                        <a:spcBef>
                          <a:spcPts val="1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137160" algn="l"/>
                          <a:tab pos="228600" algn="l"/>
                          <a:tab pos="274320" algn="l"/>
                          <a:tab pos="411480" algn="l"/>
                          <a:tab pos="457200" algn="l"/>
                          <a:tab pos="548640" algn="l"/>
                          <a:tab pos="685800" algn="l"/>
                          <a:tab pos="822960" algn="l"/>
                          <a:tab pos="914400" algn="l"/>
                          <a:tab pos="960120" algn="l"/>
                          <a:tab pos="1097280" algn="l"/>
                          <a:tab pos="1143000" algn="l"/>
                          <a:tab pos="1234440" algn="l"/>
                          <a:tab pos="1371600" algn="l"/>
                          <a:tab pos="1600200" algn="l"/>
                          <a:tab pos="1828800" algn="l"/>
                          <a:tab pos="2057400" algn="l"/>
                          <a:tab pos="2286000" algn="l"/>
                          <a:tab pos="2514600" algn="l"/>
                          <a:tab pos="2743200" algn="l"/>
                        </a:tabLst>
                      </a:pPr>
                      <a:r>
                        <a:rPr lang="en-CA" sz="1200">
                          <a:effectLst/>
                          <a:latin typeface="Times New Roman" panose="02020603050405020304" pitchFamily="18" charset="0"/>
                          <a:ea typeface="Malgun Gothic" panose="020B0503020000020004" pitchFamily="34" charset="-127"/>
                        </a:rPr>
                        <a:t>	for( </a:t>
                      </a:r>
                      <a:r>
                        <a:rPr lang="en-CA" sz="1200">
                          <a:effectLst/>
                          <a:latin typeface="Times New Roman" panose="02020603050405020304" pitchFamily="18" charset="0"/>
                          <a:ea typeface="MS Mincho" panose="02020609040205080304" pitchFamily="49" charset="-128"/>
                        </a:rPr>
                        <a:t>id</a:t>
                      </a:r>
                      <a:r>
                        <a:rPr lang="en-CA" sz="1200">
                          <a:effectLst/>
                          <a:latin typeface="Times New Roman" panose="02020603050405020304" pitchFamily="18" charset="0"/>
                          <a:ea typeface="Malgun Gothic" panose="020B0503020000020004" pitchFamily="34" charset="-127"/>
                        </a:rPr>
                        <a:t> = 0; </a:t>
                      </a:r>
                      <a:r>
                        <a:rPr lang="en-CA" sz="1200">
                          <a:effectLst/>
                          <a:latin typeface="Times New Roman" panose="02020603050405020304" pitchFamily="18" charset="0"/>
                          <a:ea typeface="MS Mincho" panose="02020609040205080304" pitchFamily="49" charset="-128"/>
                        </a:rPr>
                        <a:t>id</a:t>
                      </a:r>
                      <a:r>
                        <a:rPr lang="en-CA" sz="1200">
                          <a:effectLst/>
                          <a:latin typeface="Times New Roman" panose="02020603050405020304" pitchFamily="18" charset="0"/>
                          <a:ea typeface="Malgun Gothic" panose="020B0503020000020004" pitchFamily="34" charset="-127"/>
                        </a:rPr>
                        <a:t> &lt; 28; </a:t>
                      </a:r>
                      <a:r>
                        <a:rPr lang="en-CA" sz="1200">
                          <a:effectLst/>
                          <a:latin typeface="Times New Roman" panose="02020603050405020304" pitchFamily="18" charset="0"/>
                          <a:ea typeface="MS Mincho" panose="02020609040205080304" pitchFamily="49" charset="-128"/>
                        </a:rPr>
                        <a:t>id</a:t>
                      </a:r>
                      <a:r>
                        <a:rPr lang="en-CA" sz="1200">
                          <a:effectLst/>
                          <a:latin typeface="Times New Roman" panose="02020603050405020304" pitchFamily="18" charset="0"/>
                          <a:ea typeface="Malgun Gothic" panose="020B0503020000020004" pitchFamily="34" charset="-127"/>
                        </a:rPr>
                        <a:t> ++ ) </a:t>
                      </a:r>
                      <a:r>
                        <a:rPr lang="en-US" sz="1200">
                          <a:effectLst/>
                          <a:latin typeface="Times New Roman" panose="02020603050405020304" pitchFamily="18" charset="0"/>
                          <a:ea typeface="宋体" panose="02010600030101010101" pitchFamily="2" charset="-122"/>
                        </a:rPr>
                        <a:t>{</a:t>
                      </a:r>
                      <a:endParaRPr lang="zh-CN" sz="120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1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200">
                          <a:effectLst/>
                          <a:latin typeface="Times New Roman" panose="02020603050405020304" pitchFamily="18" charset="0"/>
                          <a:ea typeface="Malgun Gothic" panose="020B0503020000020004" pitchFamily="34" charset="-127"/>
                        </a:rPr>
                        <a:t> </a:t>
                      </a:r>
                      <a:endParaRPr lang="zh-CN" sz="120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41344861"/>
                  </a:ext>
                </a:extLst>
              </a:tr>
              <a:tr h="252028">
                <a:tc>
                  <a:txBody>
                    <a:bodyPr/>
                    <a:lstStyle/>
                    <a:p>
                      <a:pPr algn="just" hangingPunct="0">
                        <a:spcBef>
                          <a:spcPts val="1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137160" algn="l"/>
                          <a:tab pos="228600" algn="l"/>
                          <a:tab pos="274320" algn="l"/>
                          <a:tab pos="411480" algn="l"/>
                          <a:tab pos="457200" algn="l"/>
                          <a:tab pos="548640" algn="l"/>
                          <a:tab pos="685800" algn="l"/>
                          <a:tab pos="822960" algn="l"/>
                          <a:tab pos="914400" algn="l"/>
                          <a:tab pos="960120" algn="l"/>
                          <a:tab pos="1097280" algn="l"/>
                          <a:tab pos="1143000" algn="l"/>
                          <a:tab pos="1234440" algn="l"/>
                          <a:tab pos="1371600" algn="l"/>
                          <a:tab pos="1600200" algn="l"/>
                          <a:tab pos="1828800" algn="l"/>
                          <a:tab pos="2057400" algn="l"/>
                          <a:tab pos="2286000" algn="l"/>
                          <a:tab pos="2514600" algn="l"/>
                          <a:tab pos="2743200" algn="l"/>
                        </a:tabLst>
                      </a:pPr>
                      <a:r>
                        <a:rPr lang="en-CA" sz="1200" dirty="0">
                          <a:effectLst/>
                          <a:latin typeface="Times New Roman" panose="02020603050405020304" pitchFamily="18" charset="0"/>
                          <a:ea typeface="Malgun Gothic" panose="020B0503020000020004" pitchFamily="34" charset="-127"/>
                        </a:rPr>
                        <a:t>		</a:t>
                      </a:r>
                      <a:r>
                        <a:rPr lang="en-CA" sz="1200" dirty="0" err="1">
                          <a:effectLst/>
                          <a:latin typeface="Times New Roman" panose="02020603050405020304" pitchFamily="18" charset="0"/>
                          <a:ea typeface="Malgun Gothic" panose="020B0503020000020004" pitchFamily="34" charset="-127"/>
                        </a:rPr>
                        <a:t>matrixSize</a:t>
                      </a:r>
                      <a:r>
                        <a:rPr lang="en-CA" sz="1200" dirty="0">
                          <a:effectLst/>
                          <a:latin typeface="Times New Roman" panose="02020603050405020304" pitchFamily="18" charset="0"/>
                          <a:ea typeface="Malgun Gothic" panose="020B0503020000020004" pitchFamily="34" charset="-127"/>
                        </a:rPr>
                        <a:t> = (</a:t>
                      </a:r>
                      <a:r>
                        <a:rPr lang="en-CA" sz="1200" dirty="0">
                          <a:effectLst/>
                          <a:latin typeface="Times New Roman" panose="02020603050405020304" pitchFamily="18" charset="0"/>
                          <a:ea typeface="MS Mincho" panose="02020609040205080304" pitchFamily="49" charset="-128"/>
                        </a:rPr>
                        <a:t>id </a:t>
                      </a:r>
                      <a:r>
                        <a:rPr lang="en-CA" sz="1200" dirty="0">
                          <a:effectLst/>
                          <a:latin typeface="Times New Roman" panose="02020603050405020304" pitchFamily="18" charset="0"/>
                          <a:ea typeface="Malgun Gothic" panose="020B0503020000020004" pitchFamily="34" charset="-127"/>
                        </a:rPr>
                        <a:t>&lt; 2 ) ? 2 : ( ( </a:t>
                      </a:r>
                      <a:r>
                        <a:rPr lang="en-CA" sz="1200" dirty="0">
                          <a:effectLst/>
                          <a:latin typeface="Times New Roman" panose="02020603050405020304" pitchFamily="18" charset="0"/>
                          <a:ea typeface="MS Mincho" panose="02020609040205080304" pitchFamily="49" charset="-128"/>
                        </a:rPr>
                        <a:t>id </a:t>
                      </a:r>
                      <a:r>
                        <a:rPr lang="en-CA" sz="1200" dirty="0">
                          <a:effectLst/>
                          <a:latin typeface="Times New Roman" panose="02020603050405020304" pitchFamily="18" charset="0"/>
                          <a:ea typeface="Malgun Gothic" panose="020B0503020000020004" pitchFamily="34" charset="-127"/>
                        </a:rPr>
                        <a:t>&lt; 8 ) ? 4 : 8 )</a:t>
                      </a:r>
                      <a:endParaRPr lang="zh-CN" sz="1200" dirty="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1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200">
                          <a:effectLst/>
                          <a:latin typeface="Times New Roman" panose="02020603050405020304" pitchFamily="18" charset="0"/>
                          <a:ea typeface="Malgun Gothic" panose="020B0503020000020004" pitchFamily="34" charset="-127"/>
                        </a:rPr>
                        <a:t> </a:t>
                      </a:r>
                      <a:endParaRPr lang="zh-CN" sz="120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91310226"/>
                  </a:ext>
                </a:extLst>
              </a:tr>
              <a:tr h="252028">
                <a:tc>
                  <a:txBody>
                    <a:bodyPr/>
                    <a:lstStyle/>
                    <a:p>
                      <a:pPr algn="just" hangingPunct="0">
                        <a:spcBef>
                          <a:spcPts val="1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137160" algn="l"/>
                          <a:tab pos="228600" algn="l"/>
                          <a:tab pos="274320" algn="l"/>
                          <a:tab pos="411480" algn="l"/>
                          <a:tab pos="457200" algn="l"/>
                          <a:tab pos="548640" algn="l"/>
                          <a:tab pos="685800" algn="l"/>
                          <a:tab pos="822960" algn="l"/>
                          <a:tab pos="914400" algn="l"/>
                          <a:tab pos="960120" algn="l"/>
                          <a:tab pos="1097280" algn="l"/>
                          <a:tab pos="1143000" algn="l"/>
                          <a:tab pos="1234440" algn="l"/>
                          <a:tab pos="1371600" algn="l"/>
                          <a:tab pos="1600200" algn="l"/>
                          <a:tab pos="1828800" algn="l"/>
                          <a:tab pos="2057400" algn="l"/>
                          <a:tab pos="2286000" algn="l"/>
                          <a:tab pos="2514600" algn="l"/>
                          <a:tab pos="2743200" algn="l"/>
                        </a:tabLst>
                      </a:pPr>
                      <a:r>
                        <a:rPr lang="en-CA" sz="1200" dirty="0">
                          <a:effectLst/>
                          <a:highlight>
                            <a:srgbClr val="FFFF00"/>
                          </a:highlight>
                          <a:latin typeface="Times New Roman" panose="02020603050405020304" pitchFamily="18" charset="0"/>
                          <a:ea typeface="Malgun Gothic" panose="020B0503020000020004" pitchFamily="34" charset="-127"/>
                        </a:rPr>
                        <a:t>		</a:t>
                      </a:r>
                      <a:r>
                        <a:rPr lang="en-CA" sz="1200" b="1" dirty="0" err="1">
                          <a:effectLst/>
                          <a:highlight>
                            <a:srgbClr val="FFFF00"/>
                          </a:highlight>
                          <a:latin typeface="Times New Roman" panose="02020603050405020304" pitchFamily="18" charset="0"/>
                          <a:ea typeface="Malgun Gothic" panose="020B0503020000020004" pitchFamily="34" charset="-127"/>
                        </a:rPr>
                        <a:t>scaling_matrix_present</a:t>
                      </a:r>
                      <a:r>
                        <a:rPr lang="en-CA" sz="1200" b="1" dirty="0">
                          <a:effectLst/>
                          <a:highlight>
                            <a:srgbClr val="FFFF00"/>
                          </a:highlight>
                          <a:latin typeface="Times New Roman" panose="02020603050405020304" pitchFamily="18" charset="0"/>
                          <a:ea typeface="Malgun Gothic" panose="020B0503020000020004" pitchFamily="34" charset="-127"/>
                        </a:rPr>
                        <a:t>[</a:t>
                      </a:r>
                      <a:r>
                        <a:rPr lang="en-CA" sz="1200" b="1" dirty="0">
                          <a:effectLst/>
                          <a:highlight>
                            <a:srgbClr val="FFFF00"/>
                          </a:highlight>
                          <a:latin typeface="Times New Roman" panose="02020603050405020304" pitchFamily="18" charset="0"/>
                          <a:ea typeface="宋体" panose="02010600030101010101" pitchFamily="2" charset="-122"/>
                        </a:rPr>
                        <a:t> id ]</a:t>
                      </a:r>
                      <a:endParaRPr lang="zh-CN" sz="1200" dirty="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1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200">
                          <a:effectLst/>
                          <a:highlight>
                            <a:srgbClr val="FFFF00"/>
                          </a:highlight>
                          <a:latin typeface="Times New Roman" panose="02020603050405020304" pitchFamily="18" charset="0"/>
                          <a:ea typeface="Malgun Gothic" panose="020B0503020000020004" pitchFamily="34" charset="-127"/>
                        </a:rPr>
                        <a:t>u(1)</a:t>
                      </a:r>
                      <a:endParaRPr lang="zh-CN" sz="120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74728122"/>
                  </a:ext>
                </a:extLst>
              </a:tr>
              <a:tr h="252028">
                <a:tc>
                  <a:txBody>
                    <a:bodyPr/>
                    <a:lstStyle/>
                    <a:p>
                      <a:pPr algn="just" hangingPunct="0">
                        <a:spcBef>
                          <a:spcPts val="1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137160" algn="l"/>
                          <a:tab pos="228600" algn="l"/>
                          <a:tab pos="274320" algn="l"/>
                          <a:tab pos="411480" algn="l"/>
                          <a:tab pos="457200" algn="l"/>
                          <a:tab pos="548640" algn="l"/>
                          <a:tab pos="685800" algn="l"/>
                          <a:tab pos="822960" algn="l"/>
                          <a:tab pos="914400" algn="l"/>
                          <a:tab pos="960120" algn="l"/>
                          <a:tab pos="1097280" algn="l"/>
                          <a:tab pos="1143000" algn="l"/>
                          <a:tab pos="1234440" algn="l"/>
                          <a:tab pos="1371600" algn="l"/>
                          <a:tab pos="1600200" algn="l"/>
                          <a:tab pos="1828800" algn="l"/>
                          <a:tab pos="2057400" algn="l"/>
                          <a:tab pos="2286000" algn="l"/>
                          <a:tab pos="2514600" algn="l"/>
                          <a:tab pos="2743200" algn="l"/>
                        </a:tabLst>
                      </a:pPr>
                      <a:r>
                        <a:rPr lang="en-CA" sz="1200" dirty="0">
                          <a:effectLst/>
                          <a:highlight>
                            <a:srgbClr val="FFFF00"/>
                          </a:highlight>
                          <a:latin typeface="Times New Roman" panose="02020603050405020304" pitchFamily="18" charset="0"/>
                          <a:ea typeface="Malgun Gothic" panose="020B0503020000020004" pitchFamily="34" charset="-127"/>
                        </a:rPr>
                        <a:t>		if( </a:t>
                      </a:r>
                      <a:r>
                        <a:rPr lang="en-CA" sz="1200" dirty="0" err="1">
                          <a:effectLst/>
                          <a:highlight>
                            <a:srgbClr val="FFFF00"/>
                          </a:highlight>
                          <a:latin typeface="Times New Roman" panose="02020603050405020304" pitchFamily="18" charset="0"/>
                          <a:ea typeface="Malgun Gothic" panose="020B0503020000020004" pitchFamily="34" charset="-127"/>
                        </a:rPr>
                        <a:t>scaling_matrix_present</a:t>
                      </a:r>
                      <a:r>
                        <a:rPr lang="en-CA" sz="1200" dirty="0">
                          <a:effectLst/>
                          <a:highlight>
                            <a:srgbClr val="FFFF00"/>
                          </a:highlight>
                          <a:latin typeface="Times New Roman" panose="02020603050405020304" pitchFamily="18" charset="0"/>
                          <a:ea typeface="Malgun Gothic" panose="020B0503020000020004" pitchFamily="34" charset="-127"/>
                        </a:rPr>
                        <a:t>[</a:t>
                      </a:r>
                      <a:r>
                        <a:rPr lang="en-CA" sz="1200" dirty="0">
                          <a:effectLst/>
                          <a:highlight>
                            <a:srgbClr val="FFFF00"/>
                          </a:highlight>
                          <a:latin typeface="Times New Roman" panose="02020603050405020304" pitchFamily="18" charset="0"/>
                          <a:ea typeface="宋体" panose="02010600030101010101" pitchFamily="2" charset="-122"/>
                        </a:rPr>
                        <a:t> id ] </a:t>
                      </a:r>
                      <a:r>
                        <a:rPr lang="en-CA" sz="1200" dirty="0">
                          <a:effectLst/>
                          <a:highlight>
                            <a:srgbClr val="FFFF00"/>
                          </a:highlight>
                          <a:latin typeface="Times New Roman" panose="02020603050405020304" pitchFamily="18" charset="0"/>
                          <a:ea typeface="Malgun Gothic" panose="020B0503020000020004" pitchFamily="34" charset="-127"/>
                        </a:rPr>
                        <a:t>) {</a:t>
                      </a:r>
                      <a:endParaRPr lang="zh-CN" sz="1200" dirty="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1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200" dirty="0">
                          <a:effectLst/>
                          <a:highlight>
                            <a:srgbClr val="FFFF00"/>
                          </a:highlight>
                          <a:latin typeface="Times New Roman" panose="02020603050405020304" pitchFamily="18" charset="0"/>
                          <a:ea typeface="Malgun Gothic" panose="020B0503020000020004" pitchFamily="34" charset="-127"/>
                        </a:rPr>
                        <a:t> </a:t>
                      </a:r>
                      <a:endParaRPr lang="zh-CN" sz="1200" dirty="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77225704"/>
                  </a:ext>
                </a:extLst>
              </a:tr>
              <a:tr h="252028">
                <a:tc>
                  <a:txBody>
                    <a:bodyPr/>
                    <a:lstStyle/>
                    <a:p>
                      <a:pPr algn="just" hangingPunct="0">
                        <a:spcBef>
                          <a:spcPts val="1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137160" algn="l"/>
                          <a:tab pos="228600" algn="l"/>
                          <a:tab pos="274320" algn="l"/>
                          <a:tab pos="411480" algn="l"/>
                          <a:tab pos="457200" algn="l"/>
                          <a:tab pos="548640" algn="l"/>
                          <a:tab pos="685800" algn="l"/>
                          <a:tab pos="822960" algn="l"/>
                          <a:tab pos="914400" algn="l"/>
                          <a:tab pos="960120" algn="l"/>
                          <a:tab pos="1097280" algn="l"/>
                          <a:tab pos="1143000" algn="l"/>
                          <a:tab pos="1234440" algn="l"/>
                          <a:tab pos="1371600" algn="l"/>
                          <a:tab pos="1600200" algn="l"/>
                          <a:tab pos="1828800" algn="l"/>
                          <a:tab pos="2057400" algn="l"/>
                          <a:tab pos="2286000" algn="l"/>
                          <a:tab pos="2514600" algn="l"/>
                          <a:tab pos="2743200" algn="l"/>
                        </a:tabLst>
                      </a:pPr>
                      <a:r>
                        <a:rPr lang="en-US" altLang="zh-CN" sz="1200" dirty="0">
                          <a:effectLst/>
                          <a:latin typeface="Times New Roman" panose="02020603050405020304" pitchFamily="18" charset="0"/>
                          <a:ea typeface="宋体" panose="02010600030101010101" pitchFamily="2" charset="-122"/>
                        </a:rPr>
                        <a:t>               …….</a:t>
                      </a:r>
                      <a:endParaRPr lang="zh-CN" sz="1200" dirty="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1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zh-CN" sz="1200" dirty="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46408486"/>
                  </a:ext>
                </a:extLst>
              </a:tr>
              <a:tr h="252028">
                <a:tc>
                  <a:txBody>
                    <a:bodyPr/>
                    <a:lstStyle/>
                    <a:p>
                      <a:pPr algn="just" hangingPunct="0">
                        <a:spcBef>
                          <a:spcPts val="1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137160" algn="l"/>
                          <a:tab pos="228600" algn="l"/>
                          <a:tab pos="274320" algn="l"/>
                          <a:tab pos="411480" algn="l"/>
                          <a:tab pos="457200" algn="l"/>
                          <a:tab pos="548640" algn="l"/>
                          <a:tab pos="685800" algn="l"/>
                          <a:tab pos="822960" algn="l"/>
                          <a:tab pos="914400" algn="l"/>
                          <a:tab pos="960120" algn="l"/>
                          <a:tab pos="1097280" algn="l"/>
                          <a:tab pos="1143000" algn="l"/>
                          <a:tab pos="1234440" algn="l"/>
                          <a:tab pos="1371600" algn="l"/>
                          <a:tab pos="1600200" algn="l"/>
                          <a:tab pos="1828800" algn="l"/>
                          <a:tab pos="2057400" algn="l"/>
                          <a:tab pos="2286000" algn="l"/>
                          <a:tab pos="2514600" algn="l"/>
                          <a:tab pos="2743200" algn="l"/>
                        </a:tabLst>
                      </a:pPr>
                      <a:r>
                        <a:rPr lang="en-US" altLang="zh-CN" sz="1200" dirty="0">
                          <a:effectLst/>
                          <a:latin typeface="Times New Roman" panose="02020603050405020304" pitchFamily="18" charset="0"/>
                          <a:ea typeface="宋体" panose="02010600030101010101" pitchFamily="2" charset="-122"/>
                        </a:rPr>
                        <a:t>            }</a:t>
                      </a:r>
                      <a:endParaRPr lang="zh-CN" sz="1200" dirty="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1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zh-CN" sz="1200" dirty="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20871181"/>
                  </a:ext>
                </a:extLst>
              </a:tr>
              <a:tr h="252028">
                <a:tc>
                  <a:txBody>
                    <a:bodyPr/>
                    <a:lstStyle/>
                    <a:p>
                      <a:pPr algn="just" hangingPunct="0">
                        <a:spcBef>
                          <a:spcPts val="1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137160" algn="l"/>
                          <a:tab pos="228600" algn="l"/>
                          <a:tab pos="274320" algn="l"/>
                          <a:tab pos="411480" algn="l"/>
                          <a:tab pos="457200" algn="l"/>
                          <a:tab pos="548640" algn="l"/>
                          <a:tab pos="685800" algn="l"/>
                          <a:tab pos="822960" algn="l"/>
                          <a:tab pos="914400" algn="l"/>
                          <a:tab pos="960120" algn="l"/>
                          <a:tab pos="1097280" algn="l"/>
                          <a:tab pos="1143000" algn="l"/>
                          <a:tab pos="1234440" algn="l"/>
                          <a:tab pos="1371600" algn="l"/>
                          <a:tab pos="1600200" algn="l"/>
                          <a:tab pos="1828800" algn="l"/>
                          <a:tab pos="2057400" algn="l"/>
                          <a:tab pos="2286000" algn="l"/>
                          <a:tab pos="2514600" algn="l"/>
                          <a:tab pos="2743200" algn="l"/>
                        </a:tabLst>
                      </a:pPr>
                      <a:r>
                        <a:rPr lang="en-US" altLang="zh-CN" sz="1200" dirty="0">
                          <a:effectLst/>
                          <a:latin typeface="Times New Roman" panose="02020603050405020304" pitchFamily="18" charset="0"/>
                          <a:ea typeface="宋体" panose="02010600030101010101" pitchFamily="2" charset="-122"/>
                        </a:rPr>
                        <a:t>     }</a:t>
                      </a:r>
                      <a:endParaRPr lang="zh-CN" sz="1200" dirty="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1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zh-CN" sz="1200" dirty="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33348425"/>
                  </a:ext>
                </a:extLst>
              </a:tr>
              <a:tr h="252028">
                <a:tc>
                  <a:txBody>
                    <a:bodyPr/>
                    <a:lstStyle/>
                    <a:p>
                      <a:pPr algn="just" hangingPunct="0">
                        <a:spcBef>
                          <a:spcPts val="1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137160" algn="l"/>
                          <a:tab pos="228600" algn="l"/>
                          <a:tab pos="274320" algn="l"/>
                          <a:tab pos="411480" algn="l"/>
                          <a:tab pos="457200" algn="l"/>
                          <a:tab pos="548640" algn="l"/>
                          <a:tab pos="685800" algn="l"/>
                          <a:tab pos="822960" algn="l"/>
                          <a:tab pos="914400" algn="l"/>
                          <a:tab pos="960120" algn="l"/>
                          <a:tab pos="1097280" algn="l"/>
                          <a:tab pos="1143000" algn="l"/>
                          <a:tab pos="1234440" algn="l"/>
                          <a:tab pos="1371600" algn="l"/>
                          <a:tab pos="1600200" algn="l"/>
                          <a:tab pos="1828800" algn="l"/>
                          <a:tab pos="2057400" algn="l"/>
                          <a:tab pos="2286000" algn="l"/>
                          <a:tab pos="2514600" algn="l"/>
                          <a:tab pos="2743200" algn="l"/>
                        </a:tabLst>
                      </a:pPr>
                      <a:r>
                        <a:rPr lang="en-US" altLang="zh-CN" sz="1200" dirty="0">
                          <a:effectLst/>
                          <a:latin typeface="Times New Roman" panose="02020603050405020304" pitchFamily="18" charset="0"/>
                          <a:ea typeface="宋体" panose="02010600030101010101" pitchFamily="2" charset="-122"/>
                        </a:rPr>
                        <a:t> }</a:t>
                      </a:r>
                      <a:endParaRPr lang="zh-CN" sz="1200" dirty="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1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zh-CN" sz="1200" dirty="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27215126"/>
                  </a:ext>
                </a:extLst>
              </a:tr>
            </a:tbl>
          </a:graphicData>
        </a:graphic>
      </p:graphicFrame>
      <p:sp>
        <p:nvSpPr>
          <p:cNvPr id="6" name="文本框 5">
            <a:extLst>
              <a:ext uri="{FF2B5EF4-FFF2-40B4-BE49-F238E27FC236}">
                <a16:creationId xmlns:a16="http://schemas.microsoft.com/office/drawing/2014/main" id="{2A6F17A5-2FBC-42C7-9502-5E175B186953}"/>
              </a:ext>
            </a:extLst>
          </p:cNvPr>
          <p:cNvSpPr txBox="1"/>
          <p:nvPr/>
        </p:nvSpPr>
        <p:spPr>
          <a:xfrm>
            <a:off x="457200" y="980728"/>
            <a:ext cx="8363272" cy="1545038"/>
          </a:xfrm>
          <a:prstGeom prst="rect">
            <a:avLst/>
          </a:prstGeom>
          <a:noFill/>
        </p:spPr>
        <p:txBody>
          <a:bodyPr wrap="square" rtlCol="0">
            <a:spAutoFit/>
          </a:bodyPr>
          <a:lstStyle/>
          <a:p>
            <a:pPr marL="457200" indent="-457200">
              <a:buFont typeface="Calibri" panose="020F0502020204030204" pitchFamily="34" charset="0"/>
              <a:buChar char="₋"/>
            </a:pPr>
            <a:endParaRPr lang="en-CA" altLang="zh-CN" sz="2400" dirty="0">
              <a:latin typeface="+mn-lt"/>
              <a:ea typeface="+mn-ea"/>
            </a:endParaRPr>
          </a:p>
          <a:p>
            <a:pPr marL="342900" lvl="0" indent="-342900">
              <a:spcBef>
                <a:spcPct val="20000"/>
              </a:spcBef>
              <a:buFont typeface="Arial" panose="020B0604020202020204" pitchFamily="34" charset="0"/>
              <a:buChar char="•"/>
            </a:pPr>
            <a:r>
              <a:rPr lang="en-CA" altLang="zh-CN" sz="3200" dirty="0">
                <a:latin typeface="+mn-lt"/>
                <a:ea typeface="+mn-ea"/>
              </a:rPr>
              <a:t>Signal a flag for each QM to indicate whether it is to be signaled </a:t>
            </a:r>
            <a:r>
              <a:rPr lang="en-US" altLang="zh-CN" sz="3200" dirty="0">
                <a:latin typeface="+mn-lt"/>
                <a:ea typeface="+mn-ea"/>
              </a:rPr>
              <a:t>or not</a:t>
            </a:r>
            <a:r>
              <a:rPr lang="en-CA" altLang="zh-CN" sz="3200" dirty="0">
                <a:latin typeface="+mn-lt"/>
                <a:ea typeface="+mn-ea"/>
              </a:rPr>
              <a:t>.</a:t>
            </a:r>
            <a:endParaRPr lang="zh-CN" altLang="en-US" sz="3200" dirty="0">
              <a:latin typeface="+mn-lt"/>
              <a:ea typeface="+mn-ea"/>
            </a:endParaRPr>
          </a:p>
        </p:txBody>
      </p:sp>
    </p:spTree>
    <p:extLst>
      <p:ext uri="{BB962C8B-B14F-4D97-AF65-F5344CB8AC3E}">
        <p14:creationId xmlns:p14="http://schemas.microsoft.com/office/powerpoint/2010/main" val="63510389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7F5CBB8-C472-445B-BDC2-BA48F30153C9}"/>
              </a:ext>
            </a:extLst>
          </p:cNvPr>
          <p:cNvSpPr>
            <a:spLocks noGrp="1"/>
          </p:cNvSpPr>
          <p:nvPr>
            <p:ph type="title"/>
          </p:nvPr>
        </p:nvSpPr>
        <p:spPr/>
        <p:txBody>
          <a:bodyPr/>
          <a:lstStyle/>
          <a:p>
            <a:r>
              <a:rPr lang="en-US" altLang="zh-CN" dirty="0"/>
              <a:t>Proposed Method #1</a:t>
            </a:r>
            <a:endParaRPr lang="zh-CN" altLang="en-US" dirty="0"/>
          </a:p>
        </p:txBody>
      </p:sp>
      <p:graphicFrame>
        <p:nvGraphicFramePr>
          <p:cNvPr id="5" name="内容占位符 4">
            <a:extLst>
              <a:ext uri="{FF2B5EF4-FFF2-40B4-BE49-F238E27FC236}">
                <a16:creationId xmlns:a16="http://schemas.microsoft.com/office/drawing/2014/main" id="{0CF6131C-6AE9-4F5C-B8E0-9F85BD64B94B}"/>
              </a:ext>
            </a:extLst>
          </p:cNvPr>
          <p:cNvGraphicFramePr>
            <a:graphicFrameLocks noGrp="1"/>
          </p:cNvGraphicFramePr>
          <p:nvPr>
            <p:ph idx="1"/>
            <p:extLst>
              <p:ext uri="{D42A27DB-BD31-4B8C-83A1-F6EECF244321}">
                <p14:modId xmlns:p14="http://schemas.microsoft.com/office/powerpoint/2010/main" val="4188990959"/>
              </p:ext>
            </p:extLst>
          </p:nvPr>
        </p:nvGraphicFramePr>
        <p:xfrm>
          <a:off x="899592" y="2564904"/>
          <a:ext cx="7344815" cy="3166366"/>
        </p:xfrm>
        <a:graphic>
          <a:graphicData uri="http://schemas.openxmlformats.org/drawingml/2006/table">
            <a:tbl>
              <a:tblPr/>
              <a:tblGrid>
                <a:gridCol w="6389458">
                  <a:extLst>
                    <a:ext uri="{9D8B030D-6E8A-4147-A177-3AD203B41FA5}">
                      <a16:colId xmlns:a16="http://schemas.microsoft.com/office/drawing/2014/main" val="3513362348"/>
                    </a:ext>
                  </a:extLst>
                </a:gridCol>
                <a:gridCol w="955357">
                  <a:extLst>
                    <a:ext uri="{9D8B030D-6E8A-4147-A177-3AD203B41FA5}">
                      <a16:colId xmlns:a16="http://schemas.microsoft.com/office/drawing/2014/main" val="3848290404"/>
                    </a:ext>
                  </a:extLst>
                </a:gridCol>
              </a:tblGrid>
              <a:tr h="294960">
                <a:tc>
                  <a:txBody>
                    <a:bodyPr/>
                    <a:lstStyle/>
                    <a:p>
                      <a:pPr algn="just" hangingPunct="0">
                        <a:spcBef>
                          <a:spcPts val="1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137160" algn="l"/>
                          <a:tab pos="228600" algn="l"/>
                          <a:tab pos="274320" algn="l"/>
                          <a:tab pos="411480" algn="l"/>
                          <a:tab pos="457200" algn="l"/>
                          <a:tab pos="548640" algn="l"/>
                          <a:tab pos="685800" algn="l"/>
                          <a:tab pos="822960" algn="l"/>
                          <a:tab pos="914400" algn="l"/>
                          <a:tab pos="960120" algn="l"/>
                          <a:tab pos="1097280" algn="l"/>
                          <a:tab pos="1143000" algn="l"/>
                          <a:tab pos="1234440" algn="l"/>
                          <a:tab pos="1371600" algn="l"/>
                          <a:tab pos="1600200" algn="l"/>
                          <a:tab pos="1828800" algn="l"/>
                          <a:tab pos="2057400" algn="l"/>
                          <a:tab pos="2286000" algn="l"/>
                          <a:tab pos="2514600" algn="l"/>
                          <a:tab pos="2743200" algn="l"/>
                        </a:tabLst>
                      </a:pPr>
                      <a:r>
                        <a:rPr lang="en-CA" sz="1200" dirty="0" err="1">
                          <a:effectLst/>
                          <a:latin typeface="Times New Roman" panose="02020603050405020304" pitchFamily="18" charset="0"/>
                          <a:ea typeface="Malgun Gothic" panose="020B0503020000020004" pitchFamily="34" charset="-127"/>
                        </a:rPr>
                        <a:t>scaling_list_data</a:t>
                      </a:r>
                      <a:r>
                        <a:rPr lang="en-CA" sz="1200" dirty="0">
                          <a:effectLst/>
                          <a:latin typeface="Times New Roman" panose="02020603050405020304" pitchFamily="18" charset="0"/>
                          <a:ea typeface="Malgun Gothic" panose="020B0503020000020004" pitchFamily="34" charset="-127"/>
                        </a:rPr>
                        <a:t>( ) {</a:t>
                      </a:r>
                      <a:endParaRPr lang="zh-CN" sz="1200" dirty="0">
                        <a:effectLst/>
                        <a:latin typeface="Times New Roman" panose="02020603050405020304" pitchFamily="18" charset="0"/>
                        <a:ea typeface="宋体" panose="02010600030101010101" pitchFamily="2" charset="-122"/>
                      </a:endParaRPr>
                    </a:p>
                  </a:txBody>
                  <a:tcPr marL="65174" marR="6517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1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200" b="1">
                          <a:effectLst/>
                          <a:latin typeface="Times New Roman" panose="02020603050405020304" pitchFamily="18" charset="0"/>
                          <a:ea typeface="Malgun Gothic" panose="020B0503020000020004" pitchFamily="34" charset="-127"/>
                        </a:rPr>
                        <a:t>Descriptor</a:t>
                      </a:r>
                      <a:endParaRPr lang="zh-CN" sz="1200">
                        <a:effectLst/>
                        <a:latin typeface="Times New Roman" panose="02020603050405020304" pitchFamily="18" charset="0"/>
                        <a:ea typeface="宋体" panose="02010600030101010101" pitchFamily="2" charset="-122"/>
                      </a:endParaRPr>
                    </a:p>
                  </a:txBody>
                  <a:tcPr marL="65174" marR="6517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20400568"/>
                  </a:ext>
                </a:extLst>
              </a:tr>
              <a:tr h="194780">
                <a:tc>
                  <a:txBody>
                    <a:bodyPr/>
                    <a:lstStyle/>
                    <a:p>
                      <a:pPr algn="just" hangingPunct="0">
                        <a:spcBef>
                          <a:spcPts val="1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137160" algn="l"/>
                          <a:tab pos="228600" algn="l"/>
                          <a:tab pos="274320" algn="l"/>
                          <a:tab pos="411480" algn="l"/>
                          <a:tab pos="457200" algn="l"/>
                          <a:tab pos="548640" algn="l"/>
                          <a:tab pos="685800" algn="l"/>
                          <a:tab pos="822960" algn="l"/>
                          <a:tab pos="914400" algn="l"/>
                          <a:tab pos="960120" algn="l"/>
                          <a:tab pos="1097280" algn="l"/>
                          <a:tab pos="1143000" algn="l"/>
                          <a:tab pos="1234440" algn="l"/>
                          <a:tab pos="1371600" algn="l"/>
                          <a:tab pos="1600200" algn="l"/>
                          <a:tab pos="1828800" algn="l"/>
                          <a:tab pos="2057400" algn="l"/>
                          <a:tab pos="2286000" algn="l"/>
                          <a:tab pos="2514600" algn="l"/>
                          <a:tab pos="2743200" algn="l"/>
                        </a:tabLst>
                      </a:pPr>
                      <a:r>
                        <a:rPr lang="en-CA" sz="1200" b="1" dirty="0">
                          <a:effectLst/>
                          <a:latin typeface="Times New Roman" panose="02020603050405020304" pitchFamily="18" charset="0"/>
                          <a:ea typeface="Malgun Gothic" panose="020B0503020000020004" pitchFamily="34" charset="-127"/>
                        </a:rPr>
                        <a:t>	</a:t>
                      </a:r>
                      <a:r>
                        <a:rPr lang="en-CA" sz="1200" b="1" dirty="0" err="1">
                          <a:effectLst/>
                          <a:latin typeface="Times New Roman" panose="02020603050405020304" pitchFamily="18" charset="0"/>
                          <a:ea typeface="Malgun Gothic" panose="020B0503020000020004" pitchFamily="34" charset="-127"/>
                        </a:rPr>
                        <a:t>scaling_matrix_for_lfnst_disabled_flag</a:t>
                      </a:r>
                      <a:endParaRPr lang="zh-CN" sz="1200" dirty="0">
                        <a:effectLst/>
                        <a:latin typeface="Times New Roman" panose="02020603050405020304" pitchFamily="18" charset="0"/>
                        <a:ea typeface="宋体" panose="02010600030101010101" pitchFamily="2" charset="-122"/>
                      </a:endParaRPr>
                    </a:p>
                  </a:txBody>
                  <a:tcPr marL="65174" marR="6517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1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200">
                          <a:effectLst/>
                          <a:latin typeface="Times New Roman" panose="02020603050405020304" pitchFamily="18" charset="0"/>
                          <a:ea typeface="Malgun Gothic" panose="020B0503020000020004" pitchFamily="34" charset="-127"/>
                        </a:rPr>
                        <a:t>u(1)</a:t>
                      </a:r>
                      <a:endParaRPr lang="zh-CN" sz="1200">
                        <a:effectLst/>
                        <a:latin typeface="Times New Roman" panose="02020603050405020304" pitchFamily="18" charset="0"/>
                        <a:ea typeface="宋体" panose="02010600030101010101" pitchFamily="2" charset="-122"/>
                      </a:endParaRPr>
                    </a:p>
                  </a:txBody>
                  <a:tcPr marL="65174" marR="6517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55453872"/>
                  </a:ext>
                </a:extLst>
              </a:tr>
              <a:tr h="168564">
                <a:tc>
                  <a:txBody>
                    <a:bodyPr/>
                    <a:lstStyle/>
                    <a:p>
                      <a:pPr algn="just" hangingPunct="0">
                        <a:spcBef>
                          <a:spcPts val="1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137160" algn="l"/>
                          <a:tab pos="228600" algn="l"/>
                          <a:tab pos="274320" algn="l"/>
                          <a:tab pos="411480" algn="l"/>
                          <a:tab pos="457200" algn="l"/>
                          <a:tab pos="548640" algn="l"/>
                          <a:tab pos="685800" algn="l"/>
                          <a:tab pos="822960" algn="l"/>
                          <a:tab pos="914400" algn="l"/>
                          <a:tab pos="960120" algn="l"/>
                          <a:tab pos="1097280" algn="l"/>
                          <a:tab pos="1143000" algn="l"/>
                          <a:tab pos="1234440" algn="l"/>
                          <a:tab pos="1371600" algn="l"/>
                          <a:tab pos="1600200" algn="l"/>
                          <a:tab pos="1828800" algn="l"/>
                          <a:tab pos="2057400" algn="l"/>
                          <a:tab pos="2286000" algn="l"/>
                          <a:tab pos="2514600" algn="l"/>
                          <a:tab pos="2743200" algn="l"/>
                        </a:tabLst>
                      </a:pPr>
                      <a:r>
                        <a:rPr lang="en-CA" sz="1200" b="1">
                          <a:effectLst/>
                          <a:highlight>
                            <a:srgbClr val="FFFF00"/>
                          </a:highlight>
                          <a:latin typeface="Times New Roman" panose="02020603050405020304" pitchFamily="18" charset="0"/>
                          <a:ea typeface="Malgun Gothic" panose="020B0503020000020004" pitchFamily="34" charset="-127"/>
                        </a:rPr>
                        <a:t>	aps_qm_size_info_present_flag</a:t>
                      </a:r>
                      <a:endParaRPr lang="zh-CN" sz="1200">
                        <a:effectLst/>
                        <a:latin typeface="Times New Roman" panose="02020603050405020304" pitchFamily="18" charset="0"/>
                        <a:ea typeface="宋体" panose="02010600030101010101" pitchFamily="2" charset="-122"/>
                      </a:endParaRPr>
                    </a:p>
                  </a:txBody>
                  <a:tcPr marL="65174" marR="6517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1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200">
                          <a:effectLst/>
                          <a:highlight>
                            <a:srgbClr val="FFFF00"/>
                          </a:highlight>
                          <a:latin typeface="Times New Roman" panose="02020603050405020304" pitchFamily="18" charset="0"/>
                          <a:ea typeface="宋体" panose="02010600030101010101" pitchFamily="2" charset="-122"/>
                        </a:rPr>
                        <a:t>u(1)</a:t>
                      </a:r>
                      <a:endParaRPr lang="zh-CN" sz="1200">
                        <a:effectLst/>
                        <a:latin typeface="Times New Roman" panose="02020603050405020304" pitchFamily="18" charset="0"/>
                        <a:ea typeface="宋体" panose="02010600030101010101" pitchFamily="2" charset="-122"/>
                      </a:endParaRPr>
                    </a:p>
                  </a:txBody>
                  <a:tcPr marL="65174" marR="6517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67430817"/>
                  </a:ext>
                </a:extLst>
              </a:tr>
              <a:tr h="176976">
                <a:tc>
                  <a:txBody>
                    <a:bodyPr/>
                    <a:lstStyle/>
                    <a:p>
                      <a:pPr algn="just" hangingPunct="0">
                        <a:spcBef>
                          <a:spcPts val="1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137160" algn="l"/>
                          <a:tab pos="228600" algn="l"/>
                          <a:tab pos="274320" algn="l"/>
                          <a:tab pos="411480" algn="l"/>
                          <a:tab pos="457200" algn="l"/>
                          <a:tab pos="548640" algn="l"/>
                          <a:tab pos="685800" algn="l"/>
                          <a:tab pos="822960" algn="l"/>
                          <a:tab pos="914400" algn="l"/>
                          <a:tab pos="960120" algn="l"/>
                          <a:tab pos="1097280" algn="l"/>
                          <a:tab pos="1143000" algn="l"/>
                          <a:tab pos="1234440" algn="l"/>
                          <a:tab pos="1371600" algn="l"/>
                          <a:tab pos="1600200" algn="l"/>
                          <a:tab pos="1828800" algn="l"/>
                          <a:tab pos="2057400" algn="l"/>
                          <a:tab pos="2286000" algn="l"/>
                          <a:tab pos="2514600" algn="l"/>
                          <a:tab pos="2743200" algn="l"/>
                        </a:tabLst>
                      </a:pPr>
                      <a:r>
                        <a:rPr lang="en-CA" sz="1200" b="1">
                          <a:effectLst/>
                          <a:highlight>
                            <a:srgbClr val="FFFF00"/>
                          </a:highlight>
                          <a:latin typeface="Times New Roman" panose="02020603050405020304" pitchFamily="18" charset="0"/>
                          <a:ea typeface="Malgun Gothic" panose="020B0503020000020004" pitchFamily="34" charset="-127"/>
                        </a:rPr>
                        <a:t>	if (aps_qm_size_info_present_flag) {</a:t>
                      </a:r>
                      <a:endParaRPr lang="zh-CN" sz="1200">
                        <a:effectLst/>
                        <a:latin typeface="Times New Roman" panose="02020603050405020304" pitchFamily="18" charset="0"/>
                        <a:ea typeface="宋体" panose="02010600030101010101" pitchFamily="2" charset="-122"/>
                      </a:endParaRPr>
                    </a:p>
                  </a:txBody>
                  <a:tcPr marL="65174" marR="6517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1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200">
                          <a:effectLst/>
                          <a:highlight>
                            <a:srgbClr val="FFFF00"/>
                          </a:highlight>
                          <a:latin typeface="Times New Roman" panose="02020603050405020304" pitchFamily="18" charset="0"/>
                          <a:ea typeface="Malgun Gothic" panose="020B0503020000020004" pitchFamily="34" charset="-127"/>
                        </a:rPr>
                        <a:t> </a:t>
                      </a:r>
                      <a:endParaRPr lang="zh-CN" sz="1200">
                        <a:effectLst/>
                        <a:latin typeface="Times New Roman" panose="02020603050405020304" pitchFamily="18" charset="0"/>
                        <a:ea typeface="宋体" panose="02010600030101010101" pitchFamily="2" charset="-122"/>
                      </a:endParaRPr>
                    </a:p>
                  </a:txBody>
                  <a:tcPr marL="65174" marR="6517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071190"/>
                  </a:ext>
                </a:extLst>
              </a:tr>
              <a:tr h="176976">
                <a:tc>
                  <a:txBody>
                    <a:bodyPr/>
                    <a:lstStyle/>
                    <a:p>
                      <a:pPr algn="just" hangingPunct="0">
                        <a:spcBef>
                          <a:spcPts val="1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137160" algn="l"/>
                          <a:tab pos="228600" algn="l"/>
                          <a:tab pos="274320" algn="l"/>
                          <a:tab pos="411480" algn="l"/>
                          <a:tab pos="457200" algn="l"/>
                          <a:tab pos="548640" algn="l"/>
                          <a:tab pos="685800" algn="l"/>
                          <a:tab pos="822960" algn="l"/>
                          <a:tab pos="914400" algn="l"/>
                          <a:tab pos="960120" algn="l"/>
                          <a:tab pos="1097280" algn="l"/>
                          <a:tab pos="1143000" algn="l"/>
                          <a:tab pos="1234440" algn="l"/>
                          <a:tab pos="1371600" algn="l"/>
                          <a:tab pos="1600200" algn="l"/>
                          <a:tab pos="1828800" algn="l"/>
                          <a:tab pos="2057400" algn="l"/>
                          <a:tab pos="2286000" algn="l"/>
                          <a:tab pos="2514600" algn="l"/>
                          <a:tab pos="2743200" algn="l"/>
                        </a:tabLst>
                      </a:pPr>
                      <a:r>
                        <a:rPr lang="en-CA" sz="1200" b="1" dirty="0">
                          <a:effectLst/>
                          <a:highlight>
                            <a:srgbClr val="FFFF00"/>
                          </a:highlight>
                          <a:latin typeface="Times New Roman" panose="02020603050405020304" pitchFamily="18" charset="0"/>
                          <a:ea typeface="Malgun Gothic" panose="020B0503020000020004" pitchFamily="34" charset="-127"/>
                        </a:rPr>
                        <a:t>		aps_log2_min_luma_qm_size_minus2</a:t>
                      </a:r>
                      <a:endParaRPr lang="zh-CN" sz="1200" dirty="0">
                        <a:effectLst/>
                        <a:latin typeface="Times New Roman" panose="02020603050405020304" pitchFamily="18" charset="0"/>
                        <a:ea typeface="宋体" panose="02010600030101010101" pitchFamily="2" charset="-122"/>
                      </a:endParaRPr>
                    </a:p>
                  </a:txBody>
                  <a:tcPr marL="65174" marR="6517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1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200">
                          <a:effectLst/>
                          <a:highlight>
                            <a:srgbClr val="FFFF00"/>
                          </a:highlight>
                          <a:latin typeface="Times New Roman" panose="02020603050405020304" pitchFamily="18" charset="0"/>
                          <a:ea typeface="Malgun Gothic" panose="020B0503020000020004" pitchFamily="34" charset="-127"/>
                        </a:rPr>
                        <a:t>ue(v)</a:t>
                      </a:r>
                      <a:endParaRPr lang="zh-CN" sz="1200">
                        <a:effectLst/>
                        <a:latin typeface="Times New Roman" panose="02020603050405020304" pitchFamily="18" charset="0"/>
                        <a:ea typeface="宋体" panose="02010600030101010101" pitchFamily="2" charset="-122"/>
                      </a:endParaRPr>
                    </a:p>
                  </a:txBody>
                  <a:tcPr marL="65174" marR="6517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82070424"/>
                  </a:ext>
                </a:extLst>
              </a:tr>
              <a:tr h="185756">
                <a:tc>
                  <a:txBody>
                    <a:bodyPr/>
                    <a:lstStyle/>
                    <a:p>
                      <a:pPr algn="just" hangingPunct="0">
                        <a:spcBef>
                          <a:spcPts val="1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137160" algn="l"/>
                          <a:tab pos="228600" algn="l"/>
                          <a:tab pos="274320" algn="l"/>
                          <a:tab pos="411480" algn="l"/>
                          <a:tab pos="457200" algn="l"/>
                          <a:tab pos="548640" algn="l"/>
                          <a:tab pos="685800" algn="l"/>
                          <a:tab pos="822960" algn="l"/>
                          <a:tab pos="914400" algn="l"/>
                          <a:tab pos="960120" algn="l"/>
                          <a:tab pos="1097280" algn="l"/>
                          <a:tab pos="1143000" algn="l"/>
                          <a:tab pos="1234440" algn="l"/>
                          <a:tab pos="1371600" algn="l"/>
                          <a:tab pos="1600200" algn="l"/>
                          <a:tab pos="1828800" algn="l"/>
                          <a:tab pos="2057400" algn="l"/>
                          <a:tab pos="2286000" algn="l"/>
                          <a:tab pos="2514600" algn="l"/>
                          <a:tab pos="2743200" algn="l"/>
                        </a:tabLst>
                      </a:pPr>
                      <a:r>
                        <a:rPr lang="en-CA" sz="1200" b="1" dirty="0">
                          <a:effectLst/>
                          <a:highlight>
                            <a:srgbClr val="FFFF00"/>
                          </a:highlight>
                          <a:latin typeface="Times New Roman" panose="02020603050405020304" pitchFamily="18" charset="0"/>
                          <a:ea typeface="Malgun Gothic" panose="020B0503020000020004" pitchFamily="34" charset="-127"/>
                        </a:rPr>
                        <a:t>		aps_log2_max_luma_qm_size_minus5</a:t>
                      </a:r>
                      <a:endParaRPr lang="zh-CN" sz="1200" dirty="0">
                        <a:effectLst/>
                        <a:latin typeface="Times New Roman" panose="02020603050405020304" pitchFamily="18" charset="0"/>
                        <a:ea typeface="宋体" panose="02010600030101010101" pitchFamily="2" charset="-122"/>
                      </a:endParaRPr>
                    </a:p>
                  </a:txBody>
                  <a:tcPr marL="65174" marR="6517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1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200" dirty="0" err="1">
                          <a:effectLst/>
                          <a:highlight>
                            <a:srgbClr val="FFFF00"/>
                          </a:highlight>
                          <a:latin typeface="Times New Roman" panose="02020603050405020304" pitchFamily="18" charset="0"/>
                          <a:ea typeface="Malgun Gothic" panose="020B0503020000020004" pitchFamily="34" charset="-127"/>
                        </a:rPr>
                        <a:t>ue</a:t>
                      </a:r>
                      <a:r>
                        <a:rPr lang="en-CA" sz="1200" dirty="0">
                          <a:effectLst/>
                          <a:highlight>
                            <a:srgbClr val="FFFF00"/>
                          </a:highlight>
                          <a:latin typeface="Times New Roman" panose="02020603050405020304" pitchFamily="18" charset="0"/>
                          <a:ea typeface="Malgun Gothic" panose="020B0503020000020004" pitchFamily="34" charset="-127"/>
                        </a:rPr>
                        <a:t>(v)</a:t>
                      </a:r>
                      <a:endParaRPr lang="zh-CN" sz="1200" dirty="0">
                        <a:effectLst/>
                        <a:latin typeface="Times New Roman" panose="02020603050405020304" pitchFamily="18" charset="0"/>
                        <a:ea typeface="宋体" panose="02010600030101010101" pitchFamily="2" charset="-122"/>
                      </a:endParaRPr>
                    </a:p>
                  </a:txBody>
                  <a:tcPr marL="65174" marR="6517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28176942"/>
                  </a:ext>
                </a:extLst>
              </a:tr>
              <a:tr h="168564">
                <a:tc>
                  <a:txBody>
                    <a:bodyPr/>
                    <a:lstStyle/>
                    <a:p>
                      <a:pPr algn="just" hangingPunct="0">
                        <a:spcBef>
                          <a:spcPts val="1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137160" algn="l"/>
                          <a:tab pos="228600" algn="l"/>
                          <a:tab pos="274320" algn="l"/>
                          <a:tab pos="411480" algn="l"/>
                          <a:tab pos="457200" algn="l"/>
                          <a:tab pos="548640" algn="l"/>
                          <a:tab pos="685800" algn="l"/>
                          <a:tab pos="822960" algn="l"/>
                          <a:tab pos="914400" algn="l"/>
                          <a:tab pos="960120" algn="l"/>
                          <a:tab pos="1097280" algn="l"/>
                          <a:tab pos="1143000" algn="l"/>
                          <a:tab pos="1234440" algn="l"/>
                          <a:tab pos="1371600" algn="l"/>
                          <a:tab pos="1600200" algn="l"/>
                          <a:tab pos="1828800" algn="l"/>
                          <a:tab pos="2057400" algn="l"/>
                          <a:tab pos="2286000" algn="l"/>
                          <a:tab pos="2514600" algn="l"/>
                          <a:tab pos="2743200" algn="l"/>
                        </a:tabLst>
                      </a:pPr>
                      <a:r>
                        <a:rPr lang="en-CA" sz="1200" b="1">
                          <a:effectLst/>
                          <a:highlight>
                            <a:srgbClr val="FFFF00"/>
                          </a:highlight>
                          <a:latin typeface="Times New Roman" panose="02020603050405020304" pitchFamily="18" charset="0"/>
                          <a:ea typeface="Malgun Gothic" panose="020B0503020000020004" pitchFamily="34" charset="-127"/>
                        </a:rPr>
                        <a:t>		aps_chroma_format_idc</a:t>
                      </a:r>
                      <a:endParaRPr lang="zh-CN" sz="1200">
                        <a:effectLst/>
                        <a:latin typeface="Times New Roman" panose="02020603050405020304" pitchFamily="18" charset="0"/>
                        <a:ea typeface="宋体" panose="02010600030101010101" pitchFamily="2" charset="-122"/>
                      </a:endParaRPr>
                    </a:p>
                  </a:txBody>
                  <a:tcPr marL="65174" marR="6517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1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200">
                          <a:effectLst/>
                          <a:highlight>
                            <a:srgbClr val="FFFF00"/>
                          </a:highlight>
                          <a:latin typeface="Times New Roman" panose="02020603050405020304" pitchFamily="18" charset="0"/>
                          <a:ea typeface="Malgun Gothic" panose="020B0503020000020004" pitchFamily="34" charset="-127"/>
                        </a:rPr>
                        <a:t>ue(v)</a:t>
                      </a:r>
                      <a:endParaRPr lang="zh-CN" sz="1200">
                        <a:effectLst/>
                        <a:latin typeface="Times New Roman" panose="02020603050405020304" pitchFamily="18" charset="0"/>
                        <a:ea typeface="宋体" panose="02010600030101010101" pitchFamily="2" charset="-122"/>
                      </a:endParaRPr>
                    </a:p>
                  </a:txBody>
                  <a:tcPr marL="65174" marR="6517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3220791"/>
                  </a:ext>
                </a:extLst>
              </a:tr>
              <a:tr h="168564">
                <a:tc>
                  <a:txBody>
                    <a:bodyPr/>
                    <a:lstStyle/>
                    <a:p>
                      <a:pPr algn="just" hangingPunct="0">
                        <a:spcBef>
                          <a:spcPts val="1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137160" algn="l"/>
                          <a:tab pos="228600" algn="l"/>
                          <a:tab pos="274320" algn="l"/>
                          <a:tab pos="411480" algn="l"/>
                          <a:tab pos="457200" algn="l"/>
                          <a:tab pos="548640" algn="l"/>
                          <a:tab pos="685800" algn="l"/>
                          <a:tab pos="822960" algn="l"/>
                          <a:tab pos="914400" algn="l"/>
                          <a:tab pos="960120" algn="l"/>
                          <a:tab pos="1097280" algn="l"/>
                          <a:tab pos="1143000" algn="l"/>
                          <a:tab pos="1234440" algn="l"/>
                          <a:tab pos="1371600" algn="l"/>
                          <a:tab pos="1600200" algn="l"/>
                          <a:tab pos="1828800" algn="l"/>
                          <a:tab pos="2057400" algn="l"/>
                          <a:tab pos="2286000" algn="l"/>
                          <a:tab pos="2514600" algn="l"/>
                          <a:tab pos="2743200" algn="l"/>
                        </a:tabLst>
                      </a:pPr>
                      <a:r>
                        <a:rPr lang="en-CA" sz="1200" b="1" dirty="0">
                          <a:effectLst/>
                          <a:highlight>
                            <a:srgbClr val="FFFF00"/>
                          </a:highlight>
                          <a:latin typeface="Times New Roman" panose="02020603050405020304" pitchFamily="18" charset="0"/>
                          <a:ea typeface="Malgun Gothic" panose="020B0503020000020004" pitchFamily="34" charset="-127"/>
                        </a:rPr>
                        <a:t>	}</a:t>
                      </a:r>
                      <a:endParaRPr lang="zh-CN" sz="1200" dirty="0">
                        <a:effectLst/>
                        <a:latin typeface="Times New Roman" panose="02020603050405020304" pitchFamily="18" charset="0"/>
                        <a:ea typeface="宋体" panose="02010600030101010101" pitchFamily="2" charset="-122"/>
                      </a:endParaRPr>
                    </a:p>
                  </a:txBody>
                  <a:tcPr marL="65174" marR="6517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1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200">
                          <a:effectLst/>
                          <a:highlight>
                            <a:srgbClr val="FFFF00"/>
                          </a:highlight>
                          <a:latin typeface="Times New Roman" panose="02020603050405020304" pitchFamily="18" charset="0"/>
                          <a:ea typeface="宋体" panose="02010600030101010101" pitchFamily="2" charset="-122"/>
                        </a:rPr>
                        <a:t> </a:t>
                      </a:r>
                      <a:endParaRPr lang="zh-CN" sz="1200">
                        <a:effectLst/>
                        <a:latin typeface="Times New Roman" panose="02020603050405020304" pitchFamily="18" charset="0"/>
                        <a:ea typeface="宋体" panose="02010600030101010101" pitchFamily="2" charset="-122"/>
                      </a:endParaRPr>
                    </a:p>
                  </a:txBody>
                  <a:tcPr marL="65174" marR="6517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39835056"/>
                  </a:ext>
                </a:extLst>
              </a:tr>
              <a:tr h="168564">
                <a:tc>
                  <a:txBody>
                    <a:bodyPr/>
                    <a:lstStyle/>
                    <a:p>
                      <a:pPr algn="just" hangingPunct="0">
                        <a:spcBef>
                          <a:spcPts val="1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137160" algn="l"/>
                          <a:tab pos="228600" algn="l"/>
                          <a:tab pos="274320" algn="l"/>
                          <a:tab pos="411480" algn="l"/>
                          <a:tab pos="457200" algn="l"/>
                          <a:tab pos="548640" algn="l"/>
                          <a:tab pos="685800" algn="l"/>
                          <a:tab pos="822960" algn="l"/>
                          <a:tab pos="914400" algn="l"/>
                          <a:tab pos="960120" algn="l"/>
                          <a:tab pos="1097280" algn="l"/>
                          <a:tab pos="1143000" algn="l"/>
                          <a:tab pos="1234440" algn="l"/>
                          <a:tab pos="1371600" algn="l"/>
                          <a:tab pos="1600200" algn="l"/>
                          <a:tab pos="1828800" algn="l"/>
                          <a:tab pos="2057400" algn="l"/>
                          <a:tab pos="2286000" algn="l"/>
                          <a:tab pos="2514600" algn="l"/>
                          <a:tab pos="2743200" algn="l"/>
                        </a:tabLst>
                      </a:pPr>
                      <a:r>
                        <a:rPr lang="en-CA" sz="1200" dirty="0">
                          <a:effectLst/>
                          <a:latin typeface="Times New Roman" panose="02020603050405020304" pitchFamily="18" charset="0"/>
                          <a:ea typeface="Malgun Gothic" panose="020B0503020000020004" pitchFamily="34" charset="-127"/>
                        </a:rPr>
                        <a:t>	for( </a:t>
                      </a:r>
                      <a:r>
                        <a:rPr lang="en-CA" sz="1200" dirty="0">
                          <a:effectLst/>
                          <a:latin typeface="Times New Roman" panose="02020603050405020304" pitchFamily="18" charset="0"/>
                          <a:ea typeface="MS Mincho" panose="02020609040205080304" pitchFamily="49" charset="-128"/>
                        </a:rPr>
                        <a:t>id</a:t>
                      </a:r>
                      <a:r>
                        <a:rPr lang="en-CA" sz="1200" dirty="0">
                          <a:effectLst/>
                          <a:latin typeface="Times New Roman" panose="02020603050405020304" pitchFamily="18" charset="0"/>
                          <a:ea typeface="Malgun Gothic" panose="020B0503020000020004" pitchFamily="34" charset="-127"/>
                        </a:rPr>
                        <a:t> = 0; </a:t>
                      </a:r>
                      <a:r>
                        <a:rPr lang="en-CA" sz="1200" dirty="0">
                          <a:effectLst/>
                          <a:latin typeface="Times New Roman" panose="02020603050405020304" pitchFamily="18" charset="0"/>
                          <a:ea typeface="MS Mincho" panose="02020609040205080304" pitchFamily="49" charset="-128"/>
                        </a:rPr>
                        <a:t>id</a:t>
                      </a:r>
                      <a:r>
                        <a:rPr lang="en-CA" sz="1200" dirty="0">
                          <a:effectLst/>
                          <a:latin typeface="Times New Roman" panose="02020603050405020304" pitchFamily="18" charset="0"/>
                          <a:ea typeface="Malgun Gothic" panose="020B0503020000020004" pitchFamily="34" charset="-127"/>
                        </a:rPr>
                        <a:t> &lt; 28; </a:t>
                      </a:r>
                      <a:r>
                        <a:rPr lang="en-CA" sz="1200" dirty="0">
                          <a:effectLst/>
                          <a:latin typeface="Times New Roman" panose="02020603050405020304" pitchFamily="18" charset="0"/>
                          <a:ea typeface="MS Mincho" panose="02020609040205080304" pitchFamily="49" charset="-128"/>
                        </a:rPr>
                        <a:t>id</a:t>
                      </a:r>
                      <a:r>
                        <a:rPr lang="en-CA" sz="1200" dirty="0">
                          <a:effectLst/>
                          <a:latin typeface="Times New Roman" panose="02020603050405020304" pitchFamily="18" charset="0"/>
                          <a:ea typeface="Malgun Gothic" panose="020B0503020000020004" pitchFamily="34" charset="-127"/>
                        </a:rPr>
                        <a:t> ++ ) </a:t>
                      </a:r>
                      <a:r>
                        <a:rPr lang="en-US" sz="1200" dirty="0">
                          <a:effectLst/>
                          <a:latin typeface="Times New Roman" panose="02020603050405020304" pitchFamily="18" charset="0"/>
                          <a:ea typeface="宋体" panose="02010600030101010101" pitchFamily="2" charset="-122"/>
                        </a:rPr>
                        <a:t>{</a:t>
                      </a:r>
                      <a:endParaRPr lang="zh-CN" sz="1200" dirty="0">
                        <a:effectLst/>
                        <a:latin typeface="Times New Roman" panose="02020603050405020304" pitchFamily="18" charset="0"/>
                        <a:ea typeface="宋体" panose="02010600030101010101" pitchFamily="2" charset="-122"/>
                      </a:endParaRPr>
                    </a:p>
                  </a:txBody>
                  <a:tcPr marL="65174" marR="6517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1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200">
                          <a:effectLst/>
                          <a:latin typeface="Times New Roman" panose="02020603050405020304" pitchFamily="18" charset="0"/>
                          <a:ea typeface="Malgun Gothic" panose="020B0503020000020004" pitchFamily="34" charset="-127"/>
                        </a:rPr>
                        <a:t> </a:t>
                      </a:r>
                      <a:endParaRPr lang="zh-CN" sz="1200">
                        <a:effectLst/>
                        <a:latin typeface="Times New Roman" panose="02020603050405020304" pitchFamily="18" charset="0"/>
                        <a:ea typeface="宋体" panose="02010600030101010101" pitchFamily="2" charset="-122"/>
                      </a:endParaRPr>
                    </a:p>
                  </a:txBody>
                  <a:tcPr marL="65174" marR="6517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396077373"/>
                  </a:ext>
                </a:extLst>
              </a:tr>
              <a:tr h="168564">
                <a:tc>
                  <a:txBody>
                    <a:bodyPr/>
                    <a:lstStyle/>
                    <a:p>
                      <a:pPr algn="just" hangingPunct="0">
                        <a:spcBef>
                          <a:spcPts val="1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137160" algn="l"/>
                          <a:tab pos="228600" algn="l"/>
                          <a:tab pos="274320" algn="l"/>
                          <a:tab pos="411480" algn="l"/>
                          <a:tab pos="457200" algn="l"/>
                          <a:tab pos="548640" algn="l"/>
                          <a:tab pos="685800" algn="l"/>
                          <a:tab pos="822960" algn="l"/>
                          <a:tab pos="914400" algn="l"/>
                          <a:tab pos="960120" algn="l"/>
                          <a:tab pos="1097280" algn="l"/>
                          <a:tab pos="1143000" algn="l"/>
                          <a:tab pos="1234440" algn="l"/>
                          <a:tab pos="1371600" algn="l"/>
                          <a:tab pos="1600200" algn="l"/>
                          <a:tab pos="1828800" algn="l"/>
                          <a:tab pos="2057400" algn="l"/>
                          <a:tab pos="2286000" algn="l"/>
                          <a:tab pos="2514600" algn="l"/>
                          <a:tab pos="2743200" algn="l"/>
                        </a:tabLst>
                      </a:pPr>
                      <a:r>
                        <a:rPr lang="en-CA" sz="1200" dirty="0">
                          <a:effectLst/>
                          <a:latin typeface="Times New Roman" panose="02020603050405020304" pitchFamily="18" charset="0"/>
                          <a:ea typeface="Malgun Gothic" panose="020B0503020000020004" pitchFamily="34" charset="-127"/>
                        </a:rPr>
                        <a:t>		</a:t>
                      </a:r>
                      <a:r>
                        <a:rPr lang="en-CA" sz="1200" dirty="0" err="1">
                          <a:effectLst/>
                          <a:latin typeface="Times New Roman" panose="02020603050405020304" pitchFamily="18" charset="0"/>
                          <a:ea typeface="Malgun Gothic" panose="020B0503020000020004" pitchFamily="34" charset="-127"/>
                        </a:rPr>
                        <a:t>matrixSize</a:t>
                      </a:r>
                      <a:r>
                        <a:rPr lang="en-CA" sz="1200" dirty="0">
                          <a:effectLst/>
                          <a:latin typeface="Times New Roman" panose="02020603050405020304" pitchFamily="18" charset="0"/>
                          <a:ea typeface="Malgun Gothic" panose="020B0503020000020004" pitchFamily="34" charset="-127"/>
                        </a:rPr>
                        <a:t> = (</a:t>
                      </a:r>
                      <a:r>
                        <a:rPr lang="en-CA" sz="1200" dirty="0">
                          <a:effectLst/>
                          <a:latin typeface="Times New Roman" panose="02020603050405020304" pitchFamily="18" charset="0"/>
                          <a:ea typeface="MS Mincho" panose="02020609040205080304" pitchFamily="49" charset="-128"/>
                        </a:rPr>
                        <a:t>id </a:t>
                      </a:r>
                      <a:r>
                        <a:rPr lang="en-CA" sz="1200" dirty="0">
                          <a:effectLst/>
                          <a:latin typeface="Times New Roman" panose="02020603050405020304" pitchFamily="18" charset="0"/>
                          <a:ea typeface="Malgun Gothic" panose="020B0503020000020004" pitchFamily="34" charset="-127"/>
                        </a:rPr>
                        <a:t>&lt; 2 ) ? 2 : ( ( </a:t>
                      </a:r>
                      <a:r>
                        <a:rPr lang="en-CA" sz="1200" dirty="0">
                          <a:effectLst/>
                          <a:latin typeface="Times New Roman" panose="02020603050405020304" pitchFamily="18" charset="0"/>
                          <a:ea typeface="MS Mincho" panose="02020609040205080304" pitchFamily="49" charset="-128"/>
                        </a:rPr>
                        <a:t>id </a:t>
                      </a:r>
                      <a:r>
                        <a:rPr lang="en-CA" sz="1200" dirty="0">
                          <a:effectLst/>
                          <a:latin typeface="Times New Roman" panose="02020603050405020304" pitchFamily="18" charset="0"/>
                          <a:ea typeface="Malgun Gothic" panose="020B0503020000020004" pitchFamily="34" charset="-127"/>
                        </a:rPr>
                        <a:t>&lt; 8 ) ? 4 : 8 )</a:t>
                      </a:r>
                      <a:endParaRPr lang="zh-CN" sz="1200" dirty="0">
                        <a:effectLst/>
                        <a:latin typeface="Times New Roman" panose="02020603050405020304" pitchFamily="18" charset="0"/>
                        <a:ea typeface="宋体" panose="02010600030101010101" pitchFamily="2" charset="-122"/>
                      </a:endParaRPr>
                    </a:p>
                  </a:txBody>
                  <a:tcPr marL="65174" marR="6517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1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200">
                          <a:effectLst/>
                          <a:latin typeface="Times New Roman" panose="02020603050405020304" pitchFamily="18" charset="0"/>
                          <a:ea typeface="Malgun Gothic" panose="020B0503020000020004" pitchFamily="34" charset="-127"/>
                        </a:rPr>
                        <a:t> </a:t>
                      </a:r>
                      <a:endParaRPr lang="zh-CN" sz="1200">
                        <a:effectLst/>
                        <a:latin typeface="Times New Roman" panose="02020603050405020304" pitchFamily="18" charset="0"/>
                        <a:ea typeface="宋体" panose="02010600030101010101" pitchFamily="2" charset="-122"/>
                      </a:endParaRPr>
                    </a:p>
                  </a:txBody>
                  <a:tcPr marL="65174" marR="6517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15766009"/>
                  </a:ext>
                </a:extLst>
              </a:tr>
              <a:tr h="473235">
                <a:tc>
                  <a:txBody>
                    <a:bodyPr/>
                    <a:lstStyle/>
                    <a:p>
                      <a:pPr algn="just" hangingPunct="0">
                        <a:spcBef>
                          <a:spcPts val="1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137160" algn="l"/>
                          <a:tab pos="228600" algn="l"/>
                          <a:tab pos="274320" algn="l"/>
                          <a:tab pos="411480" algn="l"/>
                          <a:tab pos="457200" algn="l"/>
                          <a:tab pos="548640" algn="l"/>
                          <a:tab pos="685800" algn="l"/>
                          <a:tab pos="822960" algn="l"/>
                          <a:tab pos="914400" algn="l"/>
                          <a:tab pos="960120" algn="l"/>
                          <a:tab pos="1097280" algn="l"/>
                          <a:tab pos="1143000" algn="l"/>
                          <a:tab pos="1234440" algn="l"/>
                          <a:tab pos="1371600" algn="l"/>
                          <a:tab pos="1600200" algn="l"/>
                          <a:tab pos="1828800" algn="l"/>
                          <a:tab pos="2057400" algn="l"/>
                          <a:tab pos="2286000" algn="l"/>
                          <a:tab pos="2514600" algn="l"/>
                          <a:tab pos="2743200" algn="l"/>
                        </a:tabLst>
                      </a:pPr>
                      <a:r>
                        <a:rPr lang="en-CA" sz="1200" dirty="0">
                          <a:effectLst/>
                          <a:highlight>
                            <a:srgbClr val="FFFF00"/>
                          </a:highlight>
                          <a:latin typeface="Times New Roman" panose="02020603050405020304" pitchFamily="18" charset="0"/>
                          <a:ea typeface="Malgun Gothic" panose="020B0503020000020004" pitchFamily="34" charset="-127"/>
                        </a:rPr>
                        <a:t>	      if((</a:t>
                      </a:r>
                      <a:r>
                        <a:rPr lang="en-CA" sz="1200" dirty="0" err="1">
                          <a:effectLst/>
                          <a:highlight>
                            <a:srgbClr val="FFFF00"/>
                          </a:highlight>
                          <a:latin typeface="Times New Roman" panose="02020603050405020304" pitchFamily="18" charset="0"/>
                          <a:ea typeface="Malgun Gothic" panose="020B0503020000020004" pitchFamily="34" charset="-127"/>
                        </a:rPr>
                        <a:t>cIdx</a:t>
                      </a:r>
                      <a:r>
                        <a:rPr lang="en-CA" sz="1200" dirty="0">
                          <a:effectLst/>
                          <a:highlight>
                            <a:srgbClr val="FFFF00"/>
                          </a:highlight>
                          <a:latin typeface="Times New Roman" panose="02020603050405020304" pitchFamily="18" charset="0"/>
                          <a:ea typeface="Malgun Gothic" panose="020B0503020000020004" pitchFamily="34" charset="-127"/>
                        </a:rPr>
                        <a:t>==0&amp;&amp;(</a:t>
                      </a:r>
                      <a:r>
                        <a:rPr lang="en-CA" sz="1200" dirty="0" err="1">
                          <a:effectLst/>
                          <a:highlight>
                            <a:srgbClr val="FFFF00"/>
                          </a:highlight>
                          <a:latin typeface="Times New Roman" panose="02020603050405020304" pitchFamily="18" charset="0"/>
                          <a:ea typeface="Malgun Gothic" panose="020B0503020000020004" pitchFamily="34" charset="-127"/>
                        </a:rPr>
                        <a:t>matrixQMSize</a:t>
                      </a:r>
                      <a:r>
                        <a:rPr lang="en-CA" sz="1200" dirty="0">
                          <a:effectLst/>
                          <a:highlight>
                            <a:srgbClr val="FFFF00"/>
                          </a:highlight>
                          <a:latin typeface="Times New Roman" panose="02020603050405020304" pitchFamily="18" charset="0"/>
                          <a:ea typeface="Malgun Gothic" panose="020B0503020000020004" pitchFamily="34" charset="-127"/>
                        </a:rPr>
                        <a:t>&gt;=</a:t>
                      </a:r>
                      <a:r>
                        <a:rPr lang="en-CA" sz="1200" dirty="0" err="1">
                          <a:effectLst/>
                          <a:highlight>
                            <a:srgbClr val="FFFF00"/>
                          </a:highlight>
                          <a:latin typeface="Times New Roman" panose="02020603050405020304" pitchFamily="18" charset="0"/>
                          <a:ea typeface="Malgun Gothic" panose="020B0503020000020004" pitchFamily="34" charset="-127"/>
                        </a:rPr>
                        <a:t>minQMSizeY</a:t>
                      </a:r>
                      <a:r>
                        <a:rPr lang="en-CA" sz="1200" dirty="0">
                          <a:effectLst/>
                          <a:highlight>
                            <a:srgbClr val="FFFF00"/>
                          </a:highlight>
                          <a:latin typeface="Times New Roman" panose="02020603050405020304" pitchFamily="18" charset="0"/>
                          <a:ea typeface="Malgun Gothic" panose="020B0503020000020004" pitchFamily="34" charset="-127"/>
                        </a:rPr>
                        <a:t>&amp;&amp;</a:t>
                      </a:r>
                      <a:r>
                        <a:rPr lang="en-CA" sz="1200" dirty="0" err="1">
                          <a:effectLst/>
                          <a:highlight>
                            <a:srgbClr val="FFFF00"/>
                          </a:highlight>
                          <a:latin typeface="Times New Roman" panose="02020603050405020304" pitchFamily="18" charset="0"/>
                          <a:ea typeface="Malgun Gothic" panose="020B0503020000020004" pitchFamily="34" charset="-127"/>
                        </a:rPr>
                        <a:t>matrixQMSize</a:t>
                      </a:r>
                      <a:r>
                        <a:rPr lang="en-CA" sz="1200" dirty="0">
                          <a:effectLst/>
                          <a:highlight>
                            <a:srgbClr val="FFFF00"/>
                          </a:highlight>
                          <a:latin typeface="Times New Roman" panose="02020603050405020304" pitchFamily="18" charset="0"/>
                          <a:ea typeface="Malgun Gothic" panose="020B0503020000020004" pitchFamily="34" charset="-127"/>
                        </a:rPr>
                        <a:t>&lt;=</a:t>
                      </a:r>
                      <a:r>
                        <a:rPr lang="en-CA" sz="1200" dirty="0" err="1">
                          <a:effectLst/>
                          <a:highlight>
                            <a:srgbClr val="FFFF00"/>
                          </a:highlight>
                          <a:latin typeface="Times New Roman" panose="02020603050405020304" pitchFamily="18" charset="0"/>
                          <a:ea typeface="Malgun Gothic" panose="020B0503020000020004" pitchFamily="34" charset="-127"/>
                        </a:rPr>
                        <a:t>maxQMSizeY</a:t>
                      </a:r>
                      <a:r>
                        <a:rPr lang="en-CA" sz="1200" dirty="0">
                          <a:effectLst/>
                          <a:highlight>
                            <a:srgbClr val="FFFF00"/>
                          </a:highlight>
                          <a:latin typeface="Times New Roman" panose="02020603050405020304" pitchFamily="18" charset="0"/>
                          <a:ea typeface="Malgun Gothic" panose="020B0503020000020004" pitchFamily="34" charset="-127"/>
                        </a:rPr>
                        <a:t>) || </a:t>
                      </a:r>
                      <a:endParaRPr lang="zh-CN" sz="1200" dirty="0">
                        <a:effectLst/>
                        <a:latin typeface="Times New Roman" panose="02020603050405020304" pitchFamily="18" charset="0"/>
                        <a:ea typeface="宋体" panose="02010600030101010101" pitchFamily="2" charset="-122"/>
                      </a:endParaRPr>
                    </a:p>
                    <a:p>
                      <a:pPr indent="254000" algn="just" hangingPunct="0">
                        <a:spcBef>
                          <a:spcPts val="1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137160" algn="l"/>
                          <a:tab pos="228600" algn="l"/>
                          <a:tab pos="274320" algn="l"/>
                          <a:tab pos="411480" algn="l"/>
                          <a:tab pos="457200" algn="l"/>
                          <a:tab pos="548640" algn="l"/>
                          <a:tab pos="685800" algn="l"/>
                          <a:tab pos="822960" algn="l"/>
                          <a:tab pos="914400" algn="l"/>
                          <a:tab pos="960120" algn="l"/>
                          <a:tab pos="1097280" algn="l"/>
                          <a:tab pos="1143000" algn="l"/>
                          <a:tab pos="1234440" algn="l"/>
                          <a:tab pos="1371600" algn="l"/>
                          <a:tab pos="1600200" algn="l"/>
                          <a:tab pos="1828800" algn="l"/>
                          <a:tab pos="2057400" algn="l"/>
                          <a:tab pos="2286000" algn="l"/>
                          <a:tab pos="2514600" algn="l"/>
                          <a:tab pos="2743200" algn="l"/>
                        </a:tabLst>
                      </a:pPr>
                      <a:r>
                        <a:rPr lang="en-CA" sz="1200" dirty="0">
                          <a:effectLst/>
                          <a:highlight>
                            <a:srgbClr val="FFFF00"/>
                          </a:highlight>
                          <a:latin typeface="Times New Roman" panose="02020603050405020304" pitchFamily="18" charset="0"/>
                          <a:ea typeface="Malgun Gothic" panose="020B0503020000020004" pitchFamily="34" charset="-127"/>
                        </a:rPr>
                        <a:t>     (</a:t>
                      </a:r>
                      <a:r>
                        <a:rPr lang="en-CA" sz="1200" dirty="0" err="1">
                          <a:effectLst/>
                          <a:highlight>
                            <a:srgbClr val="FFFF00"/>
                          </a:highlight>
                          <a:latin typeface="Times New Roman" panose="02020603050405020304" pitchFamily="18" charset="0"/>
                          <a:ea typeface="Malgun Gothic" panose="020B0503020000020004" pitchFamily="34" charset="-127"/>
                        </a:rPr>
                        <a:t>cIdx</a:t>
                      </a:r>
                      <a:r>
                        <a:rPr lang="en-CA" sz="1200" dirty="0">
                          <a:effectLst/>
                          <a:highlight>
                            <a:srgbClr val="FFFF00"/>
                          </a:highlight>
                          <a:latin typeface="Times New Roman" panose="02020603050405020304" pitchFamily="18" charset="0"/>
                          <a:ea typeface="Malgun Gothic" panose="020B0503020000020004" pitchFamily="34" charset="-127"/>
                        </a:rPr>
                        <a:t>!=0&amp;&amp;(</a:t>
                      </a:r>
                      <a:r>
                        <a:rPr lang="en-CA" sz="1200" dirty="0" err="1">
                          <a:effectLst/>
                          <a:highlight>
                            <a:srgbClr val="FFFF00"/>
                          </a:highlight>
                          <a:latin typeface="Times New Roman" panose="02020603050405020304" pitchFamily="18" charset="0"/>
                          <a:ea typeface="Malgun Gothic" panose="020B0503020000020004" pitchFamily="34" charset="-127"/>
                        </a:rPr>
                        <a:t>matrixQMSize</a:t>
                      </a:r>
                      <a:r>
                        <a:rPr lang="en-CA" sz="1200" dirty="0">
                          <a:effectLst/>
                          <a:highlight>
                            <a:srgbClr val="FFFF00"/>
                          </a:highlight>
                          <a:latin typeface="Times New Roman" panose="02020603050405020304" pitchFamily="18" charset="0"/>
                          <a:ea typeface="Malgun Gothic" panose="020B0503020000020004" pitchFamily="34" charset="-127"/>
                        </a:rPr>
                        <a:t>&gt;= </a:t>
                      </a:r>
                      <a:r>
                        <a:rPr lang="en-CA" sz="1200" dirty="0" err="1">
                          <a:effectLst/>
                          <a:highlight>
                            <a:srgbClr val="FFFF00"/>
                          </a:highlight>
                          <a:latin typeface="Times New Roman" panose="02020603050405020304" pitchFamily="18" charset="0"/>
                          <a:ea typeface="Malgun Gothic" panose="020B0503020000020004" pitchFamily="34" charset="-127"/>
                        </a:rPr>
                        <a:t>minQMSizeUV</a:t>
                      </a:r>
                      <a:r>
                        <a:rPr lang="en-CA" sz="1200" dirty="0">
                          <a:effectLst/>
                          <a:highlight>
                            <a:srgbClr val="FFFF00"/>
                          </a:highlight>
                          <a:latin typeface="Times New Roman" panose="02020603050405020304" pitchFamily="18" charset="0"/>
                          <a:ea typeface="Malgun Gothic" panose="020B0503020000020004" pitchFamily="34" charset="-127"/>
                        </a:rPr>
                        <a:t>&amp;&amp; </a:t>
                      </a:r>
                      <a:r>
                        <a:rPr lang="en-CA" sz="1200" dirty="0" err="1">
                          <a:effectLst/>
                          <a:highlight>
                            <a:srgbClr val="FFFF00"/>
                          </a:highlight>
                          <a:latin typeface="Times New Roman" panose="02020603050405020304" pitchFamily="18" charset="0"/>
                          <a:ea typeface="Malgun Gothic" panose="020B0503020000020004" pitchFamily="34" charset="-127"/>
                        </a:rPr>
                        <a:t>matrixQMSize</a:t>
                      </a:r>
                      <a:r>
                        <a:rPr lang="en-CA" sz="1200" dirty="0">
                          <a:effectLst/>
                          <a:highlight>
                            <a:srgbClr val="FFFF00"/>
                          </a:highlight>
                          <a:latin typeface="Times New Roman" panose="02020603050405020304" pitchFamily="18" charset="0"/>
                          <a:ea typeface="Malgun Gothic" panose="020B0503020000020004" pitchFamily="34" charset="-127"/>
                        </a:rPr>
                        <a:t>&lt;= maxQMSizeUV)) {</a:t>
                      </a:r>
                      <a:endParaRPr lang="zh-CN" sz="1200" dirty="0">
                        <a:effectLst/>
                        <a:latin typeface="Times New Roman" panose="02020603050405020304" pitchFamily="18" charset="0"/>
                        <a:ea typeface="宋体" panose="02010600030101010101" pitchFamily="2" charset="-122"/>
                      </a:endParaRPr>
                    </a:p>
                  </a:txBody>
                  <a:tcPr marL="65174" marR="6517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1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200" dirty="0">
                          <a:effectLst/>
                          <a:highlight>
                            <a:srgbClr val="FFFF00"/>
                          </a:highlight>
                          <a:latin typeface="Times New Roman" panose="02020603050405020304" pitchFamily="18" charset="0"/>
                          <a:ea typeface="Malgun Gothic" panose="020B0503020000020004" pitchFamily="34" charset="-127"/>
                        </a:rPr>
                        <a:t> </a:t>
                      </a:r>
                      <a:endParaRPr lang="zh-CN" sz="1200" dirty="0">
                        <a:effectLst/>
                        <a:latin typeface="Times New Roman" panose="02020603050405020304" pitchFamily="18" charset="0"/>
                        <a:ea typeface="宋体" panose="02010600030101010101" pitchFamily="2" charset="-122"/>
                      </a:endParaRPr>
                    </a:p>
                  </a:txBody>
                  <a:tcPr marL="65174" marR="6517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47391001"/>
                  </a:ext>
                </a:extLst>
              </a:tr>
              <a:tr h="263144">
                <a:tc>
                  <a:txBody>
                    <a:bodyPr/>
                    <a:lstStyle/>
                    <a:p>
                      <a:pPr indent="254000" algn="just" hangingPunct="0">
                        <a:spcBef>
                          <a:spcPts val="1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137160" algn="l"/>
                          <a:tab pos="228600" algn="l"/>
                          <a:tab pos="274320" algn="l"/>
                          <a:tab pos="411480" algn="l"/>
                          <a:tab pos="457200" algn="l"/>
                          <a:tab pos="548640" algn="l"/>
                          <a:tab pos="685800" algn="l"/>
                          <a:tab pos="822960" algn="l"/>
                          <a:tab pos="914400" algn="l"/>
                          <a:tab pos="960120" algn="l"/>
                          <a:tab pos="1097280" algn="l"/>
                          <a:tab pos="1143000" algn="l"/>
                          <a:tab pos="1234440" algn="l"/>
                          <a:tab pos="1371600" algn="l"/>
                          <a:tab pos="1600200" algn="l"/>
                          <a:tab pos="1828800" algn="l"/>
                          <a:tab pos="2057400" algn="l"/>
                          <a:tab pos="2286000" algn="l"/>
                          <a:tab pos="2514600" algn="l"/>
                          <a:tab pos="2743200" algn="l"/>
                        </a:tabLst>
                      </a:pPr>
                      <a:r>
                        <a:rPr lang="en-US" altLang="zh-CN" sz="1200" dirty="0">
                          <a:effectLst/>
                          <a:latin typeface="Times New Roman" panose="02020603050405020304" pitchFamily="18" charset="0"/>
                          <a:ea typeface="宋体" panose="02010600030101010101" pitchFamily="2" charset="-122"/>
                        </a:rPr>
                        <a:t>   ….</a:t>
                      </a:r>
                      <a:endParaRPr lang="zh-CN" sz="1200" dirty="0">
                        <a:effectLst/>
                        <a:latin typeface="Times New Roman" panose="02020603050405020304" pitchFamily="18" charset="0"/>
                        <a:ea typeface="宋体" panose="02010600030101010101" pitchFamily="2" charset="-122"/>
                      </a:endParaRPr>
                    </a:p>
                  </a:txBody>
                  <a:tcPr marL="65174" marR="6517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1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zh-CN" sz="1200" dirty="0">
                        <a:effectLst/>
                        <a:latin typeface="Times New Roman" panose="02020603050405020304" pitchFamily="18" charset="0"/>
                        <a:ea typeface="宋体" panose="02010600030101010101" pitchFamily="2" charset="-122"/>
                      </a:endParaRPr>
                    </a:p>
                  </a:txBody>
                  <a:tcPr marL="65174" marR="6517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10156599"/>
                  </a:ext>
                </a:extLst>
              </a:tr>
              <a:tr h="265484">
                <a:tc>
                  <a:txBody>
                    <a:bodyPr/>
                    <a:lstStyle/>
                    <a:p>
                      <a:pPr indent="254000" algn="just" hangingPunct="0">
                        <a:spcBef>
                          <a:spcPts val="1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137160" algn="l"/>
                          <a:tab pos="228600" algn="l"/>
                          <a:tab pos="274320" algn="l"/>
                          <a:tab pos="411480" algn="l"/>
                          <a:tab pos="457200" algn="l"/>
                          <a:tab pos="548640" algn="l"/>
                          <a:tab pos="685800" algn="l"/>
                          <a:tab pos="822960" algn="l"/>
                          <a:tab pos="914400" algn="l"/>
                          <a:tab pos="960120" algn="l"/>
                          <a:tab pos="1097280" algn="l"/>
                          <a:tab pos="1143000" algn="l"/>
                          <a:tab pos="1234440" algn="l"/>
                          <a:tab pos="1371600" algn="l"/>
                          <a:tab pos="1600200" algn="l"/>
                          <a:tab pos="1828800" algn="l"/>
                          <a:tab pos="2057400" algn="l"/>
                          <a:tab pos="2286000" algn="l"/>
                          <a:tab pos="2514600" algn="l"/>
                          <a:tab pos="2743200" algn="l"/>
                        </a:tabLst>
                      </a:pPr>
                      <a:r>
                        <a:rPr lang="en-US" altLang="zh-CN" sz="1200" dirty="0">
                          <a:effectLst/>
                          <a:latin typeface="Times New Roman" panose="02020603050405020304" pitchFamily="18" charset="0"/>
                          <a:ea typeface="宋体" panose="02010600030101010101" pitchFamily="2" charset="-122"/>
                        </a:rPr>
                        <a:t>        }</a:t>
                      </a:r>
                      <a:endParaRPr lang="zh-CN" sz="1200" dirty="0">
                        <a:effectLst/>
                        <a:latin typeface="Times New Roman" panose="02020603050405020304" pitchFamily="18" charset="0"/>
                        <a:ea typeface="宋体" panose="02010600030101010101" pitchFamily="2" charset="-122"/>
                      </a:endParaRPr>
                    </a:p>
                  </a:txBody>
                  <a:tcPr marL="65174" marR="6517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1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zh-CN" sz="1200" dirty="0">
                        <a:effectLst/>
                        <a:latin typeface="Times New Roman" panose="02020603050405020304" pitchFamily="18" charset="0"/>
                        <a:ea typeface="宋体" panose="02010600030101010101" pitchFamily="2" charset="-122"/>
                      </a:endParaRPr>
                    </a:p>
                  </a:txBody>
                  <a:tcPr marL="65174" marR="6517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40817492"/>
                  </a:ext>
                </a:extLst>
              </a:tr>
              <a:tr h="208847">
                <a:tc>
                  <a:txBody>
                    <a:bodyPr/>
                    <a:lstStyle/>
                    <a:p>
                      <a:pPr indent="254000" algn="just" hangingPunct="0">
                        <a:spcBef>
                          <a:spcPts val="1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137160" algn="l"/>
                          <a:tab pos="228600" algn="l"/>
                          <a:tab pos="274320" algn="l"/>
                          <a:tab pos="411480" algn="l"/>
                          <a:tab pos="457200" algn="l"/>
                          <a:tab pos="548640" algn="l"/>
                          <a:tab pos="685800" algn="l"/>
                          <a:tab pos="822960" algn="l"/>
                          <a:tab pos="914400" algn="l"/>
                          <a:tab pos="960120" algn="l"/>
                          <a:tab pos="1097280" algn="l"/>
                          <a:tab pos="1143000" algn="l"/>
                          <a:tab pos="1234440" algn="l"/>
                          <a:tab pos="1371600" algn="l"/>
                          <a:tab pos="1600200" algn="l"/>
                          <a:tab pos="1828800" algn="l"/>
                          <a:tab pos="2057400" algn="l"/>
                          <a:tab pos="2286000" algn="l"/>
                          <a:tab pos="2514600" algn="l"/>
                          <a:tab pos="2743200" algn="l"/>
                        </a:tabLst>
                      </a:pPr>
                      <a:r>
                        <a:rPr lang="en-US" altLang="zh-CN" sz="1200" dirty="0">
                          <a:effectLst/>
                          <a:latin typeface="Times New Roman" panose="02020603050405020304" pitchFamily="18" charset="0"/>
                          <a:ea typeface="宋体" panose="02010600030101010101" pitchFamily="2" charset="-122"/>
                        </a:rPr>
                        <a:t>}</a:t>
                      </a:r>
                      <a:endParaRPr lang="zh-CN" sz="1200" dirty="0">
                        <a:effectLst/>
                        <a:latin typeface="Times New Roman" panose="02020603050405020304" pitchFamily="18" charset="0"/>
                        <a:ea typeface="宋体" panose="02010600030101010101" pitchFamily="2" charset="-122"/>
                      </a:endParaRPr>
                    </a:p>
                  </a:txBody>
                  <a:tcPr marL="65174" marR="6517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1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zh-CN" sz="1200" dirty="0">
                        <a:effectLst/>
                        <a:latin typeface="Times New Roman" panose="02020603050405020304" pitchFamily="18" charset="0"/>
                        <a:ea typeface="宋体" panose="02010600030101010101" pitchFamily="2" charset="-122"/>
                      </a:endParaRPr>
                    </a:p>
                  </a:txBody>
                  <a:tcPr marL="65174" marR="6517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91019126"/>
                  </a:ext>
                </a:extLst>
              </a:tr>
            </a:tbl>
          </a:graphicData>
        </a:graphic>
      </p:graphicFrame>
      <p:sp>
        <p:nvSpPr>
          <p:cNvPr id="6" name="矩形 5">
            <a:extLst>
              <a:ext uri="{FF2B5EF4-FFF2-40B4-BE49-F238E27FC236}">
                <a16:creationId xmlns:a16="http://schemas.microsoft.com/office/drawing/2014/main" id="{37679CFA-97C6-4F47-8167-35D4AE88D9DB}"/>
              </a:ext>
            </a:extLst>
          </p:cNvPr>
          <p:cNvSpPr/>
          <p:nvPr/>
        </p:nvSpPr>
        <p:spPr>
          <a:xfrm>
            <a:off x="504056" y="1268760"/>
            <a:ext cx="8604448" cy="1175706"/>
          </a:xfrm>
          <a:prstGeom prst="rect">
            <a:avLst/>
          </a:prstGeom>
        </p:spPr>
        <p:txBody>
          <a:bodyPr wrap="square">
            <a:spAutoFit/>
          </a:bodyPr>
          <a:lstStyle/>
          <a:p>
            <a:pPr marL="342900" lvl="0" indent="-342900">
              <a:spcBef>
                <a:spcPct val="20000"/>
              </a:spcBef>
              <a:buFont typeface="Arial" panose="020B0604020202020204" pitchFamily="34" charset="0"/>
              <a:buChar char="•"/>
            </a:pPr>
            <a:r>
              <a:rPr lang="en-CA" altLang="zh-CN" sz="3200" dirty="0">
                <a:latin typeface="+mn-lt"/>
                <a:ea typeface="+mn-ea"/>
              </a:rPr>
              <a:t>Signal the valid range of transform size.</a:t>
            </a:r>
          </a:p>
          <a:p>
            <a:pPr marL="342900" lvl="0" indent="-342900">
              <a:spcBef>
                <a:spcPct val="20000"/>
              </a:spcBef>
              <a:buFont typeface="Arial" panose="020B0604020202020204" pitchFamily="34" charset="0"/>
              <a:buChar char="•"/>
            </a:pPr>
            <a:r>
              <a:rPr lang="en-CA" altLang="zh-CN" sz="3200" dirty="0">
                <a:latin typeface="+mn-lt"/>
                <a:ea typeface="+mn-ea"/>
              </a:rPr>
              <a:t>Signal QM only whose transform size is available.</a:t>
            </a:r>
            <a:endParaRPr lang="zh-CN" altLang="en-US" sz="3200" dirty="0">
              <a:latin typeface="+mn-lt"/>
              <a:ea typeface="+mn-ea"/>
            </a:endParaRPr>
          </a:p>
        </p:txBody>
      </p:sp>
    </p:spTree>
    <p:extLst>
      <p:ext uri="{BB962C8B-B14F-4D97-AF65-F5344CB8AC3E}">
        <p14:creationId xmlns:p14="http://schemas.microsoft.com/office/powerpoint/2010/main" val="199370083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5D850B-B65C-4127-A265-25535D958504}"/>
              </a:ext>
            </a:extLst>
          </p:cNvPr>
          <p:cNvSpPr>
            <a:spLocks noGrp="1"/>
          </p:cNvSpPr>
          <p:nvPr>
            <p:ph type="title"/>
          </p:nvPr>
        </p:nvSpPr>
        <p:spPr/>
        <p:txBody>
          <a:bodyPr/>
          <a:lstStyle/>
          <a:p>
            <a:r>
              <a:rPr lang="en-US" dirty="0"/>
              <a:t>Simulation Results</a:t>
            </a:r>
          </a:p>
        </p:txBody>
      </p:sp>
      <p:sp>
        <p:nvSpPr>
          <p:cNvPr id="7" name="Content Placeholder 6">
            <a:extLst>
              <a:ext uri="{FF2B5EF4-FFF2-40B4-BE49-F238E27FC236}">
                <a16:creationId xmlns:a16="http://schemas.microsoft.com/office/drawing/2014/main" id="{5874104C-38BA-4B98-8D4D-52A8539275F7}"/>
              </a:ext>
            </a:extLst>
          </p:cNvPr>
          <p:cNvSpPr>
            <a:spLocks noGrp="1"/>
          </p:cNvSpPr>
          <p:nvPr>
            <p:ph idx="1"/>
          </p:nvPr>
        </p:nvSpPr>
        <p:spPr>
          <a:xfrm>
            <a:off x="592301" y="1324334"/>
            <a:ext cx="8229600" cy="4209331"/>
          </a:xfrm>
        </p:spPr>
        <p:txBody>
          <a:bodyPr/>
          <a:lstStyle/>
          <a:p>
            <a:pPr>
              <a:buFont typeface="Wingdings" panose="05000000000000000000" pitchFamily="2" charset="2"/>
              <a:buChar char="Ø"/>
            </a:pPr>
            <a:r>
              <a:rPr lang="en-US" sz="2400" dirty="0"/>
              <a:t>Condition (1 example)</a:t>
            </a:r>
          </a:p>
          <a:p>
            <a:pPr>
              <a:buFont typeface="Wingdings" panose="05000000000000000000" pitchFamily="2" charset="2"/>
              <a:buChar char="Ø"/>
            </a:pPr>
            <a:endParaRPr lang="en-US" sz="2400" dirty="0"/>
          </a:p>
          <a:p>
            <a:pPr>
              <a:buFont typeface="Wingdings" panose="05000000000000000000" pitchFamily="2" charset="2"/>
              <a:buChar char="Ø"/>
            </a:pPr>
            <a:endParaRPr lang="en-US" sz="2400" dirty="0"/>
          </a:p>
          <a:p>
            <a:pPr>
              <a:buFont typeface="Wingdings" panose="05000000000000000000" pitchFamily="2" charset="2"/>
              <a:buChar char="Ø"/>
            </a:pPr>
            <a:r>
              <a:rPr lang="en-US" sz="2400" dirty="0"/>
              <a:t>Signaled QM (</a:t>
            </a:r>
            <a:r>
              <a:rPr lang="en-US" sz="2400" dirty="0">
                <a:highlight>
                  <a:srgbClr val="00FF00"/>
                </a:highlight>
              </a:rPr>
              <a:t>8 signaling</a:t>
            </a:r>
            <a:r>
              <a:rPr lang="en-US" sz="2400" dirty="0"/>
              <a:t>; </a:t>
            </a:r>
            <a:r>
              <a:rPr lang="en-US" sz="2400" dirty="0">
                <a:highlight>
                  <a:srgbClr val="FF0000"/>
                </a:highlight>
              </a:rPr>
              <a:t>20 skipping</a:t>
            </a:r>
            <a:r>
              <a:rPr lang="en-US" sz="2400" dirty="0"/>
              <a:t>)</a:t>
            </a:r>
          </a:p>
          <a:p>
            <a:pPr>
              <a:buFont typeface="Wingdings" panose="05000000000000000000" pitchFamily="2" charset="2"/>
              <a:buChar char="Ø"/>
            </a:pPr>
            <a:endParaRPr lang="en-US" sz="2400" dirty="0"/>
          </a:p>
          <a:p>
            <a:pPr>
              <a:buFont typeface="Wingdings" panose="05000000000000000000" pitchFamily="2" charset="2"/>
              <a:buChar char="Ø"/>
            </a:pPr>
            <a:endParaRPr lang="en-US" sz="2400" dirty="0"/>
          </a:p>
          <a:p>
            <a:pPr>
              <a:buFont typeface="Wingdings" panose="05000000000000000000" pitchFamily="2" charset="2"/>
              <a:buChar char="Ø"/>
            </a:pPr>
            <a:endParaRPr lang="en-US" altLang="zh-CN" sz="2400" b="1" dirty="0">
              <a:latin typeface="Times New Roman" panose="02020603050405020304" pitchFamily="18" charset="0"/>
            </a:endParaRPr>
          </a:p>
          <a:p>
            <a:pPr lvl="1">
              <a:buFont typeface="Wingdings" panose="05000000000000000000" pitchFamily="2" charset="2"/>
              <a:buChar char="Ø"/>
            </a:pPr>
            <a:endParaRPr lang="zh-CN" altLang="en-US" sz="2000" dirty="0"/>
          </a:p>
          <a:p>
            <a:pPr>
              <a:buFont typeface="Wingdings" panose="05000000000000000000" pitchFamily="2" charset="2"/>
              <a:buChar char="Ø"/>
            </a:pPr>
            <a:r>
              <a:rPr lang="en-US" sz="2400" dirty="0"/>
              <a:t>Performance on QM bits in the next slide.</a:t>
            </a:r>
          </a:p>
          <a:p>
            <a:endParaRPr lang="en-US" sz="2400" dirty="0"/>
          </a:p>
          <a:p>
            <a:endParaRPr lang="en-US" sz="2400" dirty="0"/>
          </a:p>
          <a:p>
            <a:endParaRPr lang="en-US" sz="2400" dirty="0"/>
          </a:p>
          <a:p>
            <a:pPr marL="0" indent="0">
              <a:buNone/>
            </a:pPr>
            <a:endParaRPr lang="en-US" sz="2400" dirty="0"/>
          </a:p>
          <a:p>
            <a:endParaRPr lang="en-US" dirty="0"/>
          </a:p>
          <a:p>
            <a:endParaRPr lang="en-US" dirty="0"/>
          </a:p>
          <a:p>
            <a:endParaRPr lang="en-US" dirty="0"/>
          </a:p>
          <a:p>
            <a:endParaRPr lang="en-US" dirty="0"/>
          </a:p>
          <a:p>
            <a:endParaRPr lang="en-US" dirty="0"/>
          </a:p>
        </p:txBody>
      </p:sp>
      <p:graphicFrame>
        <p:nvGraphicFramePr>
          <p:cNvPr id="4" name="表格 3">
            <a:extLst>
              <a:ext uri="{FF2B5EF4-FFF2-40B4-BE49-F238E27FC236}">
                <a16:creationId xmlns:a16="http://schemas.microsoft.com/office/drawing/2014/main" id="{625803B6-3BCA-4D88-AB87-B56543515830}"/>
              </a:ext>
            </a:extLst>
          </p:cNvPr>
          <p:cNvGraphicFramePr>
            <a:graphicFrameLocks noGrp="1"/>
          </p:cNvGraphicFramePr>
          <p:nvPr>
            <p:extLst>
              <p:ext uri="{D42A27DB-BD31-4B8C-83A1-F6EECF244321}">
                <p14:modId xmlns:p14="http://schemas.microsoft.com/office/powerpoint/2010/main" val="291574187"/>
              </p:ext>
            </p:extLst>
          </p:nvPr>
        </p:nvGraphicFramePr>
        <p:xfrm>
          <a:off x="1619672" y="1946687"/>
          <a:ext cx="6324044" cy="548640"/>
        </p:xfrm>
        <a:graphic>
          <a:graphicData uri="http://schemas.openxmlformats.org/drawingml/2006/table">
            <a:tbl>
              <a:tblPr firstRow="1" firstCol="1" bandRow="1"/>
              <a:tblGrid>
                <a:gridCol w="1041107">
                  <a:extLst>
                    <a:ext uri="{9D8B030D-6E8A-4147-A177-3AD203B41FA5}">
                      <a16:colId xmlns:a16="http://schemas.microsoft.com/office/drawing/2014/main" val="3817829245"/>
                    </a:ext>
                  </a:extLst>
                </a:gridCol>
                <a:gridCol w="1133565">
                  <a:extLst>
                    <a:ext uri="{9D8B030D-6E8A-4147-A177-3AD203B41FA5}">
                      <a16:colId xmlns:a16="http://schemas.microsoft.com/office/drawing/2014/main" val="1495001897"/>
                    </a:ext>
                  </a:extLst>
                </a:gridCol>
                <a:gridCol w="1173191">
                  <a:extLst>
                    <a:ext uri="{9D8B030D-6E8A-4147-A177-3AD203B41FA5}">
                      <a16:colId xmlns:a16="http://schemas.microsoft.com/office/drawing/2014/main" val="558878786"/>
                    </a:ext>
                  </a:extLst>
                </a:gridCol>
                <a:gridCol w="1265648">
                  <a:extLst>
                    <a:ext uri="{9D8B030D-6E8A-4147-A177-3AD203B41FA5}">
                      <a16:colId xmlns:a16="http://schemas.microsoft.com/office/drawing/2014/main" val="1367824929"/>
                    </a:ext>
                  </a:extLst>
                </a:gridCol>
                <a:gridCol w="1710533">
                  <a:extLst>
                    <a:ext uri="{9D8B030D-6E8A-4147-A177-3AD203B41FA5}">
                      <a16:colId xmlns:a16="http://schemas.microsoft.com/office/drawing/2014/main" val="1008861216"/>
                    </a:ext>
                  </a:extLst>
                </a:gridCol>
              </a:tblGrid>
              <a:tr h="0">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200" b="1" dirty="0">
                          <a:effectLst/>
                          <a:latin typeface="Times New Roman" panose="02020603050405020304" pitchFamily="18" charset="0"/>
                          <a:ea typeface="宋体" panose="02010600030101010101" pitchFamily="2" charset="-122"/>
                        </a:rPr>
                        <a:t>Minimal luma </a:t>
                      </a:r>
                      <a:r>
                        <a:rPr lang="en-CA" sz="1200" b="1" dirty="0" err="1">
                          <a:effectLst/>
                          <a:latin typeface="Times New Roman" panose="02020603050405020304" pitchFamily="18" charset="0"/>
                          <a:ea typeface="宋体" panose="02010600030101010101" pitchFamily="2" charset="-122"/>
                        </a:rPr>
                        <a:t>TSize</a:t>
                      </a:r>
                      <a:endParaRPr lang="zh-CN" sz="1200" dirty="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200" b="1" dirty="0">
                          <a:effectLst/>
                          <a:latin typeface="Times New Roman" panose="02020603050405020304" pitchFamily="18" charset="0"/>
                          <a:ea typeface="宋体" panose="02010600030101010101" pitchFamily="2" charset="-122"/>
                        </a:rPr>
                        <a:t>Maximum luma TS</a:t>
                      </a:r>
                      <a:r>
                        <a:rPr lang="en-US" altLang="zh-CN" sz="1200" b="1" dirty="0" err="1">
                          <a:effectLst/>
                          <a:latin typeface="Times New Roman" panose="02020603050405020304" pitchFamily="18" charset="0"/>
                          <a:ea typeface="宋体" panose="02010600030101010101" pitchFamily="2" charset="-122"/>
                        </a:rPr>
                        <a:t>ize</a:t>
                      </a:r>
                      <a:endParaRPr lang="zh-CN" sz="1200" dirty="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200" b="1" dirty="0">
                          <a:effectLst/>
                          <a:latin typeface="Times New Roman" panose="02020603050405020304" pitchFamily="18" charset="0"/>
                          <a:ea typeface="宋体" panose="02010600030101010101" pitchFamily="2" charset="-122"/>
                        </a:rPr>
                        <a:t>Minimal chroma </a:t>
                      </a:r>
                      <a:r>
                        <a:rPr lang="en-CA" sz="1200" b="1" dirty="0" err="1">
                          <a:effectLst/>
                          <a:latin typeface="Times New Roman" panose="02020603050405020304" pitchFamily="18" charset="0"/>
                          <a:ea typeface="宋体" panose="02010600030101010101" pitchFamily="2" charset="-122"/>
                        </a:rPr>
                        <a:t>TSize</a:t>
                      </a:r>
                      <a:endParaRPr lang="zh-CN" sz="1200" dirty="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200" b="1" dirty="0">
                          <a:effectLst/>
                          <a:latin typeface="Times New Roman" panose="02020603050405020304" pitchFamily="18" charset="0"/>
                          <a:ea typeface="宋体" panose="02010600030101010101" pitchFamily="2" charset="-122"/>
                        </a:rPr>
                        <a:t>Maximum chroma </a:t>
                      </a:r>
                      <a:r>
                        <a:rPr lang="en-CA" sz="1200" b="1" dirty="0" err="1">
                          <a:effectLst/>
                          <a:latin typeface="Times New Roman" panose="02020603050405020304" pitchFamily="18" charset="0"/>
                          <a:ea typeface="宋体" panose="02010600030101010101" pitchFamily="2" charset="-122"/>
                        </a:rPr>
                        <a:t>TSize</a:t>
                      </a:r>
                      <a:endParaRPr lang="zh-CN" sz="1200" dirty="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200" b="1" dirty="0" err="1">
                          <a:effectLst/>
                          <a:latin typeface="Times New Roman" panose="02020603050405020304" pitchFamily="18" charset="0"/>
                          <a:ea typeface="宋体" panose="02010600030101010101" pitchFamily="2" charset="-122"/>
                        </a:rPr>
                        <a:t>chroma_format_idc</a:t>
                      </a:r>
                      <a:endParaRPr lang="zh-CN" sz="1200" dirty="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06960458"/>
                  </a:ext>
                </a:extLst>
              </a:tr>
              <a:tr h="0">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200" dirty="0">
                          <a:effectLst/>
                          <a:latin typeface="Times New Roman" panose="02020603050405020304" pitchFamily="18" charset="0"/>
                          <a:ea typeface="宋体" panose="02010600030101010101" pitchFamily="2" charset="-122"/>
                        </a:rPr>
                        <a:t>8</a:t>
                      </a:r>
                      <a:endParaRPr lang="zh-CN" sz="1200" dirty="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200" dirty="0">
                          <a:effectLst/>
                          <a:latin typeface="Times New Roman" panose="02020603050405020304" pitchFamily="18" charset="0"/>
                          <a:ea typeface="宋体" panose="02010600030101010101" pitchFamily="2" charset="-122"/>
                        </a:rPr>
                        <a:t>64</a:t>
                      </a:r>
                      <a:endParaRPr lang="zh-CN" sz="1200" dirty="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altLang="zh-CN" sz="1200" dirty="0">
                          <a:effectLst/>
                          <a:latin typeface="Times New Roman" panose="02020603050405020304" pitchFamily="18" charset="0"/>
                          <a:ea typeface="宋体" panose="02010600030101010101" pitchFamily="2" charset="-122"/>
                        </a:rPr>
                        <a:t>0</a:t>
                      </a:r>
                      <a:endParaRPr lang="zh-CN" sz="1200" dirty="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altLang="zh-CN" sz="1200" dirty="0">
                          <a:effectLst/>
                          <a:latin typeface="Times New Roman" panose="02020603050405020304" pitchFamily="18" charset="0"/>
                          <a:ea typeface="宋体" panose="02010600030101010101" pitchFamily="2" charset="-122"/>
                        </a:rPr>
                        <a:t>0</a:t>
                      </a:r>
                      <a:endParaRPr lang="zh-CN" sz="1200" dirty="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200" dirty="0">
                          <a:effectLst/>
                          <a:latin typeface="Times New Roman" panose="02020603050405020304" pitchFamily="18" charset="0"/>
                          <a:ea typeface="宋体" panose="02010600030101010101" pitchFamily="2" charset="-122"/>
                        </a:rPr>
                        <a:t>0</a:t>
                      </a:r>
                      <a:endParaRPr lang="zh-CN" sz="1200" dirty="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38013196"/>
                  </a:ext>
                </a:extLst>
              </a:tr>
            </a:tbl>
          </a:graphicData>
        </a:graphic>
      </p:graphicFrame>
      <p:graphicFrame>
        <p:nvGraphicFramePr>
          <p:cNvPr id="9" name="表格 8">
            <a:extLst>
              <a:ext uri="{FF2B5EF4-FFF2-40B4-BE49-F238E27FC236}">
                <a16:creationId xmlns:a16="http://schemas.microsoft.com/office/drawing/2014/main" id="{746D1FC2-53F4-4595-BE9A-DD27B4157445}"/>
              </a:ext>
            </a:extLst>
          </p:cNvPr>
          <p:cNvGraphicFramePr>
            <a:graphicFrameLocks noGrp="1"/>
          </p:cNvGraphicFramePr>
          <p:nvPr>
            <p:extLst>
              <p:ext uri="{D42A27DB-BD31-4B8C-83A1-F6EECF244321}">
                <p14:modId xmlns:p14="http://schemas.microsoft.com/office/powerpoint/2010/main" val="705005835"/>
              </p:ext>
            </p:extLst>
          </p:nvPr>
        </p:nvGraphicFramePr>
        <p:xfrm>
          <a:off x="1619672" y="3212976"/>
          <a:ext cx="6324044" cy="1395719"/>
        </p:xfrm>
        <a:graphic>
          <a:graphicData uri="http://schemas.openxmlformats.org/drawingml/2006/table">
            <a:tbl>
              <a:tblPr firstRow="1" firstCol="1" bandRow="1"/>
              <a:tblGrid>
                <a:gridCol w="1208775">
                  <a:extLst>
                    <a:ext uri="{9D8B030D-6E8A-4147-A177-3AD203B41FA5}">
                      <a16:colId xmlns:a16="http://schemas.microsoft.com/office/drawing/2014/main" val="997361384"/>
                    </a:ext>
                  </a:extLst>
                </a:gridCol>
                <a:gridCol w="1126547">
                  <a:extLst>
                    <a:ext uri="{9D8B030D-6E8A-4147-A177-3AD203B41FA5}">
                      <a16:colId xmlns:a16="http://schemas.microsoft.com/office/drawing/2014/main" val="109740393"/>
                    </a:ext>
                  </a:extLst>
                </a:gridCol>
                <a:gridCol w="664787">
                  <a:extLst>
                    <a:ext uri="{9D8B030D-6E8A-4147-A177-3AD203B41FA5}">
                      <a16:colId xmlns:a16="http://schemas.microsoft.com/office/drawing/2014/main" val="1096483465"/>
                    </a:ext>
                  </a:extLst>
                </a:gridCol>
                <a:gridCol w="664787">
                  <a:extLst>
                    <a:ext uri="{9D8B030D-6E8A-4147-A177-3AD203B41FA5}">
                      <a16:colId xmlns:a16="http://schemas.microsoft.com/office/drawing/2014/main" val="108240545"/>
                    </a:ext>
                  </a:extLst>
                </a:gridCol>
                <a:gridCol w="664787">
                  <a:extLst>
                    <a:ext uri="{9D8B030D-6E8A-4147-A177-3AD203B41FA5}">
                      <a16:colId xmlns:a16="http://schemas.microsoft.com/office/drawing/2014/main" val="2700843497"/>
                    </a:ext>
                  </a:extLst>
                </a:gridCol>
                <a:gridCol w="664787">
                  <a:extLst>
                    <a:ext uri="{9D8B030D-6E8A-4147-A177-3AD203B41FA5}">
                      <a16:colId xmlns:a16="http://schemas.microsoft.com/office/drawing/2014/main" val="3072256212"/>
                    </a:ext>
                  </a:extLst>
                </a:gridCol>
                <a:gridCol w="664787">
                  <a:extLst>
                    <a:ext uri="{9D8B030D-6E8A-4147-A177-3AD203B41FA5}">
                      <a16:colId xmlns:a16="http://schemas.microsoft.com/office/drawing/2014/main" val="1821236289"/>
                    </a:ext>
                  </a:extLst>
                </a:gridCol>
                <a:gridCol w="664787">
                  <a:extLst>
                    <a:ext uri="{9D8B030D-6E8A-4147-A177-3AD203B41FA5}">
                      <a16:colId xmlns:a16="http://schemas.microsoft.com/office/drawing/2014/main" val="1274477036"/>
                    </a:ext>
                  </a:extLst>
                </a:gridCol>
              </a:tblGrid>
              <a:tr h="207674">
                <a:tc gridSpan="2">
                  <a:txBody>
                    <a:bodyPr/>
                    <a:lstStyle/>
                    <a:p>
                      <a:pPr algn="ctr" hangingPunct="0">
                        <a:spcBef>
                          <a:spcPts val="100"/>
                        </a:spcBef>
                        <a:spcAft>
                          <a:spcPts val="1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b="1">
                          <a:effectLst/>
                          <a:latin typeface="Times New Roman" panose="02020603050405020304" pitchFamily="18" charset="0"/>
                          <a:ea typeface="宋体" panose="02010600030101010101" pitchFamily="2" charset="-122"/>
                        </a:rPr>
                        <a:t>max( nTbW, nTbH )</a:t>
                      </a:r>
                      <a:endParaRPr lang="zh-CN" sz="1200">
                        <a:effectLst/>
                        <a:latin typeface="Times New Roman" panose="02020603050405020304" pitchFamily="18" charset="0"/>
                        <a:ea typeface="宋体" panose="02010600030101010101" pitchFamily="2" charset="-122"/>
                      </a:endParaRPr>
                    </a:p>
                  </a:txBody>
                  <a:tcPr marL="50800" marR="508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tcPr>
                </a:tc>
                <a:tc hMerge="1">
                  <a:txBody>
                    <a:bodyPr/>
                    <a:lstStyle/>
                    <a:p>
                      <a:endParaRPr lang="zh-CN" altLang="en-US"/>
                    </a:p>
                  </a:txBody>
                  <a:tcPr/>
                </a:tc>
                <a:tc>
                  <a:txBody>
                    <a:bodyPr/>
                    <a:lstStyle/>
                    <a:p>
                      <a:pPr algn="ctr" hangingPunct="0">
                        <a:spcBef>
                          <a:spcPts val="100"/>
                        </a:spcBef>
                        <a:spcAft>
                          <a:spcPts val="1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b="1">
                          <a:effectLst/>
                          <a:latin typeface="Times New Roman" panose="02020603050405020304" pitchFamily="18" charset="0"/>
                          <a:ea typeface="宋体" panose="02010600030101010101" pitchFamily="2" charset="-122"/>
                        </a:rPr>
                        <a:t>2</a:t>
                      </a:r>
                      <a:endParaRPr lang="zh-CN" sz="1200">
                        <a:effectLst/>
                        <a:latin typeface="Times New Roman" panose="02020603050405020304" pitchFamily="18" charset="0"/>
                        <a:ea typeface="宋体" panose="02010600030101010101" pitchFamily="2" charset="-122"/>
                      </a:endParaRPr>
                    </a:p>
                  </a:txBody>
                  <a:tcPr marL="50800" marR="508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tcPr>
                </a:tc>
                <a:tc>
                  <a:txBody>
                    <a:bodyPr/>
                    <a:lstStyle/>
                    <a:p>
                      <a:pPr algn="ctr" hangingPunct="0">
                        <a:spcBef>
                          <a:spcPts val="100"/>
                        </a:spcBef>
                        <a:spcAft>
                          <a:spcPts val="1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b="1">
                          <a:effectLst/>
                          <a:latin typeface="Times New Roman" panose="02020603050405020304" pitchFamily="18" charset="0"/>
                          <a:ea typeface="宋体" panose="02010600030101010101" pitchFamily="2" charset="-122"/>
                        </a:rPr>
                        <a:t>4</a:t>
                      </a:r>
                      <a:endParaRPr lang="zh-CN" sz="1200">
                        <a:effectLst/>
                        <a:latin typeface="Times New Roman" panose="02020603050405020304" pitchFamily="18" charset="0"/>
                        <a:ea typeface="宋体" panose="02010600030101010101" pitchFamily="2" charset="-122"/>
                      </a:endParaRPr>
                    </a:p>
                  </a:txBody>
                  <a:tcPr marL="50800" marR="508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tcPr>
                </a:tc>
                <a:tc>
                  <a:txBody>
                    <a:bodyPr/>
                    <a:lstStyle/>
                    <a:p>
                      <a:pPr algn="ctr" hangingPunct="0">
                        <a:spcBef>
                          <a:spcPts val="100"/>
                        </a:spcBef>
                        <a:spcAft>
                          <a:spcPts val="1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b="1">
                          <a:effectLst/>
                          <a:latin typeface="Times New Roman" panose="02020603050405020304" pitchFamily="18" charset="0"/>
                          <a:ea typeface="宋体" panose="02010600030101010101" pitchFamily="2" charset="-122"/>
                        </a:rPr>
                        <a:t>8</a:t>
                      </a:r>
                      <a:endParaRPr lang="zh-CN" sz="1200">
                        <a:effectLst/>
                        <a:latin typeface="Times New Roman" panose="02020603050405020304" pitchFamily="18" charset="0"/>
                        <a:ea typeface="宋体" panose="02010600030101010101" pitchFamily="2" charset="-122"/>
                      </a:endParaRPr>
                    </a:p>
                  </a:txBody>
                  <a:tcPr marL="50800" marR="508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tcPr>
                </a:tc>
                <a:tc>
                  <a:txBody>
                    <a:bodyPr/>
                    <a:lstStyle/>
                    <a:p>
                      <a:pPr algn="ctr" hangingPunct="0">
                        <a:spcBef>
                          <a:spcPts val="100"/>
                        </a:spcBef>
                        <a:spcAft>
                          <a:spcPts val="1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b="1">
                          <a:effectLst/>
                          <a:latin typeface="Times New Roman" panose="02020603050405020304" pitchFamily="18" charset="0"/>
                          <a:ea typeface="宋体" panose="02010600030101010101" pitchFamily="2" charset="-122"/>
                        </a:rPr>
                        <a:t>16</a:t>
                      </a:r>
                      <a:endParaRPr lang="zh-CN" sz="1200">
                        <a:effectLst/>
                        <a:latin typeface="Times New Roman" panose="02020603050405020304" pitchFamily="18" charset="0"/>
                        <a:ea typeface="宋体" panose="02010600030101010101" pitchFamily="2" charset="-122"/>
                      </a:endParaRPr>
                    </a:p>
                  </a:txBody>
                  <a:tcPr marL="50800" marR="508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tcPr>
                </a:tc>
                <a:tc>
                  <a:txBody>
                    <a:bodyPr/>
                    <a:lstStyle/>
                    <a:p>
                      <a:pPr algn="ctr" hangingPunct="0">
                        <a:spcBef>
                          <a:spcPts val="100"/>
                        </a:spcBef>
                        <a:spcAft>
                          <a:spcPts val="1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b="1">
                          <a:effectLst/>
                          <a:latin typeface="Times New Roman" panose="02020603050405020304" pitchFamily="18" charset="0"/>
                          <a:ea typeface="宋体" panose="02010600030101010101" pitchFamily="2" charset="-122"/>
                        </a:rPr>
                        <a:t>32</a:t>
                      </a:r>
                      <a:endParaRPr lang="zh-CN" sz="1200">
                        <a:effectLst/>
                        <a:latin typeface="Times New Roman" panose="02020603050405020304" pitchFamily="18" charset="0"/>
                        <a:ea typeface="宋体" panose="02010600030101010101" pitchFamily="2" charset="-122"/>
                      </a:endParaRPr>
                    </a:p>
                  </a:txBody>
                  <a:tcPr marL="50800" marR="508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tcPr>
                </a:tc>
                <a:tc>
                  <a:txBody>
                    <a:bodyPr/>
                    <a:lstStyle/>
                    <a:p>
                      <a:pPr algn="ctr" hangingPunct="0">
                        <a:spcBef>
                          <a:spcPts val="100"/>
                        </a:spcBef>
                        <a:spcAft>
                          <a:spcPts val="1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b="1">
                          <a:effectLst/>
                          <a:latin typeface="Times New Roman" panose="02020603050405020304" pitchFamily="18" charset="0"/>
                          <a:ea typeface="宋体" panose="02010600030101010101" pitchFamily="2" charset="-122"/>
                        </a:rPr>
                        <a:t>64</a:t>
                      </a:r>
                      <a:endParaRPr lang="zh-CN" sz="1200">
                        <a:effectLst/>
                        <a:latin typeface="Times New Roman" panose="02020603050405020304" pitchFamily="18" charset="0"/>
                        <a:ea typeface="宋体" panose="02010600030101010101" pitchFamily="2" charset="-122"/>
                      </a:endParaRPr>
                    </a:p>
                  </a:txBody>
                  <a:tcPr marL="50800" marR="508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tcPr>
                </a:tc>
                <a:extLst>
                  <a:ext uri="{0D108BD9-81ED-4DB2-BD59-A6C34878D82A}">
                    <a16:rowId xmlns:a16="http://schemas.microsoft.com/office/drawing/2014/main" val="2466922174"/>
                  </a:ext>
                </a:extLst>
              </a:tr>
              <a:tr h="185420">
                <a:tc rowSpan="3">
                  <a:txBody>
                    <a:bodyPr/>
                    <a:lstStyle/>
                    <a:p>
                      <a:pPr algn="ctr" hangingPunct="0">
                        <a:spcBef>
                          <a:spcPts val="100"/>
                        </a:spcBef>
                        <a:spcAft>
                          <a:spcPts val="1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b="1" dirty="0" err="1">
                          <a:effectLst/>
                          <a:latin typeface="Times New Roman" panose="02020603050405020304" pitchFamily="18" charset="0"/>
                          <a:ea typeface="宋体" panose="02010600030101010101" pitchFamily="2" charset="-122"/>
                        </a:rPr>
                        <a:t>predMode</a:t>
                      </a:r>
                      <a:r>
                        <a:rPr lang="en-US" sz="1200" b="1" dirty="0">
                          <a:effectLst/>
                          <a:latin typeface="Times New Roman" panose="02020603050405020304" pitchFamily="18" charset="0"/>
                          <a:ea typeface="宋体" panose="02010600030101010101" pitchFamily="2" charset="-122"/>
                        </a:rPr>
                        <a:t> = MODE_INTRA</a:t>
                      </a:r>
                      <a:endParaRPr lang="zh-CN" sz="1200" dirty="0">
                        <a:effectLst/>
                        <a:latin typeface="Times New Roman" panose="02020603050405020304" pitchFamily="18" charset="0"/>
                        <a:ea typeface="宋体" panose="02010600030101010101" pitchFamily="2" charset="-122"/>
                      </a:endParaRPr>
                    </a:p>
                  </a:txBody>
                  <a:tcPr marL="50800" marR="508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100"/>
                        </a:spcBef>
                        <a:spcAft>
                          <a:spcPts val="1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b="1">
                          <a:effectLst/>
                          <a:latin typeface="Times New Roman" panose="02020603050405020304" pitchFamily="18" charset="0"/>
                          <a:ea typeface="宋体" panose="02010600030101010101" pitchFamily="2" charset="-122"/>
                        </a:rPr>
                        <a:t>cIdx = 0 (Y)</a:t>
                      </a:r>
                      <a:endParaRPr lang="zh-CN" sz="1200">
                        <a:effectLst/>
                        <a:latin typeface="Times New Roman" panose="02020603050405020304" pitchFamily="18" charset="0"/>
                        <a:ea typeface="宋体" panose="02010600030101010101" pitchFamily="2" charset="-122"/>
                      </a:endParaRPr>
                    </a:p>
                  </a:txBody>
                  <a:tcPr marL="50800" marR="508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100"/>
                        </a:spcBef>
                        <a:spcAft>
                          <a:spcPts val="1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a:effectLst/>
                          <a:highlight>
                            <a:srgbClr val="C0C0C0"/>
                          </a:highlight>
                          <a:latin typeface="Times New Roman" panose="02020603050405020304" pitchFamily="18" charset="0"/>
                          <a:ea typeface="宋体" panose="02010600030101010101" pitchFamily="2" charset="-122"/>
                        </a:rPr>
                        <a:t> </a:t>
                      </a:r>
                      <a:endParaRPr lang="zh-CN" sz="1200">
                        <a:effectLst/>
                        <a:highlight>
                          <a:srgbClr val="C0C0C0"/>
                        </a:highlight>
                        <a:latin typeface="Times New Roman" panose="02020603050405020304" pitchFamily="18" charset="0"/>
                        <a:ea typeface="宋体" panose="02010600030101010101" pitchFamily="2" charset="-122"/>
                      </a:endParaRPr>
                    </a:p>
                  </a:txBody>
                  <a:tcPr marL="50800" marR="508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6350" cap="flat" cmpd="sng" algn="ctr">
                      <a:solidFill>
                        <a:srgbClr val="000000"/>
                      </a:solidFill>
                      <a:prstDash val="solid"/>
                      <a:round/>
                      <a:headEnd type="none" w="med" len="med"/>
                      <a:tailEnd type="none" w="med" len="med"/>
                    </a:lnTlToBr>
                  </a:tcPr>
                </a:tc>
                <a:tc>
                  <a:txBody>
                    <a:bodyPr/>
                    <a:lstStyle/>
                    <a:p>
                      <a:pPr algn="ctr" hangingPunct="0">
                        <a:spcBef>
                          <a:spcPts val="100"/>
                        </a:spcBef>
                        <a:spcAft>
                          <a:spcPts val="1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strike="sngStrike" dirty="0">
                          <a:effectLst/>
                          <a:highlight>
                            <a:srgbClr val="FF0000"/>
                          </a:highlight>
                          <a:latin typeface="Times New Roman" panose="02020603050405020304" pitchFamily="18" charset="0"/>
                          <a:ea typeface="宋体" panose="02010600030101010101" pitchFamily="2" charset="-122"/>
                        </a:rPr>
                        <a:t>2</a:t>
                      </a:r>
                      <a:endParaRPr lang="zh-CN" sz="1200" strike="sngStrike" dirty="0">
                        <a:effectLst/>
                        <a:highlight>
                          <a:srgbClr val="FF0000"/>
                        </a:highlight>
                        <a:latin typeface="Times New Roman" panose="02020603050405020304" pitchFamily="18" charset="0"/>
                        <a:ea typeface="宋体" panose="02010600030101010101" pitchFamily="2" charset="-122"/>
                      </a:endParaRPr>
                    </a:p>
                  </a:txBody>
                  <a:tcPr marL="50800" marR="508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100"/>
                        </a:spcBef>
                        <a:spcAft>
                          <a:spcPts val="1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effectLst/>
                          <a:highlight>
                            <a:srgbClr val="00FF00"/>
                          </a:highlight>
                          <a:latin typeface="Times New Roman" panose="02020603050405020304" pitchFamily="18" charset="0"/>
                          <a:ea typeface="宋体" panose="02010600030101010101" pitchFamily="2" charset="-122"/>
                        </a:rPr>
                        <a:t>8</a:t>
                      </a:r>
                      <a:endParaRPr lang="zh-CN" sz="1200" dirty="0">
                        <a:effectLst/>
                        <a:highlight>
                          <a:srgbClr val="00FF00"/>
                        </a:highlight>
                        <a:latin typeface="Times New Roman" panose="02020603050405020304" pitchFamily="18" charset="0"/>
                        <a:ea typeface="宋体" panose="02010600030101010101" pitchFamily="2" charset="-122"/>
                      </a:endParaRPr>
                    </a:p>
                  </a:txBody>
                  <a:tcPr marL="50800" marR="508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100"/>
                        </a:spcBef>
                        <a:spcAft>
                          <a:spcPts val="1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effectLst/>
                          <a:highlight>
                            <a:srgbClr val="00FF00"/>
                          </a:highlight>
                          <a:latin typeface="Times New Roman" panose="02020603050405020304" pitchFamily="18" charset="0"/>
                          <a:ea typeface="宋体" panose="02010600030101010101" pitchFamily="2" charset="-122"/>
                        </a:rPr>
                        <a:t>14</a:t>
                      </a:r>
                      <a:endParaRPr lang="zh-CN" sz="1200" dirty="0">
                        <a:effectLst/>
                        <a:highlight>
                          <a:srgbClr val="00FF00"/>
                        </a:highlight>
                        <a:latin typeface="Times New Roman" panose="02020603050405020304" pitchFamily="18" charset="0"/>
                        <a:ea typeface="宋体" panose="02010600030101010101" pitchFamily="2" charset="-122"/>
                      </a:endParaRPr>
                    </a:p>
                  </a:txBody>
                  <a:tcPr marL="50800" marR="508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100"/>
                        </a:spcBef>
                        <a:spcAft>
                          <a:spcPts val="1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effectLst/>
                          <a:highlight>
                            <a:srgbClr val="00FF00"/>
                          </a:highlight>
                          <a:latin typeface="Times New Roman" panose="02020603050405020304" pitchFamily="18" charset="0"/>
                          <a:ea typeface="宋体" panose="02010600030101010101" pitchFamily="2" charset="-122"/>
                        </a:rPr>
                        <a:t>20</a:t>
                      </a:r>
                      <a:endParaRPr lang="zh-CN" sz="1200" dirty="0">
                        <a:effectLst/>
                        <a:highlight>
                          <a:srgbClr val="00FF00"/>
                        </a:highlight>
                        <a:latin typeface="Times New Roman" panose="02020603050405020304" pitchFamily="18" charset="0"/>
                        <a:ea typeface="宋体" panose="02010600030101010101" pitchFamily="2" charset="-122"/>
                      </a:endParaRPr>
                    </a:p>
                  </a:txBody>
                  <a:tcPr marL="50800" marR="508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100"/>
                        </a:spcBef>
                        <a:spcAft>
                          <a:spcPts val="1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effectLst/>
                          <a:highlight>
                            <a:srgbClr val="00FF00"/>
                          </a:highlight>
                          <a:latin typeface="Times New Roman" panose="02020603050405020304" pitchFamily="18" charset="0"/>
                          <a:ea typeface="宋体" panose="02010600030101010101" pitchFamily="2" charset="-122"/>
                        </a:rPr>
                        <a:t>26</a:t>
                      </a:r>
                      <a:endParaRPr lang="zh-CN" sz="1200" dirty="0">
                        <a:effectLst/>
                        <a:highlight>
                          <a:srgbClr val="00FF00"/>
                        </a:highlight>
                        <a:latin typeface="Times New Roman" panose="02020603050405020304" pitchFamily="18" charset="0"/>
                        <a:ea typeface="宋体" panose="02010600030101010101" pitchFamily="2" charset="-122"/>
                      </a:endParaRPr>
                    </a:p>
                  </a:txBody>
                  <a:tcPr marL="50800" marR="508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91938003"/>
                  </a:ext>
                </a:extLst>
              </a:tr>
              <a:tr h="185420">
                <a:tc vMerge="1">
                  <a:txBody>
                    <a:bodyPr/>
                    <a:lstStyle/>
                    <a:p>
                      <a:endParaRPr lang="zh-CN" altLang="en-US"/>
                    </a:p>
                  </a:txBody>
                  <a:tcPr/>
                </a:tc>
                <a:tc>
                  <a:txBody>
                    <a:bodyPr/>
                    <a:lstStyle/>
                    <a:p>
                      <a:pPr algn="ctr" hangingPunct="0">
                        <a:spcBef>
                          <a:spcPts val="100"/>
                        </a:spcBef>
                        <a:spcAft>
                          <a:spcPts val="1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b="1">
                          <a:effectLst/>
                          <a:latin typeface="Times New Roman" panose="02020603050405020304" pitchFamily="18" charset="0"/>
                          <a:ea typeface="宋体" panose="02010600030101010101" pitchFamily="2" charset="-122"/>
                        </a:rPr>
                        <a:t>cIdx = 1 (Cb)</a:t>
                      </a:r>
                      <a:endParaRPr lang="zh-CN" sz="1200">
                        <a:effectLst/>
                        <a:latin typeface="Times New Roman" panose="02020603050405020304" pitchFamily="18" charset="0"/>
                        <a:ea typeface="宋体" panose="02010600030101010101" pitchFamily="2" charset="-122"/>
                      </a:endParaRPr>
                    </a:p>
                  </a:txBody>
                  <a:tcPr marL="50800" marR="508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zh-CN" sz="1200">
                        <a:effectLst/>
                        <a:highlight>
                          <a:srgbClr val="C0C0C0"/>
                        </a:highlight>
                        <a:latin typeface="Times New Roman" panose="02020603050405020304" pitchFamily="18" charset="0"/>
                      </a:endParaRPr>
                    </a:p>
                  </a:txBody>
                  <a:tcPr marL="50800" marR="508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6350" cap="flat" cmpd="sng" algn="ctr">
                      <a:solidFill>
                        <a:srgbClr val="000000"/>
                      </a:solidFill>
                      <a:prstDash val="solid"/>
                      <a:round/>
                      <a:headEnd type="none" w="med" len="med"/>
                      <a:tailEnd type="none" w="med" len="med"/>
                    </a:lnTlToBr>
                  </a:tcPr>
                </a:tc>
                <a:tc>
                  <a:txBody>
                    <a:bodyPr/>
                    <a:lstStyle/>
                    <a:p>
                      <a:pPr algn="ctr" hangingPunct="0">
                        <a:spcBef>
                          <a:spcPts val="100"/>
                        </a:spcBef>
                        <a:spcAft>
                          <a:spcPts val="1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strike="sngStrike" dirty="0">
                          <a:effectLst/>
                          <a:highlight>
                            <a:srgbClr val="FF0000"/>
                          </a:highlight>
                          <a:latin typeface="Times New Roman" panose="02020603050405020304" pitchFamily="18" charset="0"/>
                          <a:ea typeface="宋体" panose="02010600030101010101" pitchFamily="2" charset="-122"/>
                        </a:rPr>
                        <a:t>3</a:t>
                      </a:r>
                      <a:endParaRPr lang="zh-CN" sz="1200" strike="sngStrike" dirty="0">
                        <a:effectLst/>
                        <a:highlight>
                          <a:srgbClr val="FF0000"/>
                        </a:highlight>
                        <a:latin typeface="Times New Roman" panose="02020603050405020304" pitchFamily="18" charset="0"/>
                        <a:ea typeface="宋体" panose="02010600030101010101" pitchFamily="2" charset="-122"/>
                      </a:endParaRPr>
                    </a:p>
                  </a:txBody>
                  <a:tcPr marL="50800" marR="508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100"/>
                        </a:spcBef>
                        <a:spcAft>
                          <a:spcPts val="1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strike="sngStrike" dirty="0">
                          <a:effectLst/>
                          <a:highlight>
                            <a:srgbClr val="FF0000"/>
                          </a:highlight>
                          <a:latin typeface="Times New Roman" panose="02020603050405020304" pitchFamily="18" charset="0"/>
                          <a:ea typeface="宋体" panose="02010600030101010101" pitchFamily="2" charset="-122"/>
                        </a:rPr>
                        <a:t>9</a:t>
                      </a:r>
                      <a:endParaRPr lang="zh-CN" sz="1200" strike="sngStrike" dirty="0">
                        <a:effectLst/>
                        <a:highlight>
                          <a:srgbClr val="FF0000"/>
                        </a:highlight>
                        <a:latin typeface="Times New Roman" panose="02020603050405020304" pitchFamily="18" charset="0"/>
                        <a:ea typeface="宋体" panose="02010600030101010101" pitchFamily="2" charset="-122"/>
                      </a:endParaRPr>
                    </a:p>
                  </a:txBody>
                  <a:tcPr marL="50800" marR="508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100"/>
                        </a:spcBef>
                        <a:spcAft>
                          <a:spcPts val="1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strike="sngStrike">
                          <a:effectLst/>
                          <a:highlight>
                            <a:srgbClr val="FF0000"/>
                          </a:highlight>
                          <a:latin typeface="Times New Roman" panose="02020603050405020304" pitchFamily="18" charset="0"/>
                          <a:ea typeface="宋体" panose="02010600030101010101" pitchFamily="2" charset="-122"/>
                        </a:rPr>
                        <a:t>15</a:t>
                      </a:r>
                      <a:endParaRPr lang="zh-CN" sz="1200" strike="sngStrike">
                        <a:effectLst/>
                        <a:highlight>
                          <a:srgbClr val="FF0000"/>
                        </a:highlight>
                        <a:latin typeface="Times New Roman" panose="02020603050405020304" pitchFamily="18" charset="0"/>
                        <a:ea typeface="宋体" panose="02010600030101010101" pitchFamily="2" charset="-122"/>
                      </a:endParaRPr>
                    </a:p>
                  </a:txBody>
                  <a:tcPr marL="50800" marR="508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100"/>
                        </a:spcBef>
                        <a:spcAft>
                          <a:spcPts val="1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strike="sngStrike">
                          <a:effectLst/>
                          <a:highlight>
                            <a:srgbClr val="FF0000"/>
                          </a:highlight>
                          <a:latin typeface="Times New Roman" panose="02020603050405020304" pitchFamily="18" charset="0"/>
                          <a:ea typeface="宋体" panose="02010600030101010101" pitchFamily="2" charset="-122"/>
                        </a:rPr>
                        <a:t>21</a:t>
                      </a:r>
                      <a:endParaRPr lang="zh-CN" sz="1200" strike="sngStrike">
                        <a:effectLst/>
                        <a:highlight>
                          <a:srgbClr val="FF0000"/>
                        </a:highlight>
                        <a:latin typeface="Times New Roman" panose="02020603050405020304" pitchFamily="18" charset="0"/>
                        <a:ea typeface="宋体" panose="02010600030101010101" pitchFamily="2" charset="-122"/>
                      </a:endParaRPr>
                    </a:p>
                  </a:txBody>
                  <a:tcPr marL="50800" marR="508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100"/>
                        </a:spcBef>
                        <a:spcAft>
                          <a:spcPts val="1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strike="sngStrike">
                          <a:effectLst/>
                          <a:highlight>
                            <a:srgbClr val="FF0000"/>
                          </a:highlight>
                          <a:latin typeface="Times New Roman" panose="02020603050405020304" pitchFamily="18" charset="0"/>
                          <a:ea typeface="宋体" panose="02010600030101010101" pitchFamily="2" charset="-122"/>
                        </a:rPr>
                        <a:t>21</a:t>
                      </a:r>
                      <a:endParaRPr lang="zh-CN" sz="1200" strike="sngStrike">
                        <a:effectLst/>
                        <a:highlight>
                          <a:srgbClr val="FF0000"/>
                        </a:highlight>
                        <a:latin typeface="Times New Roman" panose="02020603050405020304" pitchFamily="18" charset="0"/>
                        <a:ea typeface="宋体" panose="02010600030101010101" pitchFamily="2" charset="-122"/>
                      </a:endParaRPr>
                    </a:p>
                  </a:txBody>
                  <a:tcPr marL="50800" marR="508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28905419"/>
                  </a:ext>
                </a:extLst>
              </a:tr>
              <a:tr h="246975">
                <a:tc vMerge="1">
                  <a:txBody>
                    <a:bodyPr/>
                    <a:lstStyle/>
                    <a:p>
                      <a:endParaRPr lang="zh-CN" altLang="en-US"/>
                    </a:p>
                  </a:txBody>
                  <a:tcPr/>
                </a:tc>
                <a:tc>
                  <a:txBody>
                    <a:bodyPr/>
                    <a:lstStyle/>
                    <a:p>
                      <a:pPr algn="ctr" hangingPunct="0">
                        <a:spcBef>
                          <a:spcPts val="100"/>
                        </a:spcBef>
                        <a:spcAft>
                          <a:spcPts val="1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28600" algn="l"/>
                          <a:tab pos="457200" algn="l"/>
                          <a:tab pos="685800" algn="l"/>
                          <a:tab pos="914400" algn="l"/>
                          <a:tab pos="1143000" algn="l"/>
                          <a:tab pos="1333500" algn="l"/>
                          <a:tab pos="1371600" algn="l"/>
                          <a:tab pos="1600200" algn="l"/>
                          <a:tab pos="1828800" algn="l"/>
                          <a:tab pos="2057400" algn="l"/>
                          <a:tab pos="2286000" algn="l"/>
                          <a:tab pos="2514600" algn="l"/>
                          <a:tab pos="2743200" algn="l"/>
                        </a:tabLst>
                      </a:pPr>
                      <a:r>
                        <a:rPr lang="en-US" sz="1200" b="1" dirty="0" err="1">
                          <a:effectLst/>
                          <a:latin typeface="Times New Roman" panose="02020603050405020304" pitchFamily="18" charset="0"/>
                          <a:ea typeface="宋体" panose="02010600030101010101" pitchFamily="2" charset="-122"/>
                        </a:rPr>
                        <a:t>cIdx</a:t>
                      </a:r>
                      <a:r>
                        <a:rPr lang="en-US" sz="1200" b="1" dirty="0">
                          <a:effectLst/>
                          <a:latin typeface="Times New Roman" panose="02020603050405020304" pitchFamily="18" charset="0"/>
                          <a:ea typeface="宋体" panose="02010600030101010101" pitchFamily="2" charset="-122"/>
                        </a:rPr>
                        <a:t> = 2 (Cr)</a:t>
                      </a:r>
                      <a:endParaRPr lang="zh-CN" sz="1200" dirty="0">
                        <a:effectLst/>
                        <a:latin typeface="Times New Roman" panose="02020603050405020304" pitchFamily="18" charset="0"/>
                        <a:ea typeface="宋体" panose="02010600030101010101" pitchFamily="2" charset="-122"/>
                      </a:endParaRPr>
                    </a:p>
                  </a:txBody>
                  <a:tcPr marL="50800" marR="508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zh-CN" sz="1200" dirty="0">
                        <a:effectLst/>
                        <a:highlight>
                          <a:srgbClr val="C0C0C0"/>
                        </a:highlight>
                        <a:latin typeface="Times New Roman" panose="02020603050405020304" pitchFamily="18" charset="0"/>
                      </a:endParaRPr>
                    </a:p>
                  </a:txBody>
                  <a:tcPr marL="50800" marR="508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6350" cap="flat" cmpd="sng" algn="ctr">
                      <a:solidFill>
                        <a:srgbClr val="000000"/>
                      </a:solidFill>
                      <a:prstDash val="solid"/>
                      <a:round/>
                      <a:headEnd type="none" w="med" len="med"/>
                      <a:tailEnd type="none" w="med" len="med"/>
                    </a:lnTlToBr>
                  </a:tcPr>
                </a:tc>
                <a:tc>
                  <a:txBody>
                    <a:bodyPr/>
                    <a:lstStyle/>
                    <a:p>
                      <a:pPr algn="ctr" hangingPunct="0">
                        <a:spcBef>
                          <a:spcPts val="100"/>
                        </a:spcBef>
                        <a:spcAft>
                          <a:spcPts val="1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28600" algn="l"/>
                          <a:tab pos="457200" algn="l"/>
                          <a:tab pos="685800" algn="l"/>
                          <a:tab pos="914400" algn="l"/>
                          <a:tab pos="1143000" algn="l"/>
                          <a:tab pos="1333500" algn="l"/>
                          <a:tab pos="1371600" algn="l"/>
                          <a:tab pos="1600200" algn="l"/>
                          <a:tab pos="1828800" algn="l"/>
                          <a:tab pos="2057400" algn="l"/>
                          <a:tab pos="2286000" algn="l"/>
                          <a:tab pos="2514600" algn="l"/>
                          <a:tab pos="2743200" algn="l"/>
                        </a:tabLst>
                      </a:pPr>
                      <a:r>
                        <a:rPr lang="en-US" sz="1200" strike="sngStrike" dirty="0">
                          <a:effectLst/>
                          <a:highlight>
                            <a:srgbClr val="FF0000"/>
                          </a:highlight>
                          <a:latin typeface="Times New Roman" panose="02020603050405020304" pitchFamily="18" charset="0"/>
                          <a:ea typeface="宋体" panose="02010600030101010101" pitchFamily="2" charset="-122"/>
                        </a:rPr>
                        <a:t>4</a:t>
                      </a:r>
                      <a:endParaRPr lang="zh-CN" sz="1200" strike="sngStrike" dirty="0">
                        <a:effectLst/>
                        <a:highlight>
                          <a:srgbClr val="FF0000"/>
                        </a:highlight>
                        <a:latin typeface="Times New Roman" panose="02020603050405020304" pitchFamily="18" charset="0"/>
                        <a:ea typeface="宋体" panose="02010600030101010101" pitchFamily="2" charset="-122"/>
                      </a:endParaRPr>
                    </a:p>
                  </a:txBody>
                  <a:tcPr marL="50800" marR="508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100"/>
                        </a:spcBef>
                        <a:spcAft>
                          <a:spcPts val="1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28600" algn="l"/>
                          <a:tab pos="457200" algn="l"/>
                          <a:tab pos="685800" algn="l"/>
                          <a:tab pos="914400" algn="l"/>
                          <a:tab pos="1143000" algn="l"/>
                          <a:tab pos="1333500" algn="l"/>
                          <a:tab pos="1371600" algn="l"/>
                          <a:tab pos="1600200" algn="l"/>
                          <a:tab pos="1828800" algn="l"/>
                          <a:tab pos="2057400" algn="l"/>
                          <a:tab pos="2286000" algn="l"/>
                          <a:tab pos="2514600" algn="l"/>
                          <a:tab pos="2743200" algn="l"/>
                        </a:tabLst>
                      </a:pPr>
                      <a:r>
                        <a:rPr lang="en-US" sz="1200" strike="sngStrike" dirty="0">
                          <a:effectLst/>
                          <a:highlight>
                            <a:srgbClr val="FF0000"/>
                          </a:highlight>
                          <a:latin typeface="Times New Roman" panose="02020603050405020304" pitchFamily="18" charset="0"/>
                          <a:ea typeface="宋体" panose="02010600030101010101" pitchFamily="2" charset="-122"/>
                        </a:rPr>
                        <a:t>10</a:t>
                      </a:r>
                      <a:endParaRPr lang="zh-CN" sz="1200" strike="sngStrike" dirty="0">
                        <a:effectLst/>
                        <a:highlight>
                          <a:srgbClr val="FF0000"/>
                        </a:highlight>
                        <a:latin typeface="Times New Roman" panose="02020603050405020304" pitchFamily="18" charset="0"/>
                        <a:ea typeface="宋体" panose="02010600030101010101" pitchFamily="2" charset="-122"/>
                      </a:endParaRPr>
                    </a:p>
                  </a:txBody>
                  <a:tcPr marL="50800" marR="508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100"/>
                        </a:spcBef>
                        <a:spcAft>
                          <a:spcPts val="1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28600" algn="l"/>
                          <a:tab pos="457200" algn="l"/>
                          <a:tab pos="685800" algn="l"/>
                          <a:tab pos="914400" algn="l"/>
                          <a:tab pos="1143000" algn="l"/>
                          <a:tab pos="1333500" algn="l"/>
                          <a:tab pos="1371600" algn="l"/>
                          <a:tab pos="1600200" algn="l"/>
                          <a:tab pos="1828800" algn="l"/>
                          <a:tab pos="2057400" algn="l"/>
                          <a:tab pos="2286000" algn="l"/>
                          <a:tab pos="2514600" algn="l"/>
                          <a:tab pos="2743200" algn="l"/>
                        </a:tabLst>
                      </a:pPr>
                      <a:r>
                        <a:rPr lang="en-US" sz="1200" strike="sngStrike" dirty="0">
                          <a:effectLst/>
                          <a:highlight>
                            <a:srgbClr val="FF0000"/>
                          </a:highlight>
                          <a:latin typeface="Times New Roman" panose="02020603050405020304" pitchFamily="18" charset="0"/>
                          <a:ea typeface="宋体" panose="02010600030101010101" pitchFamily="2" charset="-122"/>
                        </a:rPr>
                        <a:t>16</a:t>
                      </a:r>
                      <a:endParaRPr lang="zh-CN" sz="1200" strike="sngStrike" dirty="0">
                        <a:effectLst/>
                        <a:highlight>
                          <a:srgbClr val="FF0000"/>
                        </a:highlight>
                        <a:latin typeface="Times New Roman" panose="02020603050405020304" pitchFamily="18" charset="0"/>
                        <a:ea typeface="宋体" panose="02010600030101010101" pitchFamily="2" charset="-122"/>
                      </a:endParaRPr>
                    </a:p>
                  </a:txBody>
                  <a:tcPr marL="50800" marR="508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100"/>
                        </a:spcBef>
                        <a:spcAft>
                          <a:spcPts val="1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28600" algn="l"/>
                          <a:tab pos="457200" algn="l"/>
                          <a:tab pos="685800" algn="l"/>
                          <a:tab pos="914400" algn="l"/>
                          <a:tab pos="1143000" algn="l"/>
                          <a:tab pos="1333500" algn="l"/>
                          <a:tab pos="1371600" algn="l"/>
                          <a:tab pos="1600200" algn="l"/>
                          <a:tab pos="1828800" algn="l"/>
                          <a:tab pos="2057400" algn="l"/>
                          <a:tab pos="2286000" algn="l"/>
                          <a:tab pos="2514600" algn="l"/>
                          <a:tab pos="2743200" algn="l"/>
                        </a:tabLst>
                      </a:pPr>
                      <a:r>
                        <a:rPr lang="en-US" sz="1200" strike="sngStrike" dirty="0">
                          <a:effectLst/>
                          <a:highlight>
                            <a:srgbClr val="FF0000"/>
                          </a:highlight>
                          <a:latin typeface="Times New Roman" panose="02020603050405020304" pitchFamily="18" charset="0"/>
                          <a:ea typeface="宋体" panose="02010600030101010101" pitchFamily="2" charset="-122"/>
                        </a:rPr>
                        <a:t>22</a:t>
                      </a:r>
                      <a:endParaRPr lang="zh-CN" sz="1200" strike="sngStrike" dirty="0">
                        <a:effectLst/>
                        <a:highlight>
                          <a:srgbClr val="FF0000"/>
                        </a:highlight>
                        <a:latin typeface="Times New Roman" panose="02020603050405020304" pitchFamily="18" charset="0"/>
                        <a:ea typeface="宋体" panose="02010600030101010101" pitchFamily="2" charset="-122"/>
                      </a:endParaRPr>
                    </a:p>
                  </a:txBody>
                  <a:tcPr marL="50800" marR="508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100"/>
                        </a:spcBef>
                        <a:spcAft>
                          <a:spcPts val="1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28600" algn="l"/>
                          <a:tab pos="457200" algn="l"/>
                          <a:tab pos="685800" algn="l"/>
                          <a:tab pos="914400" algn="l"/>
                          <a:tab pos="1143000" algn="l"/>
                          <a:tab pos="1333500" algn="l"/>
                          <a:tab pos="1371600" algn="l"/>
                          <a:tab pos="1600200" algn="l"/>
                          <a:tab pos="1828800" algn="l"/>
                          <a:tab pos="2057400" algn="l"/>
                          <a:tab pos="2286000" algn="l"/>
                          <a:tab pos="2514600" algn="l"/>
                          <a:tab pos="2743200" algn="l"/>
                        </a:tabLst>
                      </a:pPr>
                      <a:r>
                        <a:rPr lang="en-US" sz="1200" strike="sngStrike" dirty="0">
                          <a:effectLst/>
                          <a:highlight>
                            <a:srgbClr val="FF0000"/>
                          </a:highlight>
                          <a:latin typeface="Times New Roman" panose="02020603050405020304" pitchFamily="18" charset="0"/>
                          <a:ea typeface="宋体" panose="02010600030101010101" pitchFamily="2" charset="-122"/>
                        </a:rPr>
                        <a:t>22</a:t>
                      </a:r>
                      <a:endParaRPr lang="zh-CN" sz="1200" strike="sngStrike" dirty="0">
                        <a:effectLst/>
                        <a:highlight>
                          <a:srgbClr val="FF0000"/>
                        </a:highlight>
                        <a:latin typeface="Times New Roman" panose="02020603050405020304" pitchFamily="18" charset="0"/>
                        <a:ea typeface="宋体" panose="02010600030101010101" pitchFamily="2" charset="-122"/>
                      </a:endParaRPr>
                    </a:p>
                  </a:txBody>
                  <a:tcPr marL="50800" marR="508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40168853"/>
                  </a:ext>
                </a:extLst>
              </a:tr>
              <a:tr h="193675">
                <a:tc rowSpan="3">
                  <a:txBody>
                    <a:bodyPr/>
                    <a:lstStyle/>
                    <a:p>
                      <a:pPr algn="ctr" hangingPunct="0">
                        <a:spcBef>
                          <a:spcPts val="100"/>
                        </a:spcBef>
                        <a:spcAft>
                          <a:spcPts val="1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b="1">
                          <a:effectLst/>
                          <a:latin typeface="Times New Roman" panose="02020603050405020304" pitchFamily="18" charset="0"/>
                          <a:ea typeface="宋体" panose="02010600030101010101" pitchFamily="2" charset="-122"/>
                        </a:rPr>
                        <a:t>predMode = MODE_INTER (INTER, IBC)</a:t>
                      </a:r>
                      <a:endParaRPr lang="zh-CN" sz="1200">
                        <a:effectLst/>
                        <a:latin typeface="Times New Roman" panose="02020603050405020304" pitchFamily="18" charset="0"/>
                        <a:ea typeface="宋体" panose="02010600030101010101" pitchFamily="2" charset="-122"/>
                      </a:endParaRPr>
                    </a:p>
                  </a:txBody>
                  <a:tcPr marL="50800" marR="508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100"/>
                        </a:spcBef>
                        <a:spcAft>
                          <a:spcPts val="1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b="1" dirty="0" err="1">
                          <a:effectLst/>
                          <a:latin typeface="Times New Roman" panose="02020603050405020304" pitchFamily="18" charset="0"/>
                          <a:ea typeface="宋体" panose="02010600030101010101" pitchFamily="2" charset="-122"/>
                        </a:rPr>
                        <a:t>cIdx</a:t>
                      </a:r>
                      <a:r>
                        <a:rPr lang="en-US" sz="1200" b="1" dirty="0">
                          <a:effectLst/>
                          <a:latin typeface="Times New Roman" panose="02020603050405020304" pitchFamily="18" charset="0"/>
                          <a:ea typeface="宋体" panose="02010600030101010101" pitchFamily="2" charset="-122"/>
                        </a:rPr>
                        <a:t> = 0 (Y)</a:t>
                      </a:r>
                      <a:endParaRPr lang="zh-CN" sz="1200" dirty="0">
                        <a:effectLst/>
                        <a:latin typeface="Times New Roman" panose="02020603050405020304" pitchFamily="18" charset="0"/>
                        <a:ea typeface="宋体" panose="02010600030101010101" pitchFamily="2" charset="-122"/>
                      </a:endParaRPr>
                    </a:p>
                  </a:txBody>
                  <a:tcPr marL="50800" marR="508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100"/>
                        </a:spcBef>
                        <a:spcAft>
                          <a:spcPts val="1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a:effectLst/>
                          <a:highlight>
                            <a:srgbClr val="C0C0C0"/>
                          </a:highlight>
                          <a:latin typeface="Times New Roman" panose="02020603050405020304" pitchFamily="18" charset="0"/>
                          <a:ea typeface="宋体" panose="02010600030101010101" pitchFamily="2" charset="-122"/>
                        </a:rPr>
                        <a:t> </a:t>
                      </a:r>
                      <a:endParaRPr lang="zh-CN" sz="1200">
                        <a:effectLst/>
                        <a:highlight>
                          <a:srgbClr val="C0C0C0"/>
                        </a:highlight>
                        <a:latin typeface="Times New Roman" panose="02020603050405020304" pitchFamily="18" charset="0"/>
                        <a:ea typeface="宋体" panose="02010600030101010101" pitchFamily="2" charset="-122"/>
                      </a:endParaRPr>
                    </a:p>
                  </a:txBody>
                  <a:tcPr marL="50800" marR="508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6350" cap="flat" cmpd="sng" algn="ctr">
                      <a:solidFill>
                        <a:srgbClr val="000000"/>
                      </a:solidFill>
                      <a:prstDash val="solid"/>
                      <a:round/>
                      <a:headEnd type="none" w="med" len="med"/>
                      <a:tailEnd type="none" w="med" len="med"/>
                    </a:lnTlToBr>
                  </a:tcPr>
                </a:tc>
                <a:tc>
                  <a:txBody>
                    <a:bodyPr/>
                    <a:lstStyle/>
                    <a:p>
                      <a:pPr algn="ctr" hangingPunct="0">
                        <a:spcBef>
                          <a:spcPts val="100"/>
                        </a:spcBef>
                        <a:spcAft>
                          <a:spcPts val="1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strike="sngStrike" dirty="0">
                          <a:effectLst/>
                          <a:highlight>
                            <a:srgbClr val="FF0000"/>
                          </a:highlight>
                          <a:latin typeface="Times New Roman" panose="02020603050405020304" pitchFamily="18" charset="0"/>
                          <a:ea typeface="宋体" panose="02010600030101010101" pitchFamily="2" charset="-122"/>
                        </a:rPr>
                        <a:t>5</a:t>
                      </a:r>
                      <a:endParaRPr lang="zh-CN" sz="1200" strike="sngStrike" dirty="0">
                        <a:effectLst/>
                        <a:highlight>
                          <a:srgbClr val="FF0000"/>
                        </a:highlight>
                        <a:latin typeface="Times New Roman" panose="02020603050405020304" pitchFamily="18" charset="0"/>
                        <a:ea typeface="宋体" panose="02010600030101010101" pitchFamily="2" charset="-122"/>
                      </a:endParaRPr>
                    </a:p>
                  </a:txBody>
                  <a:tcPr marL="50800" marR="508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100"/>
                        </a:spcBef>
                        <a:spcAft>
                          <a:spcPts val="1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effectLst/>
                          <a:highlight>
                            <a:srgbClr val="00FF00"/>
                          </a:highlight>
                          <a:latin typeface="Times New Roman" panose="02020603050405020304" pitchFamily="18" charset="0"/>
                          <a:ea typeface="宋体" panose="02010600030101010101" pitchFamily="2" charset="-122"/>
                        </a:rPr>
                        <a:t>11</a:t>
                      </a:r>
                      <a:endParaRPr lang="zh-CN" sz="1200" dirty="0">
                        <a:effectLst/>
                        <a:highlight>
                          <a:srgbClr val="00FF00"/>
                        </a:highlight>
                        <a:latin typeface="Times New Roman" panose="02020603050405020304" pitchFamily="18" charset="0"/>
                        <a:ea typeface="宋体" panose="02010600030101010101" pitchFamily="2" charset="-122"/>
                      </a:endParaRPr>
                    </a:p>
                  </a:txBody>
                  <a:tcPr marL="50800" marR="508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100"/>
                        </a:spcBef>
                        <a:spcAft>
                          <a:spcPts val="1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effectLst/>
                          <a:highlight>
                            <a:srgbClr val="00FF00"/>
                          </a:highlight>
                          <a:latin typeface="Times New Roman" panose="02020603050405020304" pitchFamily="18" charset="0"/>
                          <a:ea typeface="宋体" panose="02010600030101010101" pitchFamily="2" charset="-122"/>
                        </a:rPr>
                        <a:t>17</a:t>
                      </a:r>
                      <a:endParaRPr lang="zh-CN" sz="1200" dirty="0">
                        <a:effectLst/>
                        <a:highlight>
                          <a:srgbClr val="00FF00"/>
                        </a:highlight>
                        <a:latin typeface="Times New Roman" panose="02020603050405020304" pitchFamily="18" charset="0"/>
                        <a:ea typeface="宋体" panose="02010600030101010101" pitchFamily="2" charset="-122"/>
                      </a:endParaRPr>
                    </a:p>
                  </a:txBody>
                  <a:tcPr marL="50800" marR="508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100"/>
                        </a:spcBef>
                        <a:spcAft>
                          <a:spcPts val="1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a:effectLst/>
                          <a:highlight>
                            <a:srgbClr val="00FF00"/>
                          </a:highlight>
                          <a:latin typeface="Times New Roman" panose="02020603050405020304" pitchFamily="18" charset="0"/>
                          <a:ea typeface="宋体" panose="02010600030101010101" pitchFamily="2" charset="-122"/>
                        </a:rPr>
                        <a:t>23</a:t>
                      </a:r>
                      <a:endParaRPr lang="zh-CN" sz="1200">
                        <a:effectLst/>
                        <a:highlight>
                          <a:srgbClr val="00FF00"/>
                        </a:highlight>
                        <a:latin typeface="Times New Roman" panose="02020603050405020304" pitchFamily="18" charset="0"/>
                        <a:ea typeface="宋体" panose="02010600030101010101" pitchFamily="2" charset="-122"/>
                      </a:endParaRPr>
                    </a:p>
                  </a:txBody>
                  <a:tcPr marL="50800" marR="508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100"/>
                        </a:spcBef>
                        <a:spcAft>
                          <a:spcPts val="1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effectLst/>
                          <a:highlight>
                            <a:srgbClr val="00FF00"/>
                          </a:highlight>
                          <a:latin typeface="Times New Roman" panose="02020603050405020304" pitchFamily="18" charset="0"/>
                          <a:ea typeface="宋体" panose="02010600030101010101" pitchFamily="2" charset="-122"/>
                        </a:rPr>
                        <a:t>27</a:t>
                      </a:r>
                      <a:endParaRPr lang="zh-CN" sz="1200" dirty="0">
                        <a:effectLst/>
                        <a:highlight>
                          <a:srgbClr val="00FF00"/>
                        </a:highlight>
                        <a:latin typeface="Times New Roman" panose="02020603050405020304" pitchFamily="18" charset="0"/>
                        <a:ea typeface="宋体" panose="02010600030101010101" pitchFamily="2" charset="-122"/>
                      </a:endParaRPr>
                    </a:p>
                  </a:txBody>
                  <a:tcPr marL="50800" marR="508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10926814"/>
                  </a:ext>
                </a:extLst>
              </a:tr>
              <a:tr h="193675">
                <a:tc vMerge="1">
                  <a:txBody>
                    <a:bodyPr/>
                    <a:lstStyle/>
                    <a:p>
                      <a:endParaRPr lang="zh-CN" altLang="en-US"/>
                    </a:p>
                  </a:txBody>
                  <a:tcPr/>
                </a:tc>
                <a:tc>
                  <a:txBody>
                    <a:bodyPr/>
                    <a:lstStyle/>
                    <a:p>
                      <a:pPr algn="ctr" hangingPunct="0">
                        <a:spcBef>
                          <a:spcPts val="100"/>
                        </a:spcBef>
                        <a:spcAft>
                          <a:spcPts val="1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b="1">
                          <a:effectLst/>
                          <a:latin typeface="Times New Roman" panose="02020603050405020304" pitchFamily="18" charset="0"/>
                          <a:ea typeface="宋体" panose="02010600030101010101" pitchFamily="2" charset="-122"/>
                        </a:rPr>
                        <a:t>cIdx = 1 (Cb)</a:t>
                      </a:r>
                      <a:endParaRPr lang="zh-CN" sz="1200">
                        <a:effectLst/>
                        <a:latin typeface="Times New Roman" panose="02020603050405020304" pitchFamily="18" charset="0"/>
                        <a:ea typeface="宋体" panose="02010600030101010101" pitchFamily="2" charset="-122"/>
                      </a:endParaRPr>
                    </a:p>
                  </a:txBody>
                  <a:tcPr marL="50800" marR="508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100"/>
                        </a:spcBef>
                        <a:spcAft>
                          <a:spcPts val="1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strike="sngStrike" dirty="0">
                          <a:effectLst/>
                          <a:highlight>
                            <a:srgbClr val="FF0000"/>
                          </a:highlight>
                          <a:latin typeface="Times New Roman" panose="02020603050405020304" pitchFamily="18" charset="0"/>
                          <a:ea typeface="宋体" panose="02010600030101010101" pitchFamily="2" charset="-122"/>
                        </a:rPr>
                        <a:t>0</a:t>
                      </a:r>
                      <a:endParaRPr lang="zh-CN" sz="1200" strike="sngStrike" dirty="0">
                        <a:effectLst/>
                        <a:highlight>
                          <a:srgbClr val="FF0000"/>
                        </a:highlight>
                        <a:latin typeface="Times New Roman" panose="02020603050405020304" pitchFamily="18" charset="0"/>
                        <a:ea typeface="宋体" panose="02010600030101010101" pitchFamily="2" charset="-122"/>
                      </a:endParaRPr>
                    </a:p>
                  </a:txBody>
                  <a:tcPr marL="50800" marR="508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100"/>
                        </a:spcBef>
                        <a:spcAft>
                          <a:spcPts val="1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strike="sngStrike" dirty="0">
                          <a:effectLst/>
                          <a:highlight>
                            <a:srgbClr val="FF0000"/>
                          </a:highlight>
                          <a:latin typeface="Times New Roman" panose="02020603050405020304" pitchFamily="18" charset="0"/>
                          <a:ea typeface="宋体" panose="02010600030101010101" pitchFamily="2" charset="-122"/>
                        </a:rPr>
                        <a:t>6</a:t>
                      </a:r>
                      <a:endParaRPr lang="zh-CN" sz="1200" strike="sngStrike" dirty="0">
                        <a:effectLst/>
                        <a:highlight>
                          <a:srgbClr val="FF0000"/>
                        </a:highlight>
                        <a:latin typeface="Times New Roman" panose="02020603050405020304" pitchFamily="18" charset="0"/>
                        <a:ea typeface="宋体" panose="02010600030101010101" pitchFamily="2" charset="-122"/>
                      </a:endParaRPr>
                    </a:p>
                  </a:txBody>
                  <a:tcPr marL="50800" marR="508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100"/>
                        </a:spcBef>
                        <a:spcAft>
                          <a:spcPts val="1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strike="sngStrike" dirty="0">
                          <a:effectLst/>
                          <a:highlight>
                            <a:srgbClr val="FF0000"/>
                          </a:highlight>
                          <a:latin typeface="Times New Roman" panose="02020603050405020304" pitchFamily="18" charset="0"/>
                          <a:ea typeface="宋体" panose="02010600030101010101" pitchFamily="2" charset="-122"/>
                        </a:rPr>
                        <a:t>12</a:t>
                      </a:r>
                      <a:endParaRPr lang="zh-CN" sz="1200" strike="sngStrike" dirty="0">
                        <a:effectLst/>
                        <a:highlight>
                          <a:srgbClr val="FF0000"/>
                        </a:highlight>
                        <a:latin typeface="Times New Roman" panose="02020603050405020304" pitchFamily="18" charset="0"/>
                        <a:ea typeface="宋体" panose="02010600030101010101" pitchFamily="2" charset="-122"/>
                      </a:endParaRPr>
                    </a:p>
                  </a:txBody>
                  <a:tcPr marL="50800" marR="508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100"/>
                        </a:spcBef>
                        <a:spcAft>
                          <a:spcPts val="1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strike="sngStrike" dirty="0">
                          <a:effectLst/>
                          <a:highlight>
                            <a:srgbClr val="FF0000"/>
                          </a:highlight>
                          <a:latin typeface="Times New Roman" panose="02020603050405020304" pitchFamily="18" charset="0"/>
                          <a:ea typeface="宋体" panose="02010600030101010101" pitchFamily="2" charset="-122"/>
                        </a:rPr>
                        <a:t>18</a:t>
                      </a:r>
                      <a:endParaRPr lang="zh-CN" sz="1200" strike="sngStrike" dirty="0">
                        <a:effectLst/>
                        <a:highlight>
                          <a:srgbClr val="FF0000"/>
                        </a:highlight>
                        <a:latin typeface="Times New Roman" panose="02020603050405020304" pitchFamily="18" charset="0"/>
                        <a:ea typeface="宋体" panose="02010600030101010101" pitchFamily="2" charset="-122"/>
                      </a:endParaRPr>
                    </a:p>
                  </a:txBody>
                  <a:tcPr marL="50800" marR="508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100"/>
                        </a:spcBef>
                        <a:spcAft>
                          <a:spcPts val="1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strike="sngStrike" dirty="0">
                          <a:effectLst/>
                          <a:highlight>
                            <a:srgbClr val="FF0000"/>
                          </a:highlight>
                          <a:latin typeface="Times New Roman" panose="02020603050405020304" pitchFamily="18" charset="0"/>
                          <a:ea typeface="宋体" panose="02010600030101010101" pitchFamily="2" charset="-122"/>
                        </a:rPr>
                        <a:t>24</a:t>
                      </a:r>
                      <a:endParaRPr lang="zh-CN" sz="1200" strike="sngStrike" dirty="0">
                        <a:effectLst/>
                        <a:highlight>
                          <a:srgbClr val="FF0000"/>
                        </a:highlight>
                        <a:latin typeface="Times New Roman" panose="02020603050405020304" pitchFamily="18" charset="0"/>
                        <a:ea typeface="宋体" panose="02010600030101010101" pitchFamily="2" charset="-122"/>
                      </a:endParaRPr>
                    </a:p>
                  </a:txBody>
                  <a:tcPr marL="50800" marR="508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100"/>
                        </a:spcBef>
                        <a:spcAft>
                          <a:spcPts val="1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strike="sngStrike" dirty="0">
                          <a:effectLst/>
                          <a:highlight>
                            <a:srgbClr val="FF0000"/>
                          </a:highlight>
                          <a:latin typeface="Times New Roman" panose="02020603050405020304" pitchFamily="18" charset="0"/>
                          <a:ea typeface="宋体" panose="02010600030101010101" pitchFamily="2" charset="-122"/>
                        </a:rPr>
                        <a:t>24</a:t>
                      </a:r>
                      <a:endParaRPr lang="zh-CN" sz="1200" strike="sngStrike" dirty="0">
                        <a:effectLst/>
                        <a:highlight>
                          <a:srgbClr val="FF0000"/>
                        </a:highlight>
                        <a:latin typeface="Times New Roman" panose="02020603050405020304" pitchFamily="18" charset="0"/>
                        <a:ea typeface="宋体" panose="02010600030101010101" pitchFamily="2" charset="-122"/>
                      </a:endParaRPr>
                    </a:p>
                  </a:txBody>
                  <a:tcPr marL="50800" marR="508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7774221"/>
                  </a:ext>
                </a:extLst>
              </a:tr>
              <a:tr h="0">
                <a:tc vMerge="1">
                  <a:txBody>
                    <a:bodyPr/>
                    <a:lstStyle/>
                    <a:p>
                      <a:endParaRPr lang="zh-CN" altLang="en-US"/>
                    </a:p>
                  </a:txBody>
                  <a:tcPr/>
                </a:tc>
                <a:tc>
                  <a:txBody>
                    <a:bodyPr/>
                    <a:lstStyle/>
                    <a:p>
                      <a:pPr algn="ctr" hangingPunct="0">
                        <a:spcBef>
                          <a:spcPts val="100"/>
                        </a:spcBef>
                        <a:spcAft>
                          <a:spcPts val="1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b="1">
                          <a:effectLst/>
                          <a:latin typeface="Times New Roman" panose="02020603050405020304" pitchFamily="18" charset="0"/>
                          <a:ea typeface="宋体" panose="02010600030101010101" pitchFamily="2" charset="-122"/>
                        </a:rPr>
                        <a:t>cIdx = 2 (Cr)</a:t>
                      </a:r>
                      <a:endParaRPr lang="zh-CN" sz="1200">
                        <a:effectLst/>
                        <a:latin typeface="Times New Roman" panose="02020603050405020304" pitchFamily="18" charset="0"/>
                        <a:ea typeface="宋体" panose="02010600030101010101" pitchFamily="2" charset="-122"/>
                      </a:endParaRPr>
                    </a:p>
                  </a:txBody>
                  <a:tcPr marL="50800" marR="508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100"/>
                        </a:spcBef>
                        <a:spcAft>
                          <a:spcPts val="1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strike="sngStrike" dirty="0">
                          <a:effectLst/>
                          <a:highlight>
                            <a:srgbClr val="FF0000"/>
                          </a:highlight>
                          <a:latin typeface="Times New Roman" panose="02020603050405020304" pitchFamily="18" charset="0"/>
                          <a:ea typeface="宋体" panose="02010600030101010101" pitchFamily="2" charset="-122"/>
                        </a:rPr>
                        <a:t>1</a:t>
                      </a:r>
                      <a:endParaRPr lang="zh-CN" sz="1200" strike="sngStrike" dirty="0">
                        <a:effectLst/>
                        <a:highlight>
                          <a:srgbClr val="FF0000"/>
                        </a:highlight>
                        <a:latin typeface="Times New Roman" panose="02020603050405020304" pitchFamily="18" charset="0"/>
                        <a:ea typeface="宋体" panose="02010600030101010101" pitchFamily="2" charset="-122"/>
                      </a:endParaRPr>
                    </a:p>
                  </a:txBody>
                  <a:tcPr marL="50800" marR="508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100"/>
                        </a:spcBef>
                        <a:spcAft>
                          <a:spcPts val="1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strike="sngStrike" dirty="0">
                          <a:effectLst/>
                          <a:highlight>
                            <a:srgbClr val="FF0000"/>
                          </a:highlight>
                          <a:latin typeface="Times New Roman" panose="02020603050405020304" pitchFamily="18" charset="0"/>
                          <a:ea typeface="宋体" panose="02010600030101010101" pitchFamily="2" charset="-122"/>
                        </a:rPr>
                        <a:t>7</a:t>
                      </a:r>
                      <a:endParaRPr lang="zh-CN" sz="1200" strike="sngStrike" dirty="0">
                        <a:effectLst/>
                        <a:highlight>
                          <a:srgbClr val="FF0000"/>
                        </a:highlight>
                        <a:latin typeface="Times New Roman" panose="02020603050405020304" pitchFamily="18" charset="0"/>
                        <a:ea typeface="宋体" panose="02010600030101010101" pitchFamily="2" charset="-122"/>
                      </a:endParaRPr>
                    </a:p>
                  </a:txBody>
                  <a:tcPr marL="50800" marR="508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100"/>
                        </a:spcBef>
                        <a:spcAft>
                          <a:spcPts val="1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strike="sngStrike">
                          <a:effectLst/>
                          <a:highlight>
                            <a:srgbClr val="FF0000"/>
                          </a:highlight>
                          <a:latin typeface="Times New Roman" panose="02020603050405020304" pitchFamily="18" charset="0"/>
                          <a:ea typeface="宋体" panose="02010600030101010101" pitchFamily="2" charset="-122"/>
                        </a:rPr>
                        <a:t>13</a:t>
                      </a:r>
                      <a:endParaRPr lang="zh-CN" sz="1200" strike="sngStrike">
                        <a:effectLst/>
                        <a:highlight>
                          <a:srgbClr val="FF0000"/>
                        </a:highlight>
                        <a:latin typeface="Times New Roman" panose="02020603050405020304" pitchFamily="18" charset="0"/>
                        <a:ea typeface="宋体" panose="02010600030101010101" pitchFamily="2" charset="-122"/>
                      </a:endParaRPr>
                    </a:p>
                  </a:txBody>
                  <a:tcPr marL="50800" marR="508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100"/>
                        </a:spcBef>
                        <a:spcAft>
                          <a:spcPts val="1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strike="sngStrike" dirty="0">
                          <a:effectLst/>
                          <a:highlight>
                            <a:srgbClr val="FF0000"/>
                          </a:highlight>
                          <a:latin typeface="Times New Roman" panose="02020603050405020304" pitchFamily="18" charset="0"/>
                          <a:ea typeface="宋体" panose="02010600030101010101" pitchFamily="2" charset="-122"/>
                        </a:rPr>
                        <a:t>19</a:t>
                      </a:r>
                      <a:endParaRPr lang="zh-CN" sz="1200" strike="sngStrike" dirty="0">
                        <a:effectLst/>
                        <a:highlight>
                          <a:srgbClr val="FF0000"/>
                        </a:highlight>
                        <a:latin typeface="Times New Roman" panose="02020603050405020304" pitchFamily="18" charset="0"/>
                        <a:ea typeface="宋体" panose="02010600030101010101" pitchFamily="2" charset="-122"/>
                      </a:endParaRPr>
                    </a:p>
                  </a:txBody>
                  <a:tcPr marL="50800" marR="508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100"/>
                        </a:spcBef>
                        <a:spcAft>
                          <a:spcPts val="1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strike="sngStrike" dirty="0">
                          <a:effectLst/>
                          <a:highlight>
                            <a:srgbClr val="FF0000"/>
                          </a:highlight>
                          <a:latin typeface="Times New Roman" panose="02020603050405020304" pitchFamily="18" charset="0"/>
                          <a:ea typeface="宋体" panose="02010600030101010101" pitchFamily="2" charset="-122"/>
                        </a:rPr>
                        <a:t>25</a:t>
                      </a:r>
                      <a:endParaRPr lang="zh-CN" sz="1200" strike="sngStrike" dirty="0">
                        <a:effectLst/>
                        <a:highlight>
                          <a:srgbClr val="FF0000"/>
                        </a:highlight>
                        <a:latin typeface="Times New Roman" panose="02020603050405020304" pitchFamily="18" charset="0"/>
                        <a:ea typeface="宋体" panose="02010600030101010101" pitchFamily="2" charset="-122"/>
                      </a:endParaRPr>
                    </a:p>
                  </a:txBody>
                  <a:tcPr marL="50800" marR="508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100"/>
                        </a:spcBef>
                        <a:spcAft>
                          <a:spcPts val="1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strike="sngStrike" dirty="0">
                          <a:effectLst/>
                          <a:highlight>
                            <a:srgbClr val="FF0000"/>
                          </a:highlight>
                          <a:latin typeface="Times New Roman" panose="02020603050405020304" pitchFamily="18" charset="0"/>
                          <a:ea typeface="宋体" panose="02010600030101010101" pitchFamily="2" charset="-122"/>
                        </a:rPr>
                        <a:t>25</a:t>
                      </a:r>
                      <a:endParaRPr lang="zh-CN" sz="1200" strike="sngStrike" dirty="0">
                        <a:effectLst/>
                        <a:highlight>
                          <a:srgbClr val="FF0000"/>
                        </a:highlight>
                        <a:latin typeface="Times New Roman" panose="02020603050405020304" pitchFamily="18" charset="0"/>
                        <a:ea typeface="宋体" panose="02010600030101010101" pitchFamily="2" charset="-122"/>
                      </a:endParaRPr>
                    </a:p>
                  </a:txBody>
                  <a:tcPr marL="50800" marR="508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99154360"/>
                  </a:ext>
                </a:extLst>
              </a:tr>
            </a:tbl>
          </a:graphicData>
        </a:graphic>
      </p:graphicFrame>
    </p:spTree>
    <p:extLst>
      <p:ext uri="{BB962C8B-B14F-4D97-AF65-F5344CB8AC3E}">
        <p14:creationId xmlns:p14="http://schemas.microsoft.com/office/powerpoint/2010/main" val="289608775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D0C73E0-2F46-404E-B8A5-8111AA11E207}"/>
              </a:ext>
            </a:extLst>
          </p:cNvPr>
          <p:cNvSpPr>
            <a:spLocks noGrp="1"/>
          </p:cNvSpPr>
          <p:nvPr>
            <p:ph type="title"/>
          </p:nvPr>
        </p:nvSpPr>
        <p:spPr/>
        <p:txBody>
          <a:bodyPr/>
          <a:lstStyle/>
          <a:p>
            <a:r>
              <a:rPr lang="en-US" altLang="zh-CN" dirty="0"/>
              <a:t>Simulation Results</a:t>
            </a:r>
            <a:endParaRPr lang="zh-CN" altLang="en-US" dirty="0"/>
          </a:p>
        </p:txBody>
      </p:sp>
      <p:graphicFrame>
        <p:nvGraphicFramePr>
          <p:cNvPr id="4" name="内容占位符 3">
            <a:extLst>
              <a:ext uri="{FF2B5EF4-FFF2-40B4-BE49-F238E27FC236}">
                <a16:creationId xmlns:a16="http://schemas.microsoft.com/office/drawing/2014/main" id="{4A77B5B8-809F-43FA-968A-684E48A446D7}"/>
              </a:ext>
            </a:extLst>
          </p:cNvPr>
          <p:cNvGraphicFramePr>
            <a:graphicFrameLocks noGrp="1"/>
          </p:cNvGraphicFramePr>
          <p:nvPr>
            <p:ph idx="1"/>
            <p:extLst>
              <p:ext uri="{D42A27DB-BD31-4B8C-83A1-F6EECF244321}">
                <p14:modId xmlns:p14="http://schemas.microsoft.com/office/powerpoint/2010/main" val="2795954051"/>
              </p:ext>
            </p:extLst>
          </p:nvPr>
        </p:nvGraphicFramePr>
        <p:xfrm>
          <a:off x="1259632" y="1888079"/>
          <a:ext cx="6840760" cy="3081841"/>
        </p:xfrm>
        <a:graphic>
          <a:graphicData uri="http://schemas.openxmlformats.org/drawingml/2006/table">
            <a:tbl>
              <a:tblPr/>
              <a:tblGrid>
                <a:gridCol w="2203445">
                  <a:extLst>
                    <a:ext uri="{9D8B030D-6E8A-4147-A177-3AD203B41FA5}">
                      <a16:colId xmlns:a16="http://schemas.microsoft.com/office/drawing/2014/main" val="4249435941"/>
                    </a:ext>
                  </a:extLst>
                </a:gridCol>
                <a:gridCol w="1062838">
                  <a:extLst>
                    <a:ext uri="{9D8B030D-6E8A-4147-A177-3AD203B41FA5}">
                      <a16:colId xmlns:a16="http://schemas.microsoft.com/office/drawing/2014/main" val="1279883269"/>
                    </a:ext>
                  </a:extLst>
                </a:gridCol>
                <a:gridCol w="1774277">
                  <a:extLst>
                    <a:ext uri="{9D8B030D-6E8A-4147-A177-3AD203B41FA5}">
                      <a16:colId xmlns:a16="http://schemas.microsoft.com/office/drawing/2014/main" val="1216064696"/>
                    </a:ext>
                  </a:extLst>
                </a:gridCol>
                <a:gridCol w="1800200">
                  <a:extLst>
                    <a:ext uri="{9D8B030D-6E8A-4147-A177-3AD203B41FA5}">
                      <a16:colId xmlns:a16="http://schemas.microsoft.com/office/drawing/2014/main" val="337148901"/>
                    </a:ext>
                  </a:extLst>
                </a:gridCol>
              </a:tblGrid>
              <a:tr h="648072">
                <a:tc>
                  <a:txBody>
                    <a:bodyPr/>
                    <a:lstStyle/>
                    <a:p>
                      <a:pPr algn="ctr" fontAlgn="ctr"/>
                      <a:r>
                        <a:rPr lang="en-US" sz="1400" b="1"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Test Name</a:t>
                      </a:r>
                      <a:endParaRPr lang="zh-CN" sz="1400" b="1"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3810" marR="3810" marT="381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400" b="1"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VTM7.0</a:t>
                      </a:r>
                      <a:endParaRPr lang="zh-CN" sz="1400" b="1"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3810" marR="3810" marT="381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400" b="1"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VTM7.0 + solution #1</a:t>
                      </a:r>
                      <a:endParaRPr lang="zh-CN" sz="1400" b="1"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3810" marR="3810" marT="381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400" b="1"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VTM7.0 + solution #2</a:t>
                      </a:r>
                      <a:endParaRPr lang="zh-CN" sz="1400" b="1"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3810" marR="3810" marT="381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84564258"/>
                  </a:ext>
                </a:extLst>
              </a:tr>
              <a:tr h="220858">
                <a:tc>
                  <a:txBody>
                    <a:bodyPr/>
                    <a:lstStyle/>
                    <a:p>
                      <a:pPr algn="ctr" fontAlgn="b"/>
                      <a:r>
                        <a:rPr lang="en-US" sz="1400" b="1"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JPEG-like</a:t>
                      </a:r>
                      <a:endParaRPr lang="zh-CN" sz="1400" b="1"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3810" marR="3810" marT="381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4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1183</a:t>
                      </a:r>
                      <a:endParaRPr lang="zh-CN" sz="14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3810" marR="3810" marT="381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4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873</a:t>
                      </a:r>
                      <a:endParaRPr lang="zh-CN" sz="14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3810" marR="3810" marT="381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4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893</a:t>
                      </a:r>
                      <a:endParaRPr lang="zh-CN" sz="14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3810" marR="3810" marT="381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9965648"/>
                  </a:ext>
                </a:extLst>
              </a:tr>
              <a:tr h="220858">
                <a:tc>
                  <a:txBody>
                    <a:bodyPr/>
                    <a:lstStyle/>
                    <a:p>
                      <a:pPr algn="ctr" fontAlgn="b"/>
                      <a:r>
                        <a:rPr lang="en-US" sz="1400" b="1"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MPEG2-like</a:t>
                      </a:r>
                      <a:endParaRPr lang="zh-CN" sz="1400" b="1"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3810" marR="3810" marT="381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400" b="0" i="0" u="none" strike="noStrike">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451</a:t>
                      </a:r>
                      <a:endParaRPr lang="zh-CN" sz="1400" b="0" i="0" u="none" strike="noStrike">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3810" marR="3810" marT="381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400" b="0" i="0" u="none" strike="noStrike">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274</a:t>
                      </a:r>
                      <a:endParaRPr lang="zh-CN" sz="1400" b="0" i="0" u="none" strike="noStrike">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3810" marR="3810" marT="381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4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294</a:t>
                      </a:r>
                      <a:endParaRPr lang="zh-CN" sz="14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3810" marR="3810" marT="381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679758373"/>
                  </a:ext>
                </a:extLst>
              </a:tr>
              <a:tr h="220858">
                <a:tc>
                  <a:txBody>
                    <a:bodyPr/>
                    <a:lstStyle/>
                    <a:p>
                      <a:pPr algn="ctr" fontAlgn="b"/>
                      <a:r>
                        <a:rPr lang="en-US" sz="1400" b="1"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AVC-like</a:t>
                      </a:r>
                      <a:endParaRPr lang="zh-CN" sz="1400" b="1"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3810" marR="3810" marT="381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400" b="0" i="0" u="none" strike="noStrike">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462</a:t>
                      </a:r>
                      <a:endParaRPr lang="zh-CN" sz="1400" b="0" i="0" u="none" strike="noStrike">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3810" marR="3810" marT="381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400" b="0" i="0" u="none" strike="noStrike">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313</a:t>
                      </a:r>
                      <a:endParaRPr lang="zh-CN" sz="1400" b="0" i="0" u="none" strike="noStrike">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3810" marR="3810" marT="381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4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333</a:t>
                      </a:r>
                      <a:endParaRPr lang="zh-CN" sz="14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3810" marR="3810" marT="381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57888961"/>
                  </a:ext>
                </a:extLst>
              </a:tr>
              <a:tr h="220858">
                <a:tc>
                  <a:txBody>
                    <a:bodyPr/>
                    <a:lstStyle/>
                    <a:p>
                      <a:pPr algn="ctr" fontAlgn="b"/>
                      <a:r>
                        <a:rPr lang="en-US" sz="1400" b="1"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DTT-like</a:t>
                      </a:r>
                      <a:endParaRPr lang="zh-CN" sz="1400" b="1"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3810" marR="3810" marT="381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400" b="0" i="0" u="none" strike="noStrike">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1152</a:t>
                      </a:r>
                      <a:endParaRPr lang="zh-CN" sz="1400" b="0" i="0" u="none" strike="noStrike">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3810" marR="3810" marT="381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400" b="0" i="0" u="none" strike="noStrike">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564</a:t>
                      </a:r>
                      <a:endParaRPr lang="zh-CN" sz="1400" b="0" i="0" u="none" strike="noStrike">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3810" marR="3810" marT="381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4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584</a:t>
                      </a:r>
                      <a:endParaRPr lang="zh-CN" sz="14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3810" marR="3810" marT="381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17433662"/>
                  </a:ext>
                </a:extLst>
              </a:tr>
              <a:tr h="220858">
                <a:tc>
                  <a:txBody>
                    <a:bodyPr/>
                    <a:lstStyle/>
                    <a:p>
                      <a:pPr algn="ctr" fontAlgn="b"/>
                      <a:r>
                        <a:rPr lang="en-US" sz="1400" b="1"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HEVC</a:t>
                      </a:r>
                      <a:endParaRPr lang="zh-CN" sz="1400" b="1"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3810" marR="3810" marT="381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400" b="0" i="0" u="none" strike="noStrike">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483</a:t>
                      </a:r>
                      <a:endParaRPr lang="zh-CN" sz="1400" b="0" i="0" u="none" strike="noStrike">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3810" marR="3810" marT="381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400" b="0" i="0" u="none" strike="noStrike">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469</a:t>
                      </a:r>
                      <a:endParaRPr lang="zh-CN" sz="1400" b="0" i="0" u="none" strike="noStrike">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3810" marR="3810" marT="381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4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489</a:t>
                      </a:r>
                      <a:endParaRPr lang="zh-CN" sz="14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3810" marR="3810" marT="381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14438121"/>
                  </a:ext>
                </a:extLst>
              </a:tr>
              <a:tr h="220858">
                <a:tc>
                  <a:txBody>
                    <a:bodyPr/>
                    <a:lstStyle/>
                    <a:p>
                      <a:pPr algn="ctr" fontAlgn="b"/>
                      <a:r>
                        <a:rPr lang="en-US" sz="1400" b="1"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symmetry1</a:t>
                      </a:r>
                      <a:endParaRPr lang="zh-CN" sz="1400" b="1"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3810" marR="3810" marT="381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400" b="0" i="0" u="none" strike="noStrike">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921</a:t>
                      </a:r>
                      <a:endParaRPr lang="zh-CN" sz="1400" b="0" i="0" u="none" strike="noStrike">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3810" marR="3810" marT="381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4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710</a:t>
                      </a:r>
                      <a:endParaRPr lang="zh-CN" sz="14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3810" marR="3810" marT="381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4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730</a:t>
                      </a:r>
                      <a:endParaRPr lang="zh-CN" sz="14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3810" marR="3810" marT="381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67831723"/>
                  </a:ext>
                </a:extLst>
              </a:tr>
              <a:tr h="220858">
                <a:tc>
                  <a:txBody>
                    <a:bodyPr/>
                    <a:lstStyle/>
                    <a:p>
                      <a:pPr algn="ctr" fontAlgn="b"/>
                      <a:r>
                        <a:rPr lang="en-US" sz="1400" b="1"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symmetry7</a:t>
                      </a:r>
                      <a:endParaRPr lang="zh-CN" sz="1400" b="1"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3810" marR="3810" marT="381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400" b="0" i="0" u="none" strike="noStrike">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2556</a:t>
                      </a:r>
                      <a:endParaRPr lang="zh-CN" sz="1400" b="0" i="0" u="none" strike="noStrike">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3810" marR="3810" marT="381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4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1676</a:t>
                      </a:r>
                      <a:endParaRPr lang="zh-CN" sz="14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3810" marR="3810" marT="381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4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1696</a:t>
                      </a:r>
                      <a:endParaRPr lang="zh-CN" sz="14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3810" marR="3810" marT="381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86388368"/>
                  </a:ext>
                </a:extLst>
              </a:tr>
              <a:tr h="220858">
                <a:tc>
                  <a:txBody>
                    <a:bodyPr/>
                    <a:lstStyle/>
                    <a:p>
                      <a:pPr algn="ctr" fontAlgn="b"/>
                      <a:r>
                        <a:rPr lang="en-US" sz="1400" b="1"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asymmetry1</a:t>
                      </a:r>
                      <a:endParaRPr lang="zh-CN" sz="1400" b="1"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3810" marR="3810" marT="381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400" b="0" i="0" u="none" strike="noStrike">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1038</a:t>
                      </a:r>
                      <a:endParaRPr lang="zh-CN" sz="1400" b="0" i="0" u="none" strike="noStrike">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3810" marR="3810" marT="381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400" b="0" i="0" u="none" strike="noStrike">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816</a:t>
                      </a:r>
                      <a:endParaRPr lang="zh-CN" sz="1400" b="0" i="0" u="none" strike="noStrike">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3810" marR="3810" marT="381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4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836</a:t>
                      </a:r>
                      <a:endParaRPr lang="zh-CN" sz="14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3810" marR="3810" marT="381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40392237"/>
                  </a:ext>
                </a:extLst>
              </a:tr>
              <a:tr h="220858">
                <a:tc>
                  <a:txBody>
                    <a:bodyPr/>
                    <a:lstStyle/>
                    <a:p>
                      <a:pPr algn="ctr" fontAlgn="b"/>
                      <a:r>
                        <a:rPr lang="en-US" sz="1400" b="1"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asymmetry7</a:t>
                      </a:r>
                      <a:endParaRPr lang="zh-CN" sz="1400" b="1"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3810" marR="3810" marT="381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400" b="0" i="0" u="none" strike="noStrike">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2667</a:t>
                      </a:r>
                      <a:endParaRPr lang="zh-CN" sz="1400" b="0" i="0" u="none" strike="noStrike">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3810" marR="3810" marT="381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400" b="0" i="0" u="none" strike="noStrike">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1545</a:t>
                      </a:r>
                      <a:endParaRPr lang="zh-CN" sz="1400" b="0" i="0" u="none" strike="noStrike">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3810" marR="3810" marT="381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4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1565</a:t>
                      </a:r>
                      <a:endParaRPr lang="zh-CN" sz="14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3810" marR="3810" marT="381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43621218"/>
                  </a:ext>
                </a:extLst>
              </a:tr>
              <a:tr h="220858">
                <a:tc>
                  <a:txBody>
                    <a:bodyPr/>
                    <a:lstStyle/>
                    <a:p>
                      <a:pPr algn="ctr" fontAlgn="b"/>
                      <a:r>
                        <a:rPr lang="en-US" sz="1400" b="1"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Average Bits</a:t>
                      </a:r>
                      <a:endParaRPr lang="zh-CN" sz="1400" b="1"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3810" marR="3810" marT="381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400" b="1" i="0" u="none" strike="noStrike">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1213</a:t>
                      </a:r>
                      <a:endParaRPr lang="zh-CN" sz="1400" b="1" i="0" u="none" strike="noStrike">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3810" marR="3810" marT="381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400" b="1" i="0" u="none" strike="noStrike">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804</a:t>
                      </a:r>
                      <a:endParaRPr lang="zh-CN" sz="1400" b="1" i="0" u="none" strike="noStrike">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3810" marR="3810" marT="381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400" b="1"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824</a:t>
                      </a:r>
                      <a:endParaRPr lang="zh-CN" sz="1400" b="1"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3810" marR="3810" marT="381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80436099"/>
                  </a:ext>
                </a:extLst>
              </a:tr>
              <a:tr h="225189">
                <a:tc>
                  <a:txBody>
                    <a:bodyPr/>
                    <a:lstStyle/>
                    <a:p>
                      <a:pPr algn="ctr" fontAlgn="b"/>
                      <a:r>
                        <a:rPr lang="en-US" sz="1400" b="1"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QM bits delta</a:t>
                      </a:r>
                      <a:endParaRPr lang="zh-CN" sz="1400" b="1"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3810" marR="3810" marT="381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US" sz="1400" b="1" i="0" u="none" strike="noStrike">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0%</a:t>
                      </a:r>
                      <a:endParaRPr lang="zh-CN" sz="1400" b="1" i="0" u="none" strike="noStrike">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3810" marR="3810" marT="381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US" sz="1400" b="1" i="0" u="none" strike="noStrike">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-34%</a:t>
                      </a:r>
                      <a:endParaRPr lang="zh-CN" sz="1400" b="1" i="0" u="none" strike="noStrike">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3810" marR="3810" marT="381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US" sz="1400" b="1"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-32%</a:t>
                      </a:r>
                      <a:endParaRPr lang="zh-CN" sz="1400" b="1"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3810" marR="3810" marT="381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70585259"/>
                  </a:ext>
                </a:extLst>
              </a:tr>
            </a:tbl>
          </a:graphicData>
        </a:graphic>
      </p:graphicFrame>
      <p:sp>
        <p:nvSpPr>
          <p:cNvPr id="3" name="矩形 2">
            <a:extLst>
              <a:ext uri="{FF2B5EF4-FFF2-40B4-BE49-F238E27FC236}">
                <a16:creationId xmlns:a16="http://schemas.microsoft.com/office/drawing/2014/main" id="{0FCEDF7A-BAFC-4861-9983-8D13FDA60916}"/>
              </a:ext>
            </a:extLst>
          </p:cNvPr>
          <p:cNvSpPr/>
          <p:nvPr/>
        </p:nvSpPr>
        <p:spPr>
          <a:xfrm>
            <a:off x="539552" y="1268760"/>
            <a:ext cx="2884123" cy="461665"/>
          </a:xfrm>
          <a:prstGeom prst="rect">
            <a:avLst/>
          </a:prstGeom>
        </p:spPr>
        <p:txBody>
          <a:bodyPr wrap="none">
            <a:spAutoFit/>
          </a:bodyPr>
          <a:lstStyle/>
          <a:p>
            <a:pPr marL="285750" indent="-285750">
              <a:buFont typeface="Arial" panose="020B0604020202020204" pitchFamily="34" charset="0"/>
              <a:buChar char="•"/>
            </a:pPr>
            <a:r>
              <a:rPr lang="en-US" altLang="zh-CN" sz="2400" dirty="0"/>
              <a:t>Anchor: VTM-7.0 </a:t>
            </a:r>
          </a:p>
        </p:txBody>
      </p:sp>
    </p:spTree>
    <p:extLst>
      <p:ext uri="{BB962C8B-B14F-4D97-AF65-F5344CB8AC3E}">
        <p14:creationId xmlns:p14="http://schemas.microsoft.com/office/powerpoint/2010/main" val="46979188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59AB66-563F-430C-9903-8D711F522FFF}"/>
              </a:ext>
            </a:extLst>
          </p:cNvPr>
          <p:cNvSpPr>
            <a:spLocks noGrp="1"/>
          </p:cNvSpPr>
          <p:nvPr>
            <p:ph type="title"/>
          </p:nvPr>
        </p:nvSpPr>
        <p:spPr/>
        <p:txBody>
          <a:bodyPr/>
          <a:lstStyle/>
          <a:p>
            <a:r>
              <a:rPr lang="en-US" dirty="0"/>
              <a:t>Conclusion</a:t>
            </a:r>
          </a:p>
        </p:txBody>
      </p:sp>
      <p:sp>
        <p:nvSpPr>
          <p:cNvPr id="3" name="Content Placeholder 2">
            <a:extLst>
              <a:ext uri="{FF2B5EF4-FFF2-40B4-BE49-F238E27FC236}">
                <a16:creationId xmlns:a16="http://schemas.microsoft.com/office/drawing/2014/main" id="{E3CA74ED-7E8A-421D-A5F4-DBB05DC2A5A9}"/>
              </a:ext>
            </a:extLst>
          </p:cNvPr>
          <p:cNvSpPr>
            <a:spLocks noGrp="1"/>
          </p:cNvSpPr>
          <p:nvPr>
            <p:ph idx="1"/>
          </p:nvPr>
        </p:nvSpPr>
        <p:spPr>
          <a:xfrm>
            <a:off x="447700" y="1398476"/>
            <a:ext cx="8229600" cy="4061048"/>
          </a:xfrm>
        </p:spPr>
        <p:txBody>
          <a:bodyPr/>
          <a:lstStyle/>
          <a:p>
            <a:pPr lvl="0"/>
            <a:r>
              <a:rPr lang="en-CA" dirty="0"/>
              <a:t>Proposed method benefits</a:t>
            </a:r>
          </a:p>
          <a:p>
            <a:pPr lvl="1">
              <a:buFont typeface="Wingdings" panose="05000000000000000000" pitchFamily="2" charset="2"/>
              <a:buChar char="Ø"/>
            </a:pPr>
            <a:r>
              <a:rPr lang="en-US" altLang="zh-CN" dirty="0"/>
              <a:t>  Avoid unnecessary signaling</a:t>
            </a:r>
            <a:r>
              <a:rPr lang="en-CA" dirty="0"/>
              <a:t>.</a:t>
            </a:r>
          </a:p>
          <a:p>
            <a:pPr lvl="1">
              <a:buFont typeface="Wingdings" panose="05000000000000000000" pitchFamily="2" charset="2"/>
              <a:buChar char="Ø"/>
            </a:pPr>
            <a:r>
              <a:rPr lang="en-CA" dirty="0"/>
              <a:t>  Minor change on spec.</a:t>
            </a:r>
          </a:p>
          <a:p>
            <a:pPr lvl="1">
              <a:buFont typeface="Wingdings" panose="05000000000000000000" pitchFamily="2" charset="2"/>
              <a:buChar char="Ø"/>
            </a:pPr>
            <a:r>
              <a:rPr lang="en-CA" altLang="zh-CN" dirty="0"/>
              <a:t>  30% bit reduction. </a:t>
            </a:r>
          </a:p>
          <a:p>
            <a:pPr marL="0" indent="0">
              <a:buNone/>
            </a:pPr>
            <a:endParaRPr lang="en-US" dirty="0"/>
          </a:p>
        </p:txBody>
      </p:sp>
      <p:sp>
        <p:nvSpPr>
          <p:cNvPr id="4" name="TextBox 3">
            <a:extLst>
              <a:ext uri="{FF2B5EF4-FFF2-40B4-BE49-F238E27FC236}">
                <a16:creationId xmlns:a16="http://schemas.microsoft.com/office/drawing/2014/main" id="{B1A3F428-6B90-4882-A5FA-72E9172010B4}"/>
              </a:ext>
            </a:extLst>
          </p:cNvPr>
          <p:cNvSpPr txBox="1"/>
          <p:nvPr/>
        </p:nvSpPr>
        <p:spPr>
          <a:xfrm>
            <a:off x="1187624" y="5085184"/>
            <a:ext cx="7200800" cy="523220"/>
          </a:xfrm>
          <a:prstGeom prst="rect">
            <a:avLst/>
          </a:prstGeom>
          <a:noFill/>
        </p:spPr>
        <p:txBody>
          <a:bodyPr wrap="square" rtlCol="0">
            <a:spAutoFit/>
          </a:bodyPr>
          <a:lstStyle/>
          <a:p>
            <a:r>
              <a:rPr lang="en-US" sz="2800" b="1" dirty="0"/>
              <a:t>Thanks to </a:t>
            </a:r>
            <a:r>
              <a:rPr lang="en-US" altLang="zh-CN" sz="2800" b="1" dirty="0" err="1"/>
              <a:t>ByteDance</a:t>
            </a:r>
            <a:r>
              <a:rPr lang="en-US" sz="2800" b="1" dirty="0"/>
              <a:t> for crosschecking!</a:t>
            </a:r>
          </a:p>
        </p:txBody>
      </p:sp>
    </p:spTree>
    <p:extLst>
      <p:ext uri="{BB962C8B-B14F-4D97-AF65-F5344CB8AC3E}">
        <p14:creationId xmlns:p14="http://schemas.microsoft.com/office/powerpoint/2010/main" val="309360873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BC478E-369F-4E3A-9E89-5C6E35EA0E90}"/>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7880EC68-86F4-477E-ACEB-67B9463F3556}"/>
              </a:ext>
            </a:extLst>
          </p:cNvPr>
          <p:cNvSpPr>
            <a:spLocks noGrp="1"/>
          </p:cNvSpPr>
          <p:nvPr>
            <p:ph idx="1"/>
          </p:nvPr>
        </p:nvSpPr>
        <p:spPr/>
        <p:txBody>
          <a:bodyPr/>
          <a:lstStyle/>
          <a:p>
            <a:pPr marL="0" indent="0" algn="ctr">
              <a:buNone/>
            </a:pPr>
            <a:endParaRPr lang="en-US" sz="6600" dirty="0"/>
          </a:p>
          <a:p>
            <a:pPr marL="0" indent="0" algn="ctr">
              <a:buNone/>
            </a:pPr>
            <a:r>
              <a:rPr lang="en-US" sz="6600" dirty="0"/>
              <a:t>Thank you!</a:t>
            </a:r>
          </a:p>
        </p:txBody>
      </p:sp>
    </p:spTree>
    <p:extLst>
      <p:ext uri="{BB962C8B-B14F-4D97-AF65-F5344CB8AC3E}">
        <p14:creationId xmlns:p14="http://schemas.microsoft.com/office/powerpoint/2010/main" val="406638847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040F8F7D-083D-4149-B352-5F797DE4CC96}"/>
              </a:ext>
            </a:extLst>
          </p:cNvPr>
          <p:cNvSpPr>
            <a:spLocks noGrp="1"/>
          </p:cNvSpPr>
          <p:nvPr>
            <p:ph idx="1"/>
          </p:nvPr>
        </p:nvSpPr>
        <p:spPr>
          <a:xfrm>
            <a:off x="539552" y="692696"/>
            <a:ext cx="8229600" cy="4525963"/>
          </a:xfrm>
        </p:spPr>
        <p:txBody>
          <a:bodyPr/>
          <a:lstStyle/>
          <a:p>
            <a:r>
              <a:rPr lang="en-CA" altLang="zh-CN" sz="1400" b="1" u="sng" dirty="0">
                <a:hlinkClick r:id="rId2"/>
              </a:rPr>
              <a:t>JVET-Q0183</a:t>
            </a:r>
            <a:r>
              <a:rPr lang="en-CA" altLang="zh-CN" sz="1400" b="1" dirty="0"/>
              <a:t> AHG9: High-level syntax related to transform skip mode [S.-T. Hsiang, Y.-W. Huang, S.-M. Lei (MediaTek)]</a:t>
            </a:r>
            <a:endParaRPr lang="zh-CN" altLang="zh-CN" sz="1400" b="1" dirty="0"/>
          </a:p>
          <a:p>
            <a:r>
              <a:rPr lang="en-CA" altLang="zh-CN" sz="1400" dirty="0"/>
              <a:t>This contribution proposes three high-level syntax modifications related to transform skip mode, summarized as follows:</a:t>
            </a:r>
            <a:endParaRPr lang="zh-CN" altLang="zh-CN" sz="1400" dirty="0"/>
          </a:p>
          <a:p>
            <a:r>
              <a:rPr lang="en-CA" altLang="zh-CN" sz="1400" dirty="0"/>
              <a:t>1.	Skip coding min_qp_prime_ts_minus4 when </a:t>
            </a:r>
            <a:r>
              <a:rPr lang="en-CA" altLang="zh-CN" sz="1400" dirty="0" err="1"/>
              <a:t>sps_transform_skip_enabled_flag</a:t>
            </a:r>
            <a:r>
              <a:rPr lang="en-CA" altLang="zh-CN" sz="1400" dirty="0"/>
              <a:t> and </a:t>
            </a:r>
            <a:r>
              <a:rPr lang="en-CA" altLang="zh-CN" sz="1400" dirty="0" err="1"/>
              <a:t>sps_palette_enabled_flag</a:t>
            </a:r>
            <a:r>
              <a:rPr lang="en-CA" altLang="zh-CN" sz="1400" dirty="0"/>
              <a:t> are both equal to 0;</a:t>
            </a:r>
            <a:endParaRPr lang="zh-CN" altLang="zh-CN" sz="1400" dirty="0"/>
          </a:p>
          <a:p>
            <a:r>
              <a:rPr lang="en-CA" altLang="zh-CN" sz="1400" dirty="0"/>
              <a:t>2.	Add a separate SPS syntax flag </a:t>
            </a:r>
            <a:r>
              <a:rPr lang="en-CA" altLang="zh-CN" sz="1400" dirty="0" err="1"/>
              <a:t>sps_transform_skip_chroma_enabled_flag</a:t>
            </a:r>
            <a:r>
              <a:rPr lang="en-CA" altLang="zh-CN" sz="1400" dirty="0"/>
              <a:t> to control whether to enable or disable transform skip mode for chroma;</a:t>
            </a:r>
            <a:endParaRPr lang="zh-CN" altLang="zh-CN" sz="1400" dirty="0"/>
          </a:p>
          <a:p>
            <a:r>
              <a:rPr lang="en-CA" altLang="zh-CN" sz="1400" dirty="0"/>
              <a:t>3.	Move log2_transform_skip_max_size_minus2 from the PPS to the SPS.</a:t>
            </a:r>
            <a:endParaRPr lang="zh-CN" altLang="zh-CN" sz="1400" dirty="0"/>
          </a:p>
          <a:p>
            <a:r>
              <a:rPr lang="en-CA" altLang="zh-CN" sz="1400" dirty="0"/>
              <a:t>In Version 2, it is modified that signalling min_qp_prime_ts_minus4 is further conditioned on the value of </a:t>
            </a:r>
            <a:r>
              <a:rPr lang="en-CA" altLang="zh-CN" sz="1400" dirty="0" err="1"/>
              <a:t>sps_palette_enabled_flag</a:t>
            </a:r>
            <a:r>
              <a:rPr lang="en-CA" altLang="zh-CN" sz="1400" dirty="0"/>
              <a:t> (as proposed in JVET-Q0374).</a:t>
            </a:r>
            <a:endParaRPr lang="zh-CN" altLang="zh-CN" sz="1400" dirty="0"/>
          </a:p>
          <a:p>
            <a:r>
              <a:rPr lang="en-CA" altLang="zh-CN" sz="1400" dirty="0">
                <a:highlight>
                  <a:srgbClr val="FFFF00"/>
                </a:highlight>
              </a:rPr>
              <a:t>Item 1 would follow a general rule that syntax elements that would never be used are not sent – agreed.</a:t>
            </a:r>
            <a:endParaRPr lang="zh-CN" altLang="zh-CN" sz="1400" dirty="0">
              <a:highlight>
                <a:srgbClr val="FFFF00"/>
              </a:highlight>
            </a:endParaRPr>
          </a:p>
          <a:p>
            <a:r>
              <a:rPr lang="en-CA" altLang="zh-CN" sz="1400" dirty="0"/>
              <a:t>Item 2: There is no agreement on this item. It is argued that there are separate flags for luma and chroma for BDPCM in SPS, but not for TS. This was however done with the intent to enable chroma BDPCM only for 444. As it is anticipated that as a result from this meeting, BDPCM would also be enabled for chroma in 4:2:0 case, this should be re-considered, i.e. provided that this decision would be taken, only one flag should be used for BDPCM controlling both luma and chroma. Revisit (convert into decision: If it is agreed that we decide for chroma BDPCM also 420, use only one flag, if not, keep as is)</a:t>
            </a:r>
            <a:endParaRPr lang="zh-CN" altLang="zh-CN" sz="1400" dirty="0"/>
          </a:p>
          <a:p>
            <a:r>
              <a:rPr lang="en-CA" altLang="zh-CN" sz="1400" dirty="0"/>
              <a:t>Item 3: Seems more consistent to have max TS size in same parameter set (SPS) as the max transform size – agreed.</a:t>
            </a:r>
            <a:endParaRPr lang="zh-CN" altLang="zh-CN" sz="1400" dirty="0"/>
          </a:p>
          <a:p>
            <a:r>
              <a:rPr lang="en-CA" altLang="zh-CN" sz="1400" dirty="0">
                <a:highlight>
                  <a:srgbClr val="FFFF00"/>
                </a:highlight>
              </a:rPr>
              <a:t>Decision: Adopt JVET-Q0183 Items 1 and 3</a:t>
            </a:r>
            <a:endParaRPr lang="zh-CN" altLang="zh-CN" sz="1400" dirty="0">
              <a:highlight>
                <a:srgbClr val="FFFF00"/>
              </a:highlight>
            </a:endParaRPr>
          </a:p>
          <a:p>
            <a:endParaRPr lang="zh-CN" altLang="en-US" dirty="0"/>
          </a:p>
        </p:txBody>
      </p:sp>
    </p:spTree>
    <p:extLst>
      <p:ext uri="{BB962C8B-B14F-4D97-AF65-F5344CB8AC3E}">
        <p14:creationId xmlns:p14="http://schemas.microsoft.com/office/powerpoint/2010/main" val="2891691171"/>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16843</TotalTime>
  <Words>685</Words>
  <Application>Microsoft Office PowerPoint</Application>
  <PresentationFormat>全屏显示(4:3)</PresentationFormat>
  <Paragraphs>239</Paragraphs>
  <Slides>14</Slides>
  <Notes>1</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14</vt:i4>
      </vt:variant>
    </vt:vector>
  </HeadingPairs>
  <TitlesOfParts>
    <vt:vector size="23" baseType="lpstr">
      <vt:lpstr>Malgun Gothic</vt:lpstr>
      <vt:lpstr>MS Mincho</vt:lpstr>
      <vt:lpstr>新細明體</vt:lpstr>
      <vt:lpstr>宋体</vt:lpstr>
      <vt:lpstr>Arial</vt:lpstr>
      <vt:lpstr>Calibri</vt:lpstr>
      <vt:lpstr>Times New Roman</vt:lpstr>
      <vt:lpstr>Wingdings</vt:lpstr>
      <vt:lpstr>Office 主题</vt:lpstr>
      <vt:lpstr>JVET-Q0505 AHG15 Improvement for Quantization Matrix Signaling</vt:lpstr>
      <vt:lpstr>Introduction</vt:lpstr>
      <vt:lpstr>Proposed Method #2</vt:lpstr>
      <vt:lpstr>Proposed Method #1</vt:lpstr>
      <vt:lpstr>Simulation Results</vt:lpstr>
      <vt:lpstr>Simulation Results</vt:lpstr>
      <vt:lpstr>Conclusion</vt:lpstr>
      <vt:lpstr>PowerPoint 演示文稿</vt:lpstr>
      <vt:lpstr>PowerPoint 演示文稿</vt:lpstr>
      <vt:lpstr>HEVC QMs</vt:lpstr>
      <vt:lpstr>Supplement  data</vt:lpstr>
      <vt:lpstr>Supplement  data</vt:lpstr>
      <vt:lpstr>Meeting notes on default matrix</vt:lpstr>
      <vt:lpstr>Test material explanation </vt:lpstr>
    </vt:vector>
  </TitlesOfParts>
  <Company>tencent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hoowowguo</dc:creator>
  <cp:lastModifiedBy>hobingzhang(张洪彬)</cp:lastModifiedBy>
  <cp:revision>363</cp:revision>
  <dcterms:created xsi:type="dcterms:W3CDTF">2010-10-25T03:40:34Z</dcterms:created>
  <dcterms:modified xsi:type="dcterms:W3CDTF">2020-01-11T20:15:20Z</dcterms:modified>
</cp:coreProperties>
</file>