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3" r:id="rId1"/>
  </p:sldMasterIdLst>
  <p:notesMasterIdLst>
    <p:notesMasterId r:id="rId14"/>
  </p:notesMasterIdLst>
  <p:sldIdLst>
    <p:sldId id="285" r:id="rId2"/>
    <p:sldId id="299" r:id="rId3"/>
    <p:sldId id="297" r:id="rId4"/>
    <p:sldId id="294" r:id="rId5"/>
    <p:sldId id="288" r:id="rId6"/>
    <p:sldId id="295" r:id="rId7"/>
    <p:sldId id="296" r:id="rId8"/>
    <p:sldId id="286" r:id="rId9"/>
    <p:sldId id="298" r:id="rId10"/>
    <p:sldId id="292" r:id="rId11"/>
    <p:sldId id="287" r:id="rId12"/>
    <p:sldId id="300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3" d="100"/>
          <a:sy n="63" d="100"/>
        </p:scale>
        <p:origin x="76" y="1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BB144B-FC2B-4E97-B052-FB86E4847812}" type="datetimeFigureOut">
              <a:rPr lang="en-US" smtClean="0"/>
              <a:t>1/10/2020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4BAB1F-9E17-4930-8244-862C9EC4CF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7093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E1E575-271C-4E44-A233-86FC79F6AB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F00846A-4AAB-44D2-AA7C-4867ED1E49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7223EE-CDA0-4349-9D5F-74C97260E6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1/10/2020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144C28-B0D7-4EB4-ADB8-353D1F2E1F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F3C7B7-335A-42D5-9784-FD5ED2D53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2029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0CDBC9-E49E-4C99-99F1-45E179B7F6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4DB62D6-198D-4C5C-AA6D-F0BF3ABB87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D78E64-7870-4AC9-BD34-B800B2A585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1/10/2020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66B875-55F3-4133-8B5F-32997D52B4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9131A2-47BF-4A43-8649-70CBFE099B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182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63B632C-41E8-48E8-AB78-99C6B0FE00C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1E95DD6-8C39-4F50-8EFE-E7D336DCD6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841C08-080D-46A5-B378-E76C245961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1/10/2020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52E99E-1C3B-4D2B-8607-BFB866120E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ECC04D-8817-49A2-9C8A-B37F38A9C2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5188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ABEE24-598E-4846-A6F0-8E7D033D38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BD38A7-B0A0-4FA4-9CD1-03652D69B8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7B5B59-5F44-4971-A4F6-6615663779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1/10/2020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F31031-B7DE-40EA-AFBE-FD5189A1A8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A1B667-FE82-43F8-BA19-403859D72C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AB5DAFF-765F-4D17-BB81-089801C05A3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97" t="35897" r="10897" b="37607"/>
          <a:stretch/>
        </p:blipFill>
        <p:spPr bwMode="auto">
          <a:xfrm>
            <a:off x="242345" y="6311900"/>
            <a:ext cx="1191710" cy="40374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Shape 490">
            <a:extLst>
              <a:ext uri="{FF2B5EF4-FFF2-40B4-BE49-F238E27FC236}">
                <a16:creationId xmlns:a16="http://schemas.microsoft.com/office/drawing/2014/main" id="{351E7D08-0CC0-44F0-8C0B-BCF4735875D1}"/>
              </a:ext>
            </a:extLst>
          </p:cNvPr>
          <p:cNvSpPr/>
          <p:nvPr userDrawn="1"/>
        </p:nvSpPr>
        <p:spPr>
          <a:xfrm>
            <a:off x="-14139" y="0"/>
            <a:ext cx="155030" cy="5316836"/>
          </a:xfrm>
          <a:prstGeom prst="rect">
            <a:avLst/>
          </a:prstGeom>
          <a:solidFill>
            <a:srgbClr val="F0830A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9" name="Shape 491">
            <a:extLst>
              <a:ext uri="{FF2B5EF4-FFF2-40B4-BE49-F238E27FC236}">
                <a16:creationId xmlns:a16="http://schemas.microsoft.com/office/drawing/2014/main" id="{386F1C00-02F0-4D8E-80E0-15E58955C617}"/>
              </a:ext>
            </a:extLst>
          </p:cNvPr>
          <p:cNvSpPr/>
          <p:nvPr userDrawn="1"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</p:spTree>
    <p:extLst>
      <p:ext uri="{BB962C8B-B14F-4D97-AF65-F5344CB8AC3E}">
        <p14:creationId xmlns:p14="http://schemas.microsoft.com/office/powerpoint/2010/main" val="8748727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82A7CD-2F36-4C33-AC48-55E96D458F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0E21C2-F1EA-4E42-9F4E-973835ECDF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C0641F-332E-4148-BD6A-EE16270698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1/10/2020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C38877-A9B3-4D1F-80EF-74F7F7AE2F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8025BC-C7B6-4CB6-9E9B-4508445457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1739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EAB629-00E8-4E20-8250-42D99B027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CADB51-1D6D-467C-9331-608D2AF44F5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3BA3380-A556-4F07-9450-08E0DBDD70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F5A501-2EB4-473F-973C-C6CFAC426C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1/10/2020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DB00AB2-8243-4EE4-9AAE-89DFCFBF7E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AD2081-A2B7-4D82-A080-2ADFFE5BE8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7426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502BB8-9085-460B-9E60-6A1F2451D7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08256A-ECBB-4A88-99B8-98E291CD67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7D1A1A-0587-4E47-A030-DF5EA2B2D9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F2745A3-C381-4AC6-A27A-2501B21B0A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44FB5F7-F87F-4ECF-909E-B4E4619572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AEFE48E-B8C2-4C5D-A01C-64B81236DA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1/10/2020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6750522-1F3B-4942-86CC-B69220F87A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18E5CBB-7B78-47BB-9FB2-B54EA2755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406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93C73A-5AD2-4185-BE53-B834775803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449638B-30FF-4C73-8DCB-E942777599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1/10/2020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37A1F5-E912-4757-B2B7-3046B9C6D7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BA8EC23-F6B3-49DC-B819-ADDBFAEB26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9615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E218B57-18DC-49A5-B6C4-5D9750C341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1/10/2020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29B18B0-BF5F-477B-AC13-719CA96F2D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8C90D9-49CF-485A-A32E-A4C8705AC7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8414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CF3A32-DF58-41A7-8316-9D03749BC3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1B9F83-3507-43E2-AE11-7D8AF401B7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12945A-3710-4FD3-8F04-5C392899DD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994EA0-DB54-40B9-8944-C840747523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1/10/2020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E773A3-C36F-4419-8047-E9FEE82FA4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DFB7F1-AF94-4A57-9587-2E881710D6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66447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79FBCF-633D-4FBE-BBB3-73D6A11858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BA211B-5E32-45B7-822F-54A57DFB573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93936C-2AB7-4D08-A68D-568943E7DE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364D02-ACEF-4AF6-8B03-2BBFE73A67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1/10/2020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6B3F26C-D067-44BC-A713-7F2DD4FBF8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4C67F5-14D7-4B43-BC6B-738E6DCB8B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38313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9E2ED37-E5EC-4374-AF3C-AFC95EDCC7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F1F70D-0957-4315-8DC4-BD42F6542D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0FFB39-D5FA-413C-AF1B-9045D5C7BC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34413E-489C-4025-A407-F9CC65230B25}" type="datetimeFigureOut">
              <a:rPr lang="en-US" smtClean="0"/>
              <a:t>1/10/2020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8B1D17-96EC-4CFE-8D02-686B667B158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AECF51-90EF-408A-9608-0344263E7C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0017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4" r:id="rId1"/>
    <p:sldLayoutId id="2147483865" r:id="rId2"/>
    <p:sldLayoutId id="2147483866" r:id="rId3"/>
    <p:sldLayoutId id="2147483867" r:id="rId4"/>
    <p:sldLayoutId id="2147483868" r:id="rId5"/>
    <p:sldLayoutId id="2147483869" r:id="rId6"/>
    <p:sldLayoutId id="2147483870" r:id="rId7"/>
    <p:sldLayoutId id="2147483871" r:id="rId8"/>
    <p:sldLayoutId id="2147483872" r:id="rId9"/>
    <p:sldLayoutId id="2147483873" r:id="rId10"/>
    <p:sldLayoutId id="214748387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121">
            <a:extLst>
              <a:ext uri="{FF2B5EF4-FFF2-40B4-BE49-F238E27FC236}">
                <a16:creationId xmlns:a16="http://schemas.microsoft.com/office/drawing/2014/main" id="{883F1187-62EC-48A0-B703-7180E681E367}"/>
              </a:ext>
            </a:extLst>
          </p:cNvPr>
          <p:cNvSpPr/>
          <p:nvPr/>
        </p:nvSpPr>
        <p:spPr>
          <a:xfrm>
            <a:off x="495300" y="1669889"/>
            <a:ext cx="11402060" cy="11592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US" altLang="zh-TW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JVET-Q0500</a:t>
            </a:r>
          </a:p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CA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  <a:sym typeface="Source Han Sans CN Light"/>
              </a:rPr>
              <a:t>AHG16: On derivation of CCLM predictors</a:t>
            </a:r>
            <a:endParaRPr lang="en-US" altLang="zh-TW" sz="3600" b="1" dirty="0">
              <a:solidFill>
                <a:schemeClr val="tx1">
                  <a:lumMod val="75000"/>
                  <a:lumOff val="25000"/>
                </a:schemeClr>
              </a:solidFill>
              <a:latin typeface="Source Han Sans CN Ligh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B95A9EA-1A61-4DF5-8735-E26F10BB6191}"/>
              </a:ext>
            </a:extLst>
          </p:cNvPr>
          <p:cNvSpPr txBox="1"/>
          <p:nvPr/>
        </p:nvSpPr>
        <p:spPr>
          <a:xfrm>
            <a:off x="495300" y="4111724"/>
            <a:ext cx="91512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Yi-Wen Chen, Xiaoyu Xiu, Xianglin Wang and et al.</a:t>
            </a:r>
          </a:p>
        </p:txBody>
      </p:sp>
    </p:spTree>
    <p:extLst>
      <p:ext uri="{BB962C8B-B14F-4D97-AF65-F5344CB8AC3E}">
        <p14:creationId xmlns:p14="http://schemas.microsoft.com/office/powerpoint/2010/main" val="13312544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A725D1-AB64-4D35-94A6-B435179646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985895"/>
          </a:xfrm>
        </p:spPr>
        <p:txBody>
          <a:bodyPr>
            <a:normAutofit/>
          </a:bodyPr>
          <a:lstStyle/>
          <a:p>
            <a:pPr hangingPunct="0"/>
            <a:r>
              <a:rPr lang="en-US" dirty="0"/>
              <a:t>In current CCLM, different filters are used for </a:t>
            </a:r>
            <a:r>
              <a:rPr lang="en-US" dirty="0" err="1"/>
              <a:t>luma</a:t>
            </a:r>
            <a:r>
              <a:rPr lang="en-US" dirty="0"/>
              <a:t> down-sampling depending on whether the </a:t>
            </a:r>
            <a:r>
              <a:rPr lang="en-US" dirty="0" err="1"/>
              <a:t>luma</a:t>
            </a:r>
            <a:r>
              <a:rPr lang="en-US" dirty="0"/>
              <a:t> samples are available or not</a:t>
            </a:r>
          </a:p>
          <a:p>
            <a:pPr lvl="1" hangingPunct="0"/>
            <a:r>
              <a:rPr lang="en-US" dirty="0"/>
              <a:t>Different filters used for one block (Not SIMD friendly)</a:t>
            </a:r>
          </a:p>
          <a:p>
            <a:pPr lvl="1" hangingPunct="0"/>
            <a:r>
              <a:rPr lang="en-US" dirty="0"/>
              <a:t>Conditions checking are required</a:t>
            </a:r>
          </a:p>
          <a:p>
            <a:pPr hangingPunct="0"/>
            <a:endParaRPr lang="en-CA" dirty="0"/>
          </a:p>
          <a:p>
            <a:pPr hangingPunct="0"/>
            <a:r>
              <a:rPr lang="en-CA" dirty="0"/>
              <a:t>Proposed to perform padding for those unavailable samples</a:t>
            </a:r>
          </a:p>
          <a:p>
            <a:pPr lvl="1" hangingPunct="0"/>
            <a:r>
              <a:rPr lang="en-CA" dirty="0"/>
              <a:t>Negligible coding performance changes</a:t>
            </a:r>
          </a:p>
          <a:p>
            <a:pPr lvl="1" hangingPunct="0"/>
            <a:r>
              <a:rPr lang="en-CA" dirty="0"/>
              <a:t>One filter is used for one block (SIMD friendly)</a:t>
            </a:r>
          </a:p>
          <a:p>
            <a:pPr lvl="1" hangingPunct="0"/>
            <a:r>
              <a:rPr lang="en-CA" dirty="0"/>
              <a:t>Conditions checking removed (~ 100 lines are removed in VVC spec)</a:t>
            </a:r>
          </a:p>
          <a:p>
            <a:pPr hangingPunct="0"/>
            <a:endParaRPr lang="en-US" i="1" dirty="0"/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</p:spTree>
    <p:extLst>
      <p:ext uri="{BB962C8B-B14F-4D97-AF65-F5344CB8AC3E}">
        <p14:creationId xmlns:p14="http://schemas.microsoft.com/office/powerpoint/2010/main" val="15799125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err="1">
                <a:latin typeface="Arial" panose="020B0604020202020204" pitchFamily="34" charset="0"/>
                <a:cs typeface="Arial" panose="020B0604020202020204" pitchFamily="34" charset="0"/>
              </a:rPr>
              <a:t>Luma</a:t>
            </a:r>
            <a:r>
              <a:rPr lang="en-US" altLang="zh-TW" dirty="0">
                <a:latin typeface="Arial" panose="020B0604020202020204" pitchFamily="34" charset="0"/>
                <a:cs typeface="Arial" panose="020B0604020202020204" pitchFamily="34" charset="0"/>
              </a:rPr>
              <a:t> Down-sampling in VTM7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A725D1-AB64-4D35-94A6-B435179646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36052"/>
            <a:ext cx="10515600" cy="3985895"/>
          </a:xfrm>
        </p:spPr>
        <p:txBody>
          <a:bodyPr>
            <a:normAutofit/>
          </a:bodyPr>
          <a:lstStyle/>
          <a:p>
            <a:pPr hangingPunct="0"/>
            <a:r>
              <a:rPr lang="en-US" dirty="0"/>
              <a:t>Conditional filter selection:</a:t>
            </a:r>
          </a:p>
          <a:p>
            <a:pPr lvl="1" hangingPunct="0"/>
            <a:r>
              <a:rPr lang="en-US" dirty="0"/>
              <a:t>6-taps filter when all 6 samples are available (3-taps at CTU boundary)</a:t>
            </a:r>
          </a:p>
          <a:p>
            <a:pPr lvl="1" hangingPunct="0"/>
            <a:r>
              <a:rPr lang="en-US" dirty="0"/>
              <a:t>2-taps filter when some samples are not available (1-tap at CTU boundary)</a:t>
            </a:r>
          </a:p>
          <a:p>
            <a:pPr hangingPunct="0"/>
            <a:r>
              <a:rPr lang="en-US" altLang="zh-TW" dirty="0"/>
              <a:t>Different SIMD implementations for different conditions</a:t>
            </a:r>
            <a:endParaRPr lang="en-US" altLang="zh-TW" sz="2800" dirty="0"/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C8EBD19-1672-4FAA-8C3D-88EE0ABCF98E}"/>
              </a:ext>
            </a:extLst>
          </p:cNvPr>
          <p:cNvSpPr txBox="1"/>
          <p:nvPr/>
        </p:nvSpPr>
        <p:spPr>
          <a:xfrm>
            <a:off x="3038621" y="3244333"/>
            <a:ext cx="36568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2-tap/6-tap filters switch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BCB5921-4915-41D9-B8C5-B0EFB25DFC0C}"/>
              </a:ext>
            </a:extLst>
          </p:cNvPr>
          <p:cNvSpPr txBox="1"/>
          <p:nvPr/>
        </p:nvSpPr>
        <p:spPr>
          <a:xfrm>
            <a:off x="7324950" y="3244333"/>
            <a:ext cx="28874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6-tap filter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81ABB54E-801B-44C7-A4E5-B7FA66AA86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779" y="3793114"/>
            <a:ext cx="3846300" cy="3026012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769FC826-83D7-45A6-9B29-94FEE0DEB4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40859" y="3793114"/>
            <a:ext cx="2628213" cy="3026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09056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err="1">
                <a:latin typeface="Arial" panose="020B0604020202020204" pitchFamily="34" charset="0"/>
                <a:cs typeface="Arial" panose="020B0604020202020204" pitchFamily="34" charset="0"/>
              </a:rPr>
              <a:t>Luma</a:t>
            </a:r>
            <a:r>
              <a:rPr lang="en-US" altLang="zh-TW" dirty="0">
                <a:latin typeface="Arial" panose="020B0604020202020204" pitchFamily="34" charset="0"/>
                <a:cs typeface="Arial" panose="020B0604020202020204" pitchFamily="34" charset="0"/>
              </a:rPr>
              <a:t> Down-sampling in VTM7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A725D1-AB64-4D35-94A6-B435179646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36052"/>
            <a:ext cx="10515600" cy="3985895"/>
          </a:xfrm>
        </p:spPr>
        <p:txBody>
          <a:bodyPr>
            <a:normAutofit/>
          </a:bodyPr>
          <a:lstStyle/>
          <a:p>
            <a:pPr hangingPunct="0"/>
            <a:r>
              <a:rPr lang="en-US" dirty="0"/>
              <a:t>Conditional filter selection:</a:t>
            </a:r>
          </a:p>
          <a:p>
            <a:pPr lvl="1" hangingPunct="0"/>
            <a:r>
              <a:rPr lang="en-US" dirty="0"/>
              <a:t>6-taps filter when all 6 samples are available (3-taps at CTU boundary)</a:t>
            </a:r>
          </a:p>
          <a:p>
            <a:pPr lvl="1" hangingPunct="0"/>
            <a:r>
              <a:rPr lang="en-US" dirty="0"/>
              <a:t>2-taps filter when some samples are not available (1-tap at CTU boundary)</a:t>
            </a:r>
          </a:p>
          <a:p>
            <a:pPr hangingPunct="0"/>
            <a:r>
              <a:rPr lang="en-US" altLang="zh-TW" dirty="0"/>
              <a:t>Different SIMD implementations for different conditions</a:t>
            </a:r>
            <a:endParaRPr lang="en-US" altLang="zh-TW" sz="2800" dirty="0"/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C8EBD19-1672-4FAA-8C3D-88EE0ABCF98E}"/>
              </a:ext>
            </a:extLst>
          </p:cNvPr>
          <p:cNvSpPr txBox="1"/>
          <p:nvPr/>
        </p:nvSpPr>
        <p:spPr>
          <a:xfrm>
            <a:off x="3038621" y="3244333"/>
            <a:ext cx="36568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2-tap/6-tap filters switch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BCB5921-4915-41D9-B8C5-B0EFB25DFC0C}"/>
              </a:ext>
            </a:extLst>
          </p:cNvPr>
          <p:cNvSpPr txBox="1"/>
          <p:nvPr/>
        </p:nvSpPr>
        <p:spPr>
          <a:xfrm>
            <a:off x="7324950" y="3244333"/>
            <a:ext cx="28874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6-tap filter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81ABB54E-801B-44C7-A4E5-B7FA66AA86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779" y="3793114"/>
            <a:ext cx="3846300" cy="3026012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769FC826-83D7-45A6-9B29-94FEE0DEB4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40859" y="3793114"/>
            <a:ext cx="2628213" cy="3026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94759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A725D1-AB64-4D35-94A6-B435179646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63040"/>
            <a:ext cx="10515600" cy="3985895"/>
          </a:xfrm>
        </p:spPr>
        <p:txBody>
          <a:bodyPr>
            <a:normAutofit/>
          </a:bodyPr>
          <a:lstStyle/>
          <a:p>
            <a:pPr hangingPunct="0"/>
            <a:r>
              <a:rPr lang="en-US" dirty="0"/>
              <a:t>In current CCLM, d</a:t>
            </a:r>
            <a:r>
              <a:rPr lang="en-US" altLang="zh-TW" dirty="0"/>
              <a:t>ifferent down-sample filters used for different case</a:t>
            </a:r>
          </a:p>
          <a:p>
            <a:pPr lvl="1" hangingPunct="0"/>
            <a:r>
              <a:rPr lang="en-US" dirty="0"/>
              <a:t>2/6-taps filters switch (1/3-taps at CTU boundary)</a:t>
            </a:r>
          </a:p>
          <a:p>
            <a:pPr lvl="1" hangingPunct="0"/>
            <a:r>
              <a:rPr lang="en-US" dirty="0"/>
              <a:t>Different SIMD implementations under different conditions</a:t>
            </a:r>
          </a:p>
          <a:p>
            <a:pPr lvl="1" hangingPunct="0"/>
            <a:r>
              <a:rPr lang="en-US" dirty="0"/>
              <a:t>Conditions checking are required</a:t>
            </a:r>
          </a:p>
          <a:p>
            <a:pPr marL="0" indent="0" hangingPunct="0">
              <a:buNone/>
            </a:pPr>
            <a:endParaRPr lang="en-CA" dirty="0"/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6BC14B0-88C1-4A12-898E-C6DFC99BFD90}"/>
              </a:ext>
            </a:extLst>
          </p:cNvPr>
          <p:cNvSpPr txBox="1"/>
          <p:nvPr/>
        </p:nvSpPr>
        <p:spPr>
          <a:xfrm>
            <a:off x="3048781" y="3405327"/>
            <a:ext cx="36568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2-tap/6-tap filters switch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484481D-EEA4-4CF8-AA0E-56CF211286C7}"/>
              </a:ext>
            </a:extLst>
          </p:cNvPr>
          <p:cNvSpPr txBox="1"/>
          <p:nvPr/>
        </p:nvSpPr>
        <p:spPr>
          <a:xfrm>
            <a:off x="7314790" y="3423782"/>
            <a:ext cx="15142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6-tap filter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9DA61D4-9746-4B8A-B7DA-76F4D9A038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779" y="3793114"/>
            <a:ext cx="3846300" cy="302601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2E1179C-4D57-4260-A843-C3E51A15DC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40859" y="3793114"/>
            <a:ext cx="2628213" cy="3026012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149F9369-751B-4C6C-9BA6-A171D81F23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78154" y="3950703"/>
            <a:ext cx="828840" cy="576983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6234063-4112-4745-BA5C-6FB6A068DF74}"/>
              </a:ext>
            </a:extLst>
          </p:cNvPr>
          <p:cNvSpPr txBox="1"/>
          <p:nvPr/>
        </p:nvSpPr>
        <p:spPr>
          <a:xfrm>
            <a:off x="10344148" y="4591030"/>
            <a:ext cx="15142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6-tap filter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C26311A-A7B7-4259-A437-FF1A3E01F48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71874" y="5504780"/>
            <a:ext cx="288491" cy="576983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BC4D2951-51FC-46DB-B8C6-49C7065B8B90}"/>
              </a:ext>
            </a:extLst>
          </p:cNvPr>
          <p:cNvSpPr txBox="1"/>
          <p:nvPr/>
        </p:nvSpPr>
        <p:spPr>
          <a:xfrm>
            <a:off x="10311394" y="6140771"/>
            <a:ext cx="15142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2-tap filter</a:t>
            </a:r>
          </a:p>
        </p:txBody>
      </p:sp>
    </p:spTree>
    <p:extLst>
      <p:ext uri="{BB962C8B-B14F-4D97-AF65-F5344CB8AC3E}">
        <p14:creationId xmlns:p14="http://schemas.microsoft.com/office/powerpoint/2010/main" val="190655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Proposed Simplifications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A725D1-AB64-4D35-94A6-B435179646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36052"/>
            <a:ext cx="10515600" cy="3985895"/>
          </a:xfrm>
        </p:spPr>
        <p:txBody>
          <a:bodyPr>
            <a:normAutofit/>
          </a:bodyPr>
          <a:lstStyle/>
          <a:p>
            <a:pPr hangingPunct="0"/>
            <a:r>
              <a:rPr lang="en-CA" dirty="0"/>
              <a:t>Repetitive padding for unavailable </a:t>
            </a:r>
            <a:r>
              <a:rPr lang="en-CA" dirty="0" err="1"/>
              <a:t>luma</a:t>
            </a:r>
            <a:r>
              <a:rPr lang="en-CA" dirty="0"/>
              <a:t> samples for CCLM</a:t>
            </a:r>
          </a:p>
          <a:p>
            <a:pPr lvl="1" hangingPunct="0"/>
            <a:r>
              <a:rPr lang="en-US" altLang="zh-TW" sz="2400" dirty="0"/>
              <a:t>Always using 6-taps filter (</a:t>
            </a:r>
            <a:r>
              <a:rPr lang="en-US" sz="2400" dirty="0"/>
              <a:t>3-taps at CTU boundary)</a:t>
            </a:r>
          </a:p>
          <a:p>
            <a:pPr lvl="1" hangingPunct="0"/>
            <a:r>
              <a:rPr lang="en-US" altLang="zh-TW" dirty="0"/>
              <a:t>Regular SIMD implementations</a:t>
            </a:r>
            <a:endParaRPr lang="en-US" altLang="zh-TW" sz="2400" dirty="0"/>
          </a:p>
          <a:p>
            <a:pPr lvl="1" hangingPunct="0"/>
            <a:r>
              <a:rPr lang="en-US" altLang="zh-TW" dirty="0"/>
              <a:t>VVC spec simplification (~100 lines removed)</a:t>
            </a:r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8D8D455B-87A4-4B5B-AE4B-09EC267427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850" y="3428237"/>
            <a:ext cx="3742049" cy="339088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36A0235-D627-4441-AF9E-CF613503A6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40859" y="3793114"/>
            <a:ext cx="2628213" cy="3026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42310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C16541-95E5-4ED8-A08F-0ED4C29009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633FE5-E351-4475-ADB6-0D0B830605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hangingPunct="0"/>
            <a:r>
              <a:rPr lang="en-US" dirty="0"/>
              <a:t>Anchor :VTM-7.0</a:t>
            </a:r>
          </a:p>
          <a:p>
            <a:pPr hangingPunct="0"/>
            <a:r>
              <a:rPr lang="en-US" dirty="0"/>
              <a:t>Test: Anchor + Proposed method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33E21B9-296E-4943-B5C0-13518DC9A4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635327"/>
            <a:ext cx="7133282" cy="254163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249565A-4754-4667-8E8C-2862E3C091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07117" y="2365981"/>
            <a:ext cx="7133282" cy="4756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83126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C16541-95E5-4ED8-A08F-0ED4C29009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633FE5-E351-4475-ADB6-0D0B830605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hangingPunct="0"/>
            <a:r>
              <a:rPr lang="en-CA" dirty="0"/>
              <a:t>Propose repetitive padding to generate the alternatives for unavailable samples in CCLM</a:t>
            </a:r>
          </a:p>
          <a:p>
            <a:pPr lvl="1" hangingPunct="0"/>
            <a:r>
              <a:rPr lang="en-US" dirty="0"/>
              <a:t>~100 lines of conditions checking are removed in VVC spec</a:t>
            </a:r>
          </a:p>
          <a:p>
            <a:pPr lvl="1" hangingPunct="0"/>
            <a:r>
              <a:rPr lang="en-US" dirty="0"/>
              <a:t>More friendly to SIMD implementation</a:t>
            </a:r>
          </a:p>
          <a:p>
            <a:pPr hangingPunct="0"/>
            <a:endParaRPr lang="en-US" dirty="0"/>
          </a:p>
          <a:p>
            <a:pPr hangingPunct="0"/>
            <a:r>
              <a:rPr lang="en-US" dirty="0"/>
              <a:t>It is recommended the proposed method be adopted into VVC</a:t>
            </a:r>
          </a:p>
          <a:p>
            <a:pPr lvl="1" hangingPunct="0"/>
            <a:endParaRPr lang="en-US" dirty="0"/>
          </a:p>
          <a:p>
            <a:pPr hangingPunct="0"/>
            <a:r>
              <a:rPr lang="en-US" dirty="0"/>
              <a:t>Thanks for Qualcomm’s crosschecking</a:t>
            </a:r>
          </a:p>
        </p:txBody>
      </p:sp>
    </p:spTree>
    <p:extLst>
      <p:ext uri="{BB962C8B-B14F-4D97-AF65-F5344CB8AC3E}">
        <p14:creationId xmlns:p14="http://schemas.microsoft.com/office/powerpoint/2010/main" val="9184097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1632D87-BF89-4AD9-BA7A-56F71431C1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2691" y="0"/>
            <a:ext cx="4798938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AAE4373-4EAB-4659-8114-3A7D10279F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09484" y="91440"/>
            <a:ext cx="479207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63039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0E96DB8-0472-41F4-9897-987875EDF5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199" y="484297"/>
            <a:ext cx="5944402" cy="499532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2B394F8-B92A-4438-B250-FA31F0689A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12251" y="0"/>
            <a:ext cx="481965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55141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1F28C0-BFE7-4D0C-8068-0F7065F6A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90694"/>
            <a:ext cx="4439856" cy="1325563"/>
          </a:xfrm>
        </p:spPr>
        <p:txBody>
          <a:bodyPr>
            <a:normAutofit/>
          </a:bodyPr>
          <a:lstStyle/>
          <a:p>
            <a:r>
              <a:rPr lang="en-US" sz="5400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6189494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Proposed Simplifications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A725D1-AB64-4D35-94A6-B435179646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36052"/>
            <a:ext cx="10515600" cy="3985895"/>
          </a:xfrm>
        </p:spPr>
        <p:txBody>
          <a:bodyPr>
            <a:normAutofit/>
          </a:bodyPr>
          <a:lstStyle/>
          <a:p>
            <a:pPr hangingPunct="0"/>
            <a:r>
              <a:rPr lang="en-CA" dirty="0"/>
              <a:t>Perform repeat padding for those unavailable </a:t>
            </a:r>
            <a:r>
              <a:rPr lang="en-CA" dirty="0" err="1"/>
              <a:t>luma</a:t>
            </a:r>
            <a:r>
              <a:rPr lang="en-CA" dirty="0"/>
              <a:t> samples for CCLM</a:t>
            </a:r>
          </a:p>
          <a:p>
            <a:pPr lvl="1" hangingPunct="0"/>
            <a:r>
              <a:rPr lang="en-US" altLang="zh-TW" sz="2800" dirty="0"/>
              <a:t>Parallel friendly (SIMD)</a:t>
            </a:r>
          </a:p>
          <a:p>
            <a:pPr lvl="1" hangingPunct="0"/>
            <a:r>
              <a:rPr lang="en-US" altLang="zh-TW" sz="2800" dirty="0"/>
              <a:t>VVC spec simplification (~100 lines removed)</a:t>
            </a:r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29A516C4-322B-4FEF-9E9E-B40B8F6B940E}"/>
              </a:ext>
            </a:extLst>
          </p:cNvPr>
          <p:cNvSpPr/>
          <p:nvPr/>
        </p:nvSpPr>
        <p:spPr>
          <a:xfrm>
            <a:off x="5139891" y="5082139"/>
            <a:ext cx="1183907" cy="22398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C8EBD19-1672-4FAA-8C3D-88EE0ABCF98E}"/>
              </a:ext>
            </a:extLst>
          </p:cNvPr>
          <p:cNvSpPr txBox="1"/>
          <p:nvPr/>
        </p:nvSpPr>
        <p:spPr>
          <a:xfrm>
            <a:off x="1809220" y="3235695"/>
            <a:ext cx="36568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VTM7.0 (2-tap/6-tap filters switch)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BCB5921-4915-41D9-B8C5-B0EFB25DFC0C}"/>
              </a:ext>
            </a:extLst>
          </p:cNvPr>
          <p:cNvSpPr txBox="1"/>
          <p:nvPr/>
        </p:nvSpPr>
        <p:spPr>
          <a:xfrm>
            <a:off x="8435316" y="3178729"/>
            <a:ext cx="28874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Proposed (one 6-tap filter)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8D8D455B-87A4-4B5B-AE4B-09EC267427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6540" y="3466517"/>
            <a:ext cx="3742049" cy="3390889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81ABB54E-801B-44C7-A4E5-B7FA66AA86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0849" y="3793114"/>
            <a:ext cx="3846300" cy="3026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86656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761</TotalTime>
  <Words>358</Words>
  <Application>Microsoft Office PowerPoint</Application>
  <PresentationFormat>Widescreen</PresentationFormat>
  <Paragraphs>58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Source Han Sans CN Light</vt:lpstr>
      <vt:lpstr>Arial</vt:lpstr>
      <vt:lpstr>Calibri</vt:lpstr>
      <vt:lpstr>Calibri Light</vt:lpstr>
      <vt:lpstr>Office Theme</vt:lpstr>
      <vt:lpstr>PowerPoint Presentation</vt:lpstr>
      <vt:lpstr>Introduction</vt:lpstr>
      <vt:lpstr>Proposed Simplifications</vt:lpstr>
      <vt:lpstr>Simulation Results</vt:lpstr>
      <vt:lpstr>Summary</vt:lpstr>
      <vt:lpstr>PowerPoint Presentation</vt:lpstr>
      <vt:lpstr>PowerPoint Presentation</vt:lpstr>
      <vt:lpstr>Thank you</vt:lpstr>
      <vt:lpstr>Proposed Simplifications</vt:lpstr>
      <vt:lpstr>Introduction</vt:lpstr>
      <vt:lpstr>Luma Down-sampling in VTM7</vt:lpstr>
      <vt:lpstr>Luma Down-sampling in VTM7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yiwen Chen</dc:creator>
  <cp:lastModifiedBy>yiwen Chen</cp:lastModifiedBy>
  <cp:revision>272</cp:revision>
  <dcterms:created xsi:type="dcterms:W3CDTF">2018-09-04T21:01:33Z</dcterms:created>
  <dcterms:modified xsi:type="dcterms:W3CDTF">2020-01-10T18:33:37Z</dcterms:modified>
</cp:coreProperties>
</file>