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92" r:id="rId3"/>
    <p:sldId id="294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89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JVET-Q0498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Non-CE3: TB based Rice parameter selection for transform skip residual coding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It is proposed to explicitly signal the rice parameter for each TB to indicate the rice parameter</a:t>
            </a:r>
            <a:r>
              <a:rPr lang="en-CA" dirty="0"/>
              <a:t> for the </a:t>
            </a:r>
            <a:r>
              <a:rPr lang="en-US" dirty="0"/>
              <a:t>binary codewords of </a:t>
            </a:r>
            <a:r>
              <a:rPr lang="en-CA" dirty="0" err="1"/>
              <a:t>abs_remainder</a:t>
            </a:r>
            <a:r>
              <a:rPr lang="en-CA" dirty="0"/>
              <a:t> in transform skip residual coding</a:t>
            </a:r>
          </a:p>
          <a:p>
            <a:pPr hangingPunct="0"/>
            <a:r>
              <a:rPr lang="en-CA" dirty="0"/>
              <a:t>Three tests are conducted:</a:t>
            </a:r>
          </a:p>
          <a:p>
            <a:pPr lvl="1" hangingPunct="0"/>
            <a:r>
              <a:rPr lang="en-CA" dirty="0"/>
              <a:t> Results on TGM sequences:</a:t>
            </a:r>
            <a:endParaRPr lang="en-US" i="1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E31AB9-D9B7-4FB4-98BC-6F999FFF5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0523" y="4235117"/>
            <a:ext cx="7370612" cy="208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Results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C1A0ED-BA47-40E4-8D83-FAC1FD2A8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98" y="4008351"/>
            <a:ext cx="5944402" cy="16813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0A1D64-351F-4AC9-805F-2C1CFE1F6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98" y="1957680"/>
            <a:ext cx="5944402" cy="1681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CA17E5-0F37-4F12-A17D-6A78FB57F558}"/>
              </a:ext>
            </a:extLst>
          </p:cNvPr>
          <p:cNvSpPr txBox="1"/>
          <p:nvPr/>
        </p:nvSpPr>
        <p:spPr>
          <a:xfrm>
            <a:off x="284346" y="1506022"/>
            <a:ext cx="283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CTC Sequences: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6A62BF-FD92-43C1-B8E2-A6A2F41439CD}"/>
              </a:ext>
            </a:extLst>
          </p:cNvPr>
          <p:cNvSpPr txBox="1"/>
          <p:nvPr/>
        </p:nvSpPr>
        <p:spPr>
          <a:xfrm>
            <a:off x="284345" y="3639019"/>
            <a:ext cx="283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Class F: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C18668-411B-4493-BEA5-63C92E4CA437}"/>
              </a:ext>
            </a:extLst>
          </p:cNvPr>
          <p:cNvSpPr txBox="1"/>
          <p:nvPr/>
        </p:nvSpPr>
        <p:spPr>
          <a:xfrm>
            <a:off x="6847170" y="1608542"/>
            <a:ext cx="283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Class TGM: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CB927C5-B360-4EC6-828D-E2DF872BA9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7598" y="1957680"/>
            <a:ext cx="5944402" cy="168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The TB based Rice parameter for Transform skip residual coding introduce good gain on low-QP and lossless conditions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It is recommended the proposed method be adopted into VVC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</a:t>
            </a:r>
            <a:r>
              <a:rPr lang="en-US"/>
              <a:t>for Alibaba’s </a:t>
            </a:r>
            <a:r>
              <a:rPr lang="en-US" dirty="0"/>
              <a:t>crosschecking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</TotalTime>
  <Words>114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Summary of 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211</cp:revision>
  <dcterms:created xsi:type="dcterms:W3CDTF">2018-09-04T21:01:33Z</dcterms:created>
  <dcterms:modified xsi:type="dcterms:W3CDTF">2020-01-09T10:24:03Z</dcterms:modified>
</cp:coreProperties>
</file>