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92" r:id="rId3"/>
    <p:sldId id="287" r:id="rId4"/>
    <p:sldId id="294" r:id="rId5"/>
    <p:sldId id="288" r:id="rId6"/>
    <p:sldId id="286" r:id="rId7"/>
    <p:sldId id="295" r:id="rId8"/>
    <p:sldId id="297" r:id="rId9"/>
    <p:sldId id="29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JVET-Q0495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AHG16: Simplified clip ranges for NL-ALF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35A725D1-AB64-4D35-94A6-B4351796463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3985895"/>
              </a:xfrm>
            </p:spPr>
            <p:txBody>
              <a:bodyPr>
                <a:normAutofit/>
              </a:bodyPr>
              <a:lstStyle/>
              <a:p>
                <a:pPr hangingPunct="0"/>
                <a:r>
                  <a:rPr lang="en-CA" dirty="0"/>
                  <a:t>Clipping operations involved in the ALF filtering</a:t>
                </a:r>
                <a:r>
                  <a:rPr lang="en-US" dirty="0"/>
                  <a:t> </a:t>
                </a:r>
              </a:p>
              <a:p>
                <a:pPr hangingPunct="0"/>
                <a:endParaRPr lang="en-CA" sz="3200" dirty="0"/>
              </a:p>
              <a:p>
                <a:pPr hangingPunct="0"/>
                <a:endParaRPr lang="en-US" i="1" dirty="0"/>
              </a:p>
              <a:p>
                <a:pPr hangingPunct="0"/>
                <a14:m>
                  <m:oMath xmlns:m="http://schemas.openxmlformats.org/officeDocument/2006/math">
                    <m:r>
                      <a:rPr lang="en-CA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CA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CA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CA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CA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CA" dirty="0"/>
                  <a:t> is used to indicate the clipping range in the table below</a:t>
                </a: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35A725D1-AB64-4D35-94A6-B435179646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3985895"/>
              </a:xfrm>
              <a:blipFill>
                <a:blip r:embed="rId2"/>
                <a:stretch>
                  <a:fillRect l="-1043" t="-2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2C34CE8-C70D-4527-8108-84F44E3BC598}"/>
                  </a:ext>
                </a:extLst>
              </p:cNvPr>
              <p:cNvSpPr/>
              <p:nvPr/>
            </p:nvSpPr>
            <p:spPr>
              <a:xfrm>
                <a:off x="1106905" y="2385862"/>
                <a:ext cx="9808143" cy="8290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（"/>
                              <m:endChr m:val="）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limLoc m:val="undOvr"/>
                                  <m:sup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≠0</m:t>
                                  </m:r>
                                </m:sub>
                                <m:sup/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≠0</m:t>
                                      </m:r>
                                    </m:sub>
                                    <m:sup/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×</m:t>
                                      </m:r>
                                      <m: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𝐾</m:t>
                                      </m:r>
                                      <m:d>
                                        <m:dPr>
                                          <m:ctrlPr>
                                            <a:rPr lang="en-US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i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+</m:t>
                                              </m:r>
                                              <m: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en-US" i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  <m:r>
                                                <a:rPr lang="en-US" i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+</m:t>
                                              </m:r>
                                              <m: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e>
                                          </m:d>
                                          <m:r>
                                            <a:rPr lang="en-US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i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𝑐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en-US" i="0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, </m:t>
                                              </m:r>
                                              <m:r>
                                                <a:rPr lang="en-US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e>
                                          </m:d>
                                        </m:e>
                                      </m:d>
                                    </m:e>
                                  </m:nary>
                                </m:e>
                              </m:nary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+64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≫7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2C34CE8-C70D-4527-8108-84F44E3BC5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905" y="2385862"/>
                <a:ext cx="9808143" cy="8290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37F13EFA-4306-4620-9E5C-5A5F0BB69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090908"/>
            <a:ext cx="6102818" cy="2930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DF29E4-FF25-4A44-996D-640E20ED85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568" y="4906912"/>
            <a:ext cx="9490523" cy="57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Simplifications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Use 2</a:t>
            </a:r>
            <a:r>
              <a:rPr lang="en-CA" baseline="30000" dirty="0"/>
              <a:t>N</a:t>
            </a:r>
            <a:r>
              <a:rPr lang="en-CA" dirty="0"/>
              <a:t> as the clipping upper-bound and lower-bound values</a:t>
            </a:r>
          </a:p>
          <a:p>
            <a:pPr lvl="1" hangingPunct="0"/>
            <a:r>
              <a:rPr lang="en-CA" sz="2800" dirty="0"/>
              <a:t>Facilitate the implementation of such clipping operations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8B5C14-D092-4A38-B88C-2DDAC33B2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91" y="3400559"/>
            <a:ext cx="6102818" cy="29305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25FB40-70E5-4A58-A9BA-FF74DAF1B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475" y="3429000"/>
            <a:ext cx="6029826" cy="2930550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29A516C4-322B-4FEF-9E9E-B40B8F6B940E}"/>
              </a:ext>
            </a:extLst>
          </p:cNvPr>
          <p:cNvSpPr/>
          <p:nvPr/>
        </p:nvSpPr>
        <p:spPr>
          <a:xfrm>
            <a:off x="5139891" y="4555248"/>
            <a:ext cx="1183907" cy="223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EBD19-1672-4FAA-8C3D-88EE0ABCF98E}"/>
              </a:ext>
            </a:extLst>
          </p:cNvPr>
          <p:cNvSpPr txBox="1"/>
          <p:nvPr/>
        </p:nvSpPr>
        <p:spPr>
          <a:xfrm>
            <a:off x="2502567" y="3092208"/>
            <a:ext cx="1347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VTM7.0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CB5921-4915-41D9-B8C5-B0EFB25DFC0C}"/>
              </a:ext>
            </a:extLst>
          </p:cNvPr>
          <p:cNvSpPr txBox="1"/>
          <p:nvPr/>
        </p:nvSpPr>
        <p:spPr>
          <a:xfrm>
            <a:off x="7668129" y="3080979"/>
            <a:ext cx="1347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Proposed</a:t>
            </a:r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</a:t>
            </a:r>
          </a:p>
          <a:p>
            <a:pPr hangingPunct="0"/>
            <a:r>
              <a:rPr lang="en-US" dirty="0"/>
              <a:t>Test: Anchor + Proposed simplified clipping table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5A78DB-6113-444B-B3E8-948D2273E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08269"/>
              </p:ext>
            </p:extLst>
          </p:nvPr>
        </p:nvGraphicFramePr>
        <p:xfrm>
          <a:off x="3726073" y="3560516"/>
          <a:ext cx="4545684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5094">
                  <a:extLst>
                    <a:ext uri="{9D8B030D-6E8A-4147-A177-3AD203B41FA5}">
                      <a16:colId xmlns:a16="http://schemas.microsoft.com/office/drawing/2014/main" val="4034940526"/>
                    </a:ext>
                  </a:extLst>
                </a:gridCol>
                <a:gridCol w="983530">
                  <a:extLst>
                    <a:ext uri="{9D8B030D-6E8A-4147-A177-3AD203B41FA5}">
                      <a16:colId xmlns:a16="http://schemas.microsoft.com/office/drawing/2014/main" val="2568671271"/>
                    </a:ext>
                  </a:extLst>
                </a:gridCol>
                <a:gridCol w="983530">
                  <a:extLst>
                    <a:ext uri="{9D8B030D-6E8A-4147-A177-3AD203B41FA5}">
                      <a16:colId xmlns:a16="http://schemas.microsoft.com/office/drawing/2014/main" val="735687149"/>
                    </a:ext>
                  </a:extLst>
                </a:gridCol>
                <a:gridCol w="983530">
                  <a:extLst>
                    <a:ext uri="{9D8B030D-6E8A-4147-A177-3AD203B41FA5}">
                      <a16:colId xmlns:a16="http://schemas.microsoft.com/office/drawing/2014/main" val="1179688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LDB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640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IBDI=8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-0.02%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041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IBDI=10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914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IBDI=12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513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2</a:t>
            </a:r>
            <a:r>
              <a:rPr lang="en-CA" baseline="30000" dirty="0"/>
              <a:t>N</a:t>
            </a:r>
            <a:r>
              <a:rPr lang="en-CA" dirty="0"/>
              <a:t> as the clipping values to facilitate the implementation of such clipping operations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It is recommended the proposed method be adopted into VVC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Qualcomm’s crosschecking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(IBDI =10)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 (IBDI =10)</a:t>
            </a:r>
          </a:p>
          <a:p>
            <a:pPr hangingPunct="0"/>
            <a:r>
              <a:rPr lang="en-US" dirty="0"/>
              <a:t>Test: Anchor + Proposed simplified clipping table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151222-6CCF-47FF-8EB1-E40370F9C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8841" y="3843185"/>
            <a:ext cx="5944402" cy="21180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876D2C-F565-4592-86A7-EFF5F792F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5561" y="2894301"/>
            <a:ext cx="5944402" cy="39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16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(IBDI =8)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 (IBDI =8)</a:t>
            </a:r>
          </a:p>
          <a:p>
            <a:pPr hangingPunct="0"/>
            <a:r>
              <a:rPr lang="en-US" dirty="0"/>
              <a:t>Test: Anchor + Proposed simplified clipping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34776-24EC-4ABB-BBAF-CD6282723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0121" y="3772065"/>
            <a:ext cx="5944402" cy="21180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DFC3EE-CE5A-4115-8245-BA80F6A182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199" y="2849230"/>
            <a:ext cx="5944402" cy="39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63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(IBDI =12)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 (IBDI =12)</a:t>
            </a:r>
          </a:p>
          <a:p>
            <a:pPr hangingPunct="0"/>
            <a:r>
              <a:rPr lang="en-US" dirty="0"/>
              <a:t>Test: Anchor + Proposed simplified clipping table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52639E-E9E6-4471-9534-F3A9AF5C6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521" y="3924465"/>
            <a:ext cx="5944402" cy="21180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C109B3-EB5C-4851-BC96-F103F5AE4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881" y="2955109"/>
            <a:ext cx="5944402" cy="39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94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</TotalTime>
  <Words>217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Cambria Math</vt:lpstr>
      <vt:lpstr>Office Theme</vt:lpstr>
      <vt:lpstr>PowerPoint Presentation</vt:lpstr>
      <vt:lpstr>Introduction</vt:lpstr>
      <vt:lpstr>Proposed Simplifications</vt:lpstr>
      <vt:lpstr>Simulation Results</vt:lpstr>
      <vt:lpstr>Summary</vt:lpstr>
      <vt:lpstr>Thank you</vt:lpstr>
      <vt:lpstr>Simulation Results (IBDI =10)</vt:lpstr>
      <vt:lpstr>Simulation Results (IBDI =8)</vt:lpstr>
      <vt:lpstr>Simulation Results (IBDI =12)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198</cp:revision>
  <dcterms:created xsi:type="dcterms:W3CDTF">2018-09-04T21:01:33Z</dcterms:created>
  <dcterms:modified xsi:type="dcterms:W3CDTF">2020-01-10T07:59:08Z</dcterms:modified>
</cp:coreProperties>
</file>