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4031" r:id="rId1"/>
  </p:sldMasterIdLst>
  <p:notesMasterIdLst>
    <p:notesMasterId r:id="rId9"/>
  </p:notesMasterIdLst>
  <p:handoutMasterIdLst>
    <p:handoutMasterId r:id="rId10"/>
  </p:handoutMasterIdLst>
  <p:sldIdLst>
    <p:sldId id="315" r:id="rId2"/>
    <p:sldId id="321" r:id="rId3"/>
    <p:sldId id="322" r:id="rId4"/>
    <p:sldId id="323" r:id="rId5"/>
    <p:sldId id="324" r:id="rId6"/>
    <p:sldId id="325" r:id="rId7"/>
    <p:sldId id="320" r:id="rId8"/>
  </p:sldIdLst>
  <p:sldSz cx="9144000" cy="6858000" type="screen4x3"/>
  <p:notesSz cx="6805613" cy="9939338"/>
  <p:defaultTextStyle>
    <a:defPPr>
      <a:defRPr lang="ja-JP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2">
          <p15:clr>
            <a:srgbClr val="A4A3A4"/>
          </p15:clr>
        </p15:guide>
        <p15:guide id="2" orient="horz" pos="4046">
          <p15:clr>
            <a:srgbClr val="A4A3A4"/>
          </p15:clr>
        </p15:guide>
        <p15:guide id="3" orient="horz" pos="2159">
          <p15:clr>
            <a:srgbClr val="A4A3A4"/>
          </p15:clr>
        </p15:guide>
        <p15:guide id="4" orient="horz" pos="119">
          <p15:clr>
            <a:srgbClr val="A4A3A4"/>
          </p15:clr>
        </p15:guide>
        <p15:guide id="5" pos="274">
          <p15:clr>
            <a:srgbClr val="A4A3A4"/>
          </p15:clr>
        </p15:guide>
        <p15:guide id="6" pos="2879">
          <p15:clr>
            <a:srgbClr val="A4A3A4"/>
          </p15:clr>
        </p15:guide>
        <p15:guide id="7" pos="5621">
          <p15:clr>
            <a:srgbClr val="A4A3A4"/>
          </p15:clr>
        </p15:guide>
        <p15:guide id="8" pos="366">
          <p15:clr>
            <a:srgbClr val="A4A3A4"/>
          </p15:clr>
        </p15:guide>
        <p15:guide id="9" pos="44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Author" initials="A" lastIdx="0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EEB9"/>
    <a:srgbClr val="66CCFF"/>
    <a:srgbClr val="FF9999"/>
    <a:srgbClr val="F3F3FB"/>
    <a:srgbClr val="E7F4F5"/>
    <a:srgbClr val="C9E7E9"/>
    <a:srgbClr val="FFDD71"/>
    <a:srgbClr val="FFE5E5"/>
    <a:srgbClr val="FFB9B9"/>
    <a:srgbClr val="DEF1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407" autoAdjust="0"/>
    <p:restoredTop sz="96574" autoAdjust="0"/>
  </p:normalViewPr>
  <p:slideViewPr>
    <p:cSldViewPr>
      <p:cViewPr varScale="1">
        <p:scale>
          <a:sx n="114" d="100"/>
          <a:sy n="114" d="100"/>
        </p:scale>
        <p:origin x="1938" y="102"/>
      </p:cViewPr>
      <p:guideLst>
        <p:guide orient="horz" pos="232"/>
        <p:guide orient="horz" pos="4046"/>
        <p:guide orient="horz" pos="2159"/>
        <p:guide orient="horz" pos="119"/>
        <p:guide pos="274"/>
        <p:guide pos="2879"/>
        <p:guide pos="5621"/>
        <p:guide pos="366"/>
        <p:guide pos="44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302"/>
    </p:cViewPr>
  </p:sorterViewPr>
  <p:notesViewPr>
    <p:cSldViewPr>
      <p:cViewPr varScale="1">
        <p:scale>
          <a:sx n="91" d="100"/>
          <a:sy n="91" d="100"/>
        </p:scale>
        <p:origin x="3768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575" cy="4968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ja-JP" altLang="en-US" dirty="0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quarter" idx="1"/>
          </p:nvPr>
        </p:nvSpPr>
        <p:spPr>
          <a:xfrm>
            <a:off x="3854450" y="0"/>
            <a:ext cx="2949575" cy="4968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fld id="{0CA118E9-B086-42CD-921F-F42FE8E0173F}" type="datetime1">
              <a:rPr lang="ja-JP" altLang="en-US"/>
              <a:pPr>
                <a:defRPr/>
              </a:pPr>
              <a:t>2019/12/31</a:t>
            </a:fld>
            <a:endParaRPr lang="ja-JP" altLang="en-US" dirty="0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2"/>
          </p:nvPr>
        </p:nvSpPr>
        <p:spPr>
          <a:xfrm>
            <a:off x="0" y="9440863"/>
            <a:ext cx="2949575" cy="4968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ja-JP" altLang="en-US" dirty="0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3"/>
          </p:nvPr>
        </p:nvSpPr>
        <p:spPr>
          <a:xfrm>
            <a:off x="3854450" y="9440863"/>
            <a:ext cx="2949575" cy="4968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fld id="{5B55CAF1-C374-45EC-AA18-A0CBCF202F93}" type="slidenum">
              <a:rPr lang="ja-JP" altLang="en-US"/>
              <a:pPr>
                <a:defRPr/>
              </a:pPr>
              <a:t>‹#›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95381481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4450" y="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2150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20750" y="746125"/>
            <a:ext cx="4965700" cy="37258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1038" y="4721225"/>
            <a:ext cx="5443537" cy="4471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noProof="0"/>
              <a:t>マスタ テキストの書式設定</a:t>
            </a:r>
          </a:p>
          <a:p>
            <a:pPr lvl="0"/>
            <a:r>
              <a:rPr lang="ja-JP" altLang="en-US" noProof="0"/>
              <a:t>第 </a:t>
            </a:r>
            <a:r>
              <a:rPr lang="en-US" altLang="ja-JP" noProof="0"/>
              <a:t>2 </a:t>
            </a:r>
            <a:r>
              <a:rPr lang="ja-JP" altLang="en-US" noProof="0"/>
              <a:t>レベル</a:t>
            </a:r>
          </a:p>
          <a:p>
            <a:pPr lvl="0"/>
            <a:r>
              <a:rPr lang="ja-JP" altLang="en-US" noProof="0"/>
              <a:t>第 </a:t>
            </a:r>
            <a:r>
              <a:rPr lang="en-US" altLang="ja-JP" noProof="0"/>
              <a:t>3 </a:t>
            </a:r>
            <a:r>
              <a:rPr lang="ja-JP" altLang="en-US" noProof="0"/>
              <a:t>レベル</a:t>
            </a:r>
          </a:p>
          <a:p>
            <a:pPr lvl="0"/>
            <a:r>
              <a:rPr lang="ja-JP" altLang="en-US" noProof="0"/>
              <a:t>第 </a:t>
            </a:r>
            <a:r>
              <a:rPr lang="en-US" altLang="ja-JP" noProof="0"/>
              <a:t>4 </a:t>
            </a:r>
            <a:r>
              <a:rPr lang="ja-JP" altLang="en-US" noProof="0"/>
              <a:t>レベル</a:t>
            </a:r>
          </a:p>
          <a:p>
            <a:pPr lvl="0"/>
            <a:r>
              <a:rPr lang="ja-JP" altLang="en-US" noProof="0"/>
              <a:t>第 </a:t>
            </a:r>
            <a:r>
              <a:rPr lang="en-US" altLang="ja-JP" noProof="0"/>
              <a:t>5 </a:t>
            </a:r>
            <a:r>
              <a:rPr lang="ja-JP" altLang="en-US" noProof="0"/>
              <a:t>レベル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40863"/>
            <a:ext cx="2949575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4450" y="9440863"/>
            <a:ext cx="2949575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fld id="{5660235A-EEE4-4233-821A-3370407A8DE7}" type="slidenum">
              <a:rPr lang="en-US" altLang="ja-JP"/>
              <a:pPr>
                <a:defRPr/>
              </a:pPr>
              <a:t>‹#›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93394982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ＭＳ Ｐ明朝" pitchFamily="-107" charset="-128"/>
      </a:defRPr>
    </a:lvl1pPr>
    <a:lvl2pPr marL="742950" indent="-28575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ＭＳ Ｐ明朝" pitchFamily="-107" charset="-128"/>
      </a:defRPr>
    </a:lvl2pPr>
    <a:lvl3pPr marL="1143000" indent="-228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ＭＳ Ｐ明朝" pitchFamily="-107" charset="-128"/>
      </a:defRPr>
    </a:lvl3pPr>
    <a:lvl4pPr marL="1600200" indent="-228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ＭＳ Ｐ明朝" pitchFamily="-107" charset="-128"/>
      </a:defRPr>
    </a:lvl4pPr>
    <a:lvl5pPr marL="2057400" indent="-228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ＭＳ Ｐ明朝" pitchFamily="-107" charset="-128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C227EB4-4E75-4FB9-9FF8-43F5EE0AD496}" type="slidenum">
              <a:rPr lang="en-US" altLang="ja-JP" smtClean="0">
                <a:ea typeface="ＭＳ Ｐゴシック" pitchFamily="50" charset="-128"/>
              </a:rPr>
              <a:pPr/>
              <a:t>1</a:t>
            </a:fld>
            <a:endParaRPr lang="en-US" altLang="ja-JP" dirty="0">
              <a:ea typeface="ＭＳ Ｐゴシック" pitchFamily="50" charset="-128"/>
            </a:endParaRPr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ja-JP" altLang="en-US" dirty="0">
              <a:ea typeface="ＭＳ Ｐ明朝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22694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8"/>
          <p:cNvSpPr>
            <a:spLocks noGrp="1" noChangeArrowheads="1"/>
          </p:cNvSpPr>
          <p:nvPr>
            <p:ph type="ctrTitle"/>
          </p:nvPr>
        </p:nvSpPr>
        <p:spPr>
          <a:xfrm>
            <a:off x="720000" y="2340000"/>
            <a:ext cx="7704000" cy="502629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3200" baseline="0">
                <a:solidFill>
                  <a:srgbClr val="FFFFFF"/>
                </a:solidFill>
                <a:latin typeface="+mj-lt"/>
                <a:ea typeface="HGPｺﾞｼｯｸE" pitchFamily="50" charset="-128"/>
                <a:cs typeface="Arial" pitchFamily="34" charset="0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7" name="Rectangle 9"/>
          <p:cNvSpPr>
            <a:spLocks noGrp="1" noChangeArrowheads="1"/>
          </p:cNvSpPr>
          <p:nvPr>
            <p:ph type="subTitle" idx="1"/>
          </p:nvPr>
        </p:nvSpPr>
        <p:spPr>
          <a:xfrm>
            <a:off x="720000" y="3059999"/>
            <a:ext cx="7704000" cy="432000"/>
          </a:xfrm>
          <a:prstGeom prst="rect">
            <a:avLst/>
          </a:prstGeom>
        </p:spPr>
        <p:txBody>
          <a:bodyPr lIns="0" tIns="0" rIns="0" bIns="0" anchor="t" anchorCtr="0"/>
          <a:lstStyle>
            <a:lvl1pPr marL="0" indent="0" algn="l">
              <a:buFontTx/>
              <a:buNone/>
              <a:defRPr sz="2000">
                <a:solidFill>
                  <a:srgbClr val="FFFFFF"/>
                </a:solidFill>
                <a:latin typeface="+mj-lt"/>
                <a:ea typeface="HGPｺﾞｼｯｸE" pitchFamily="50" charset="-128"/>
                <a:cs typeface="Arial" pitchFamily="34" charset="0"/>
              </a:defRPr>
            </a:lvl1pPr>
          </a:lstStyle>
          <a:p>
            <a:r>
              <a:rPr lang="ja-JP" altLang="en-US" dirty="0"/>
              <a:t>マスタ サブタイトルの書式設定</a:t>
            </a:r>
            <a:endParaRPr lang="en-US" altLang="ja-JP" dirty="0"/>
          </a:p>
        </p:txBody>
      </p:sp>
      <p:sp>
        <p:nvSpPr>
          <p:cNvPr id="8" name="テキスト プレースホルダ 9"/>
          <p:cNvSpPr>
            <a:spLocks noGrp="1"/>
          </p:cNvSpPr>
          <p:nvPr>
            <p:ph type="body" sz="quarter" idx="10"/>
          </p:nvPr>
        </p:nvSpPr>
        <p:spPr>
          <a:xfrm>
            <a:off x="720000" y="4320000"/>
            <a:ext cx="7704000" cy="432000"/>
          </a:xfrm>
          <a:prstGeom prst="rect">
            <a:avLst/>
          </a:prstGeom>
          <a:ln>
            <a:noFill/>
          </a:ln>
        </p:spPr>
        <p:txBody>
          <a:bodyPr lIns="0" tIns="0" rIns="0" bIns="0" anchor="t" anchorCtr="0"/>
          <a:lstStyle>
            <a:lvl1pPr algn="l">
              <a:spcAft>
                <a:spcPts val="0"/>
              </a:spcAft>
              <a:buFontTx/>
              <a:buNone/>
              <a:defRPr sz="1400">
                <a:solidFill>
                  <a:srgbClr val="FFFFFF"/>
                </a:solidFill>
                <a:latin typeface="+mn-lt"/>
                <a:ea typeface="HGPｺﾞｼｯｸE" pitchFamily="50" charset="-128"/>
              </a:defRPr>
            </a:lvl1pPr>
            <a:lvl2pPr algn="ctr">
              <a:spcAft>
                <a:spcPts val="0"/>
              </a:spcAft>
              <a:buFontTx/>
              <a:buNone/>
              <a:defRPr sz="1200"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ja-JP" altLang="en-US" dirty="0"/>
              <a:t>マスタ 部署名の書式設定</a:t>
            </a:r>
          </a:p>
        </p:txBody>
      </p:sp>
      <p:sp>
        <p:nvSpPr>
          <p:cNvPr id="9" name="テキスト プレースホルダ 11"/>
          <p:cNvSpPr>
            <a:spLocks noGrp="1"/>
          </p:cNvSpPr>
          <p:nvPr>
            <p:ph type="body" sz="quarter" idx="11"/>
          </p:nvPr>
        </p:nvSpPr>
        <p:spPr>
          <a:xfrm>
            <a:off x="720000" y="6048000"/>
            <a:ext cx="7704000" cy="360000"/>
          </a:xfrm>
          <a:prstGeom prst="rect">
            <a:avLst/>
          </a:prstGeom>
          <a:ln>
            <a:noFill/>
          </a:ln>
        </p:spPr>
        <p:txBody>
          <a:bodyPr lIns="0" tIns="0" rIns="0" bIns="0" anchor="t" anchorCtr="0"/>
          <a:lstStyle>
            <a:lvl1pPr algn="l">
              <a:buFontTx/>
              <a:buNone/>
              <a:defRPr sz="1000" baseline="0">
                <a:solidFill>
                  <a:srgbClr val="FFFFFF"/>
                </a:solidFill>
                <a:latin typeface="+mn-lt"/>
                <a:ea typeface="メイリオ"/>
                <a:cs typeface="メイリオ"/>
              </a:defRPr>
            </a:lvl1pPr>
          </a:lstStyle>
          <a:p>
            <a:pPr lvl="0"/>
            <a:r>
              <a:rPr lang="ja-JP" altLang="en-US" dirty="0"/>
              <a:t>マスタ ライツ表記の書式設定</a:t>
            </a:r>
          </a:p>
        </p:txBody>
      </p:sp>
      <p:pic>
        <p:nvPicPr>
          <p:cNvPr id="12" name="Picture 36" descr="16_9_logo位置0902w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2000" y="358775"/>
            <a:ext cx="1270000" cy="433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Rectangle 9"/>
          <p:cNvSpPr/>
          <p:nvPr userDrawn="1"/>
        </p:nvSpPr>
        <p:spPr>
          <a:xfrm>
            <a:off x="432000" y="618332"/>
            <a:ext cx="1199220" cy="288032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en-GB" sz="16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MiddlePage_1_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正方形/長方形 13"/>
          <p:cNvSpPr/>
          <p:nvPr userDrawn="1"/>
        </p:nvSpPr>
        <p:spPr>
          <a:xfrm>
            <a:off x="0" y="0"/>
            <a:ext cx="9142412" cy="6858000"/>
          </a:xfrm>
          <a:prstGeom prst="rect">
            <a:avLst/>
          </a:prstGeom>
          <a:solidFill>
            <a:srgbClr val="000000">
              <a:alpha val="5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ja-JP" altLang="en-US" dirty="0"/>
          </a:p>
        </p:txBody>
      </p:sp>
      <p:sp>
        <p:nvSpPr>
          <p:cNvPr id="23" name="正方形/長方形 22"/>
          <p:cNvSpPr/>
          <p:nvPr userDrawn="1"/>
        </p:nvSpPr>
        <p:spPr>
          <a:xfrm>
            <a:off x="0" y="0"/>
            <a:ext cx="9142413" cy="64262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ja-JP" altLang="en-US" dirty="0"/>
          </a:p>
        </p:txBody>
      </p:sp>
      <p:sp>
        <p:nvSpPr>
          <p:cNvPr id="21" name="Rectangle 13"/>
          <p:cNvSpPr>
            <a:spLocks noChangeArrowheads="1"/>
          </p:cNvSpPr>
          <p:nvPr userDrawn="1"/>
        </p:nvSpPr>
        <p:spPr bwMode="auto">
          <a:xfrm>
            <a:off x="0" y="6426198"/>
            <a:ext cx="9140313" cy="432000"/>
          </a:xfrm>
          <a:prstGeom prst="rect">
            <a:avLst/>
          </a:prstGeom>
          <a:gradFill flip="none" rotWithShape="1">
            <a:gsLst>
              <a:gs pos="15000">
                <a:schemeClr val="tx1">
                  <a:alpha val="50000"/>
                </a:schemeClr>
              </a:gs>
              <a:gs pos="75000">
                <a:srgbClr val="FFFFFF">
                  <a:alpha val="0"/>
                </a:srgbClr>
              </a:gs>
            </a:gsLst>
            <a:lin ang="10800000" scaled="0"/>
            <a:tileRect/>
          </a:gradFill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r">
              <a:defRPr/>
            </a:pPr>
            <a:endParaRPr lang="ja-JP" altLang="en-US" dirty="0">
              <a:solidFill>
                <a:srgbClr val="CD0921"/>
              </a:solidFill>
              <a:latin typeface="Lucida Sans"/>
              <a:ea typeface="メイリオ"/>
              <a:cs typeface="Lucida Sans"/>
            </a:endParaRPr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76000" y="396000"/>
            <a:ext cx="7164000" cy="720725"/>
          </a:xfrm>
          <a:prstGeom prst="rect">
            <a:avLst/>
          </a:prstGeom>
        </p:spPr>
        <p:txBody>
          <a:bodyPr lIns="0" tIns="0" rIns="0" bIns="0" anchor="b" anchorCtr="0"/>
          <a:lstStyle>
            <a:lvl1pPr>
              <a:defRPr b="1" baseline="0">
                <a:solidFill>
                  <a:srgbClr val="003366"/>
                </a:solidFill>
                <a:latin typeface="+mj-lt"/>
                <a:ea typeface="+mj-ea"/>
                <a:cs typeface="Arial" pitchFamily="34" charset="0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 hasCustomPrompt="1"/>
          </p:nvPr>
        </p:nvSpPr>
        <p:spPr>
          <a:xfrm>
            <a:off x="575999" y="1224000"/>
            <a:ext cx="8352000" cy="5040000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  <a:defRPr sz="2000" baseline="0">
                <a:solidFill>
                  <a:srgbClr val="000000"/>
                </a:solidFill>
                <a:latin typeface="+mn-lt"/>
                <a:ea typeface="+mn-ea"/>
                <a:cs typeface="Arial" pitchFamily="34" charset="0"/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  <a:defRPr sz="1800" baseline="0">
                <a:solidFill>
                  <a:srgbClr val="000000"/>
                </a:solidFill>
                <a:latin typeface="+mn-lt"/>
                <a:ea typeface="+mn-ea"/>
                <a:cs typeface="Arial" pitchFamily="34" charset="0"/>
              </a:defRPr>
            </a:lvl2pPr>
            <a:lvl3pPr>
              <a:lnSpc>
                <a:spcPct val="100000"/>
              </a:lnSpc>
              <a:spcAft>
                <a:spcPts val="600"/>
              </a:spcAft>
              <a:buFont typeface="Arial" pitchFamily="34" charset="0"/>
              <a:buChar char="•"/>
              <a:defRPr sz="1600" baseline="0">
                <a:latin typeface="+mn-lt"/>
                <a:cs typeface="Arial" pitchFamily="34" charset="0"/>
              </a:defRPr>
            </a:lvl3pPr>
            <a:lvl4pPr>
              <a:lnSpc>
                <a:spcPct val="100000"/>
              </a:lnSpc>
              <a:spcAft>
                <a:spcPts val="600"/>
              </a:spcAft>
              <a:buFont typeface="Arial" pitchFamily="34" charset="0"/>
              <a:buChar char="•"/>
              <a:defRPr sz="1400" baseline="0"/>
            </a:lvl4pPr>
            <a:lvl5pPr>
              <a:lnSpc>
                <a:spcPct val="100000"/>
              </a:lnSpc>
              <a:spcAft>
                <a:spcPts val="600"/>
              </a:spcAft>
              <a:buFont typeface="Arial" pitchFamily="34" charset="0"/>
              <a:buChar char="•"/>
              <a:defRPr sz="1200" baseline="0"/>
            </a:lvl5pPr>
            <a:lvl6pPr>
              <a:lnSpc>
                <a:spcPct val="100000"/>
              </a:lnSpc>
              <a:spcAft>
                <a:spcPts val="600"/>
              </a:spcAft>
              <a:defRPr sz="1400" baseline="0"/>
            </a:lvl6pPr>
            <a:lvl7pPr>
              <a:lnSpc>
                <a:spcPct val="100000"/>
              </a:lnSpc>
              <a:spcAft>
                <a:spcPts val="600"/>
              </a:spcAft>
              <a:defRPr sz="1050" baseline="0"/>
            </a:lvl7pPr>
            <a:lvl8pPr>
              <a:lnSpc>
                <a:spcPct val="100000"/>
              </a:lnSpc>
              <a:spcAft>
                <a:spcPts val="600"/>
              </a:spcAft>
              <a:defRPr sz="900"/>
            </a:lvl8pPr>
            <a:lvl9pPr>
              <a:lnSpc>
                <a:spcPct val="100000"/>
              </a:lnSpc>
              <a:spcAft>
                <a:spcPts val="600"/>
              </a:spcAft>
              <a:defRPr sz="900" baseline="0"/>
            </a:lvl9pPr>
          </a:lstStyle>
          <a:p>
            <a:pPr lvl="0"/>
            <a:r>
              <a:rPr lang="en-GB" altLang="ja-JP" dirty="0"/>
              <a:t>24pnt level</a:t>
            </a:r>
            <a:endParaRPr lang="ja-JP" altLang="en-US" dirty="0"/>
          </a:p>
          <a:p>
            <a:pPr lvl="1"/>
            <a:r>
              <a:rPr lang="en-GB" altLang="ja-JP" dirty="0"/>
              <a:t>20pnt level</a:t>
            </a:r>
          </a:p>
          <a:p>
            <a:pPr lvl="2"/>
            <a:r>
              <a:rPr lang="en-GB" altLang="ja-JP" dirty="0"/>
              <a:t>18pnt level</a:t>
            </a:r>
          </a:p>
          <a:p>
            <a:pPr lvl="3"/>
            <a:r>
              <a:rPr lang="en-GB" altLang="ja-JP" dirty="0"/>
              <a:t>16pnt level</a:t>
            </a:r>
          </a:p>
          <a:p>
            <a:pPr lvl="4"/>
            <a:r>
              <a:rPr lang="en-GB" altLang="ja-JP" dirty="0"/>
              <a:t>14pnt level</a:t>
            </a:r>
          </a:p>
          <a:p>
            <a:pPr lvl="5"/>
            <a:r>
              <a:rPr lang="en-GB" altLang="ja-JP" sz="1200" dirty="0"/>
              <a:t>12pnt level</a:t>
            </a:r>
          </a:p>
          <a:p>
            <a:pPr lvl="6"/>
            <a:r>
              <a:rPr lang="en-GB" altLang="ja-JP" sz="1000" dirty="0"/>
              <a:t>10pnt level</a:t>
            </a:r>
          </a:p>
          <a:p>
            <a:pPr lvl="7"/>
            <a:r>
              <a:rPr lang="en-GB" altLang="ja-JP" sz="800" dirty="0"/>
              <a:t>8pnt level</a:t>
            </a:r>
          </a:p>
          <a:p>
            <a:pPr lvl="8"/>
            <a:r>
              <a:rPr lang="en-GB" altLang="ja-JP" sz="600" dirty="0"/>
              <a:t>6 </a:t>
            </a:r>
            <a:r>
              <a:rPr lang="en-GB" altLang="ja-JP" sz="600" dirty="0" err="1"/>
              <a:t>pnt</a:t>
            </a:r>
            <a:r>
              <a:rPr lang="en-GB" altLang="ja-JP" sz="600" dirty="0"/>
              <a:t> level</a:t>
            </a:r>
            <a:endParaRPr lang="en-GB" altLang="ja-JP" sz="800" dirty="0"/>
          </a:p>
          <a:p>
            <a:pPr lvl="8"/>
            <a:endParaRPr lang="en-GB" altLang="ja-JP" dirty="0"/>
          </a:p>
          <a:p>
            <a:pPr lvl="8"/>
            <a:endParaRPr lang="ja-JP" altLang="en-US" dirty="0"/>
          </a:p>
        </p:txBody>
      </p:sp>
      <p:sp>
        <p:nvSpPr>
          <p:cNvPr id="15" name="Rectangle 1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260000" y="6534150"/>
            <a:ext cx="576000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>
              <a:defRPr kumimoji="1" sz="1000">
                <a:solidFill>
                  <a:schemeClr val="bg1"/>
                </a:solidFill>
                <a:latin typeface="+mn-lt"/>
                <a:ea typeface="メイリオ"/>
              </a:defRPr>
            </a:lvl1pPr>
          </a:lstStyle>
          <a:p>
            <a:pPr>
              <a:defRPr/>
            </a:pPr>
            <a:r>
              <a:rPr lang="en-US" altLang="ja-JP" dirty="0"/>
              <a:t>JVET-</a:t>
            </a:r>
            <a:r>
              <a:rPr lang="en-US" altLang="ja-JP" dirty="0" err="1"/>
              <a:t>Qxxxx</a:t>
            </a:r>
            <a:endParaRPr lang="en-US" altLang="ja-JP" dirty="0"/>
          </a:p>
        </p:txBody>
      </p:sp>
      <p:sp>
        <p:nvSpPr>
          <p:cNvPr id="16" name="Rectangle 10"/>
          <p:cNvSpPr>
            <a:spLocks noGrp="1" noChangeArrowheads="1"/>
          </p:cNvSpPr>
          <p:nvPr>
            <p:ph type="dt" sz="half" idx="2"/>
          </p:nvPr>
        </p:nvSpPr>
        <p:spPr>
          <a:xfrm>
            <a:off x="576000" y="6534150"/>
            <a:ext cx="648000" cy="215900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l">
              <a:defRPr kumimoji="1" sz="1000" b="0" i="0" baseline="0">
                <a:solidFill>
                  <a:schemeClr val="bg1"/>
                </a:solidFill>
                <a:latin typeface="+mn-lt"/>
                <a:ea typeface="HGP行書体" pitchFamily="66" charset="-128"/>
                <a:cs typeface="Arial" pitchFamily="34" charset="0"/>
              </a:defRPr>
            </a:lvl1pPr>
          </a:lstStyle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2019/12/31</a:t>
            </a:fld>
            <a:endParaRPr lang="en-US" altLang="ja-JP" dirty="0"/>
          </a:p>
        </p:txBody>
      </p:sp>
      <p:sp>
        <p:nvSpPr>
          <p:cNvPr id="17" name="Rectangle 12"/>
          <p:cNvSpPr>
            <a:spLocks noGrp="1" noChangeArrowheads="1"/>
          </p:cNvSpPr>
          <p:nvPr>
            <p:ph type="sldNum" sz="quarter" idx="4"/>
          </p:nvPr>
        </p:nvSpPr>
        <p:spPr>
          <a:xfrm>
            <a:off x="126000" y="6534150"/>
            <a:ext cx="252000" cy="215900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r">
              <a:defRPr kumimoji="1" sz="1000">
                <a:solidFill>
                  <a:schemeClr val="bg1"/>
                </a:solidFill>
                <a:latin typeface="+mn-lt"/>
                <a:ea typeface="メイリオ"/>
              </a:defRPr>
            </a:lvl1pPr>
          </a:lstStyle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‹#›</a:t>
            </a:fld>
            <a:endParaRPr lang="en-US" altLang="ja-JP" dirty="0"/>
          </a:p>
        </p:txBody>
      </p:sp>
      <p:cxnSp>
        <p:nvCxnSpPr>
          <p:cNvPr id="26" name="直線コネクタ 25"/>
          <p:cNvCxnSpPr/>
          <p:nvPr userDrawn="1"/>
        </p:nvCxnSpPr>
        <p:spPr>
          <a:xfrm rot="5400000">
            <a:off x="323337" y="6642000"/>
            <a:ext cx="216000" cy="1588"/>
          </a:xfrm>
          <a:prstGeom prst="line">
            <a:avLst/>
          </a:prstGeom>
          <a:ln w="31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3" name="Picture 36" descr="16_9_logo位置0902w"/>
          <p:cNvPicPr>
            <a:picLocks noChangeAspect="1" noChangeArrowheads="1"/>
          </p:cNvPicPr>
          <p:nvPr userDrawn="1"/>
        </p:nvPicPr>
        <p:blipFill>
          <a:blip r:embed="rId2" cstate="print">
            <a:lum bright="-100000"/>
          </a:blip>
          <a:srcRect/>
          <a:stretch>
            <a:fillRect/>
          </a:stretch>
        </p:blipFill>
        <p:spPr bwMode="auto">
          <a:xfrm>
            <a:off x="7886700" y="190500"/>
            <a:ext cx="1054100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Rectangle 11"/>
          <p:cNvSpPr/>
          <p:nvPr userDrawn="1"/>
        </p:nvSpPr>
        <p:spPr>
          <a:xfrm>
            <a:off x="7812360" y="406847"/>
            <a:ext cx="1128440" cy="28803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en-GB" sz="1600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ddlePage_2_visu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正方形/長方形 16"/>
          <p:cNvSpPr/>
          <p:nvPr userDrawn="1"/>
        </p:nvSpPr>
        <p:spPr>
          <a:xfrm>
            <a:off x="0" y="0"/>
            <a:ext cx="9142412" cy="6858000"/>
          </a:xfrm>
          <a:prstGeom prst="rect">
            <a:avLst/>
          </a:prstGeom>
          <a:solidFill>
            <a:srgbClr val="000000">
              <a:alpha val="5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ja-JP" altLang="en-US" dirty="0"/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76000" y="396000"/>
            <a:ext cx="7164000" cy="720725"/>
          </a:xfrm>
          <a:prstGeom prst="rect">
            <a:avLst/>
          </a:prstGeom>
        </p:spPr>
        <p:txBody>
          <a:bodyPr lIns="0" tIns="0" rIns="0" bIns="0" anchor="b" anchorCtr="0"/>
          <a:lstStyle>
            <a:lvl1pPr>
              <a:defRPr baseline="0">
                <a:solidFill>
                  <a:srgbClr val="FFFFFF"/>
                </a:solidFill>
                <a:latin typeface="+mj-lt"/>
                <a:ea typeface="+mj-ea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6" name="コンテンツ プレースホルダ 2"/>
          <p:cNvSpPr>
            <a:spLocks noGrp="1"/>
          </p:cNvSpPr>
          <p:nvPr>
            <p:ph idx="1"/>
          </p:nvPr>
        </p:nvSpPr>
        <p:spPr>
          <a:xfrm>
            <a:off x="575999" y="1224000"/>
            <a:ext cx="8352000" cy="5040000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Tx/>
              <a:buNone/>
              <a:defRPr baseline="0">
                <a:solidFill>
                  <a:srgbClr val="FFFFFF"/>
                </a:solidFill>
                <a:latin typeface="+mn-lt"/>
                <a:ea typeface="+mn-ea"/>
              </a:defRPr>
            </a:lvl1pPr>
            <a:lvl2pPr>
              <a:lnSpc>
                <a:spcPts val="3400"/>
              </a:lnSpc>
              <a:spcBef>
                <a:spcPts val="0"/>
              </a:spcBef>
              <a:buFontTx/>
              <a:buNone/>
              <a:defRPr baseline="0">
                <a:solidFill>
                  <a:srgbClr val="FFFFFF"/>
                </a:solidFill>
                <a:latin typeface="+mn-lt"/>
                <a:ea typeface="+mn-ea"/>
              </a:defRPr>
            </a:lvl2pPr>
            <a:lvl3pPr>
              <a:buFont typeface="Arial" pitchFamily="34" charset="0"/>
              <a:buChar char="•"/>
              <a:defRPr/>
            </a:lvl3pPr>
            <a:lvl4pPr>
              <a:buFont typeface="Arial" pitchFamily="34" charset="0"/>
              <a:buChar char="•"/>
              <a:defRPr/>
            </a:lvl4pPr>
            <a:lvl5pPr>
              <a:buFont typeface="Arial" pitchFamily="34" charset="0"/>
              <a:buChar char="•"/>
              <a:defRPr/>
            </a:lvl5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</p:txBody>
      </p:sp>
      <p:sp>
        <p:nvSpPr>
          <p:cNvPr id="16" name="Rectangle 13"/>
          <p:cNvSpPr>
            <a:spLocks noChangeArrowheads="1"/>
          </p:cNvSpPr>
          <p:nvPr userDrawn="1"/>
        </p:nvSpPr>
        <p:spPr bwMode="auto">
          <a:xfrm>
            <a:off x="0" y="6426199"/>
            <a:ext cx="9144000" cy="431801"/>
          </a:xfrm>
          <a:prstGeom prst="rect">
            <a:avLst/>
          </a:prstGeom>
          <a:gradFill flip="none" rotWithShape="1">
            <a:gsLst>
              <a:gs pos="15000">
                <a:schemeClr val="tx1">
                  <a:alpha val="50000"/>
                </a:schemeClr>
              </a:gs>
              <a:gs pos="75000">
                <a:srgbClr val="FFFFFF">
                  <a:alpha val="0"/>
                </a:srgbClr>
              </a:gs>
            </a:gsLst>
            <a:lin ang="10800000" scaled="0"/>
            <a:tileRect/>
          </a:gradFill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r">
              <a:defRPr/>
            </a:pPr>
            <a:endParaRPr lang="ja-JP" altLang="en-US" dirty="0">
              <a:solidFill>
                <a:srgbClr val="CD0921"/>
              </a:solidFill>
              <a:latin typeface="Lucida Sans"/>
              <a:ea typeface="メイリオ"/>
              <a:cs typeface="Lucida Sans"/>
            </a:endParaRPr>
          </a:p>
        </p:txBody>
      </p:sp>
      <p:sp>
        <p:nvSpPr>
          <p:cNvPr id="10" name="Rectangle 1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260000" y="6534150"/>
            <a:ext cx="576000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>
              <a:defRPr kumimoji="1" sz="1000">
                <a:solidFill>
                  <a:schemeClr val="bg1"/>
                </a:solidFill>
                <a:latin typeface="+mn-lt"/>
                <a:ea typeface="メイリオ"/>
              </a:defRPr>
            </a:lvl1pPr>
          </a:lstStyle>
          <a:p>
            <a:pPr>
              <a:defRPr/>
            </a:pPr>
            <a:r>
              <a:rPr lang="en-US" altLang="ja-JP" dirty="0"/>
              <a:t>JVET-</a:t>
            </a:r>
            <a:r>
              <a:rPr lang="en-US" altLang="ja-JP" dirty="0" err="1"/>
              <a:t>Qxxxx</a:t>
            </a:r>
            <a:endParaRPr lang="en-US" altLang="ja-JP" dirty="0"/>
          </a:p>
        </p:txBody>
      </p:sp>
      <p:sp>
        <p:nvSpPr>
          <p:cNvPr id="11" name="Date Placeholder 10"/>
          <p:cNvSpPr>
            <a:spLocks noGrp="1" noChangeArrowheads="1"/>
          </p:cNvSpPr>
          <p:nvPr>
            <p:ph type="dt" sz="half" idx="2"/>
          </p:nvPr>
        </p:nvSpPr>
        <p:spPr>
          <a:xfrm>
            <a:off x="576000" y="6534150"/>
            <a:ext cx="648000" cy="215900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l">
              <a:defRPr kumimoji="1" sz="1000" b="0" i="0" baseline="0">
                <a:solidFill>
                  <a:schemeClr val="bg1"/>
                </a:solidFill>
                <a:latin typeface="+mn-lt"/>
                <a:ea typeface="HGP創英角ｺﾞｼｯｸUB" pitchFamily="50" charset="-128"/>
                <a:cs typeface="Arial"/>
              </a:defRPr>
            </a:lvl1pPr>
          </a:lstStyle>
          <a:p>
            <a:pPr>
              <a:defRPr/>
            </a:pPr>
            <a:fld id="{FECD3C8C-7A17-4828-B6C3-C609AC02B6B8}" type="datetime1">
              <a:rPr lang="ja-JP" altLang="en-US" smtClean="0"/>
              <a:pPr>
                <a:defRPr/>
              </a:pPr>
              <a:t>2019/12/31</a:t>
            </a:fld>
            <a:endParaRPr lang="en-US" altLang="ja-JP" dirty="0"/>
          </a:p>
        </p:txBody>
      </p:sp>
      <p:sp>
        <p:nvSpPr>
          <p:cNvPr id="12" name="Rectangle 12"/>
          <p:cNvSpPr>
            <a:spLocks noGrp="1" noChangeArrowheads="1"/>
          </p:cNvSpPr>
          <p:nvPr>
            <p:ph type="sldNum" sz="quarter" idx="4"/>
          </p:nvPr>
        </p:nvSpPr>
        <p:spPr>
          <a:xfrm>
            <a:off x="126000" y="6534150"/>
            <a:ext cx="252000" cy="215900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r">
              <a:defRPr kumimoji="1" sz="1000">
                <a:solidFill>
                  <a:schemeClr val="bg1"/>
                </a:solidFill>
                <a:latin typeface="+mn-lt"/>
                <a:ea typeface="メイリオ"/>
              </a:defRPr>
            </a:lvl1pPr>
          </a:lstStyle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‹#›</a:t>
            </a:fld>
            <a:endParaRPr lang="en-US" altLang="ja-JP" dirty="0"/>
          </a:p>
        </p:txBody>
      </p:sp>
      <p:cxnSp>
        <p:nvCxnSpPr>
          <p:cNvPr id="19" name="直線コネクタ 18"/>
          <p:cNvCxnSpPr/>
          <p:nvPr userDrawn="1"/>
        </p:nvCxnSpPr>
        <p:spPr>
          <a:xfrm rot="5400000">
            <a:off x="323337" y="6642000"/>
            <a:ext cx="216000" cy="1588"/>
          </a:xfrm>
          <a:prstGeom prst="line">
            <a:avLst/>
          </a:prstGeom>
          <a:ln w="31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3" name="Picture 36" descr="16_9_logo位置0902w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86700" y="190500"/>
            <a:ext cx="1054100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63" descr="english_naka_confidential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08963" y="6462713"/>
            <a:ext cx="935037" cy="395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Rectangle 13"/>
          <p:cNvSpPr/>
          <p:nvPr userDrawn="1"/>
        </p:nvSpPr>
        <p:spPr>
          <a:xfrm>
            <a:off x="7814140" y="406847"/>
            <a:ext cx="1199220" cy="288032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en-GB" sz="16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ddlePage_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正方形/長方形 3"/>
          <p:cNvSpPr/>
          <p:nvPr userDrawn="1"/>
        </p:nvSpPr>
        <p:spPr>
          <a:xfrm>
            <a:off x="0" y="0"/>
            <a:ext cx="9142413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ja-JP" altLang="en-US" dirty="0"/>
          </a:p>
        </p:txBody>
      </p:sp>
      <p:pic>
        <p:nvPicPr>
          <p:cNvPr id="5" name="Picture 36" descr="16_9_logo位置0902w"/>
          <p:cNvPicPr>
            <a:picLocks noChangeAspect="1" noChangeArrowheads="1"/>
          </p:cNvPicPr>
          <p:nvPr userDrawn="1"/>
        </p:nvPicPr>
        <p:blipFill>
          <a:blip r:embed="rId2" cstate="print">
            <a:lum bright="-100000"/>
          </a:blip>
          <a:srcRect/>
          <a:stretch>
            <a:fillRect/>
          </a:stretch>
        </p:blipFill>
        <p:spPr bwMode="auto">
          <a:xfrm>
            <a:off x="7886700" y="190500"/>
            <a:ext cx="1054100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 userDrawn="1"/>
        </p:nvSpPr>
        <p:spPr>
          <a:xfrm>
            <a:off x="7812360" y="406847"/>
            <a:ext cx="1128440" cy="28803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en-GB" sz="1600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正方形/長方形 2"/>
          <p:cNvSpPr/>
          <p:nvPr userDrawn="1"/>
        </p:nvSpPr>
        <p:spPr>
          <a:xfrm>
            <a:off x="0" y="0"/>
            <a:ext cx="9142413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ja-JP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st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4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pic>
        <p:nvPicPr>
          <p:cNvPr id="10" name="図 9" descr="mblogo_w.pdf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3600000" y="3114000"/>
            <a:ext cx="1944000" cy="659449"/>
          </a:xfrm>
          <a:prstGeom prst="rect">
            <a:avLst/>
          </a:prstGeom>
        </p:spPr>
      </p:pic>
      <p:sp>
        <p:nvSpPr>
          <p:cNvPr id="4" name="テキスト ボックス 3"/>
          <p:cNvSpPr txBox="1"/>
          <p:nvPr userDrawn="1"/>
        </p:nvSpPr>
        <p:spPr bwMode="white">
          <a:xfrm>
            <a:off x="359999" y="6011999"/>
            <a:ext cx="8424000" cy="685785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ctr">
              <a:lnSpc>
                <a:spcPts val="14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1000" b="0" i="0" dirty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メイリオ"/>
                <a:cs typeface="Arial"/>
              </a:rPr>
              <a:t>“SONY” is a registered trademark and/or trademark of Sony Corporation.</a:t>
            </a:r>
          </a:p>
          <a:p>
            <a:pPr algn="ctr">
              <a:lnSpc>
                <a:spcPts val="14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1000" b="0" i="0" dirty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メイリオ"/>
                <a:cs typeface="Arial"/>
              </a:rPr>
              <a:t>Names of Sony products and services are the registered trademarks and/or trademarks of Sony Corporation or its Group companies.</a:t>
            </a:r>
          </a:p>
          <a:p>
            <a:pPr algn="ctr">
              <a:lnSpc>
                <a:spcPts val="14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1000" b="0" i="0" dirty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メイリオ"/>
                <a:cs typeface="Arial"/>
              </a:rPr>
              <a:t>Other company names and product names are the registered trademarks and/or trademarks of the respective companies.</a:t>
            </a:r>
          </a:p>
        </p:txBody>
      </p:sp>
      <p:sp>
        <p:nvSpPr>
          <p:cNvPr id="6" name="Rectangle 5"/>
          <p:cNvSpPr/>
          <p:nvPr userDrawn="1"/>
        </p:nvSpPr>
        <p:spPr>
          <a:xfrm>
            <a:off x="3600000" y="3527153"/>
            <a:ext cx="1944000" cy="288032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en-GB" sz="1600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14325" y="417513"/>
            <a:ext cx="8372475" cy="798512"/>
          </a:xfrm>
          <a:prstGeom prst="rect">
            <a:avLst/>
          </a:prstGeom>
        </p:spPr>
        <p:txBody>
          <a:bodyPr/>
          <a:lstStyle>
            <a:lvl1pPr>
              <a:defRPr>
                <a:latin typeface="+mn-lt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xfrm>
            <a:off x="6581775" y="6542088"/>
            <a:ext cx="2133600" cy="187325"/>
          </a:xfrm>
          <a:prstGeom prst="rect">
            <a:avLst/>
          </a:prstGeom>
          <a:ln/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>
              <a:defRPr/>
            </a:pPr>
            <a:fld id="{3A7D8E13-587F-4043-AD86-D4716C173C01}" type="datetime1">
              <a:rPr lang="ja-JP" altLang="en-US" smtClean="0"/>
              <a:pPr>
                <a:defRPr/>
              </a:pPr>
              <a:t>2019/12/31</a:t>
            </a:fld>
            <a:endParaRPr lang="en-US" altLang="ja-JP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xfrm>
            <a:off x="314325" y="6540500"/>
            <a:ext cx="6267450" cy="187325"/>
          </a:xfrm>
          <a:prstGeom prst="rect">
            <a:avLst/>
          </a:prstGeom>
          <a:ln/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en-US" altLang="ja-JP" dirty="0"/>
              <a:t>JVET-</a:t>
            </a:r>
            <a:r>
              <a:rPr lang="en-US" altLang="ja-JP" dirty="0" err="1"/>
              <a:t>Qxxxx</a:t>
            </a:r>
            <a:endParaRPr lang="en-US" altLang="ja-JP" dirty="0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358188" y="6542088"/>
            <a:ext cx="641350" cy="187325"/>
          </a:xfrm>
          <a:prstGeom prst="rect">
            <a:avLst/>
          </a:prstGeom>
          <a:ln/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fld id="{893FB7ED-E398-470A-A047-E362B4515958}" type="slidenum">
              <a:rPr lang="ja-JP" altLang="en-US" smtClean="0"/>
              <a:pPr>
                <a:defRPr/>
              </a:pPr>
              <a:t>‹#›</a:t>
            </a:fld>
            <a:endParaRPr lang="en-US" altLang="ja-JP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図 23" descr="GBM_top_4-3.jpg"/>
          <p:cNvPicPr>
            <a:picLocks noChangeAspect="1"/>
          </p:cNvPicPr>
          <p:nvPr userDrawn="1"/>
        </p:nvPicPr>
        <p:blipFill>
          <a:blip r:embed="rId9" cstate="print">
            <a:lum/>
          </a:blip>
          <a:srcRect r="287" b="377"/>
          <a:stretch>
            <a:fillRect/>
          </a:stretch>
        </p:blipFill>
        <p:spPr bwMode="auto">
          <a:xfrm>
            <a:off x="-6350" y="0"/>
            <a:ext cx="9153525" cy="686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050" r:id="rId1"/>
    <p:sldLayoutId id="2147484051" r:id="rId2"/>
    <p:sldLayoutId id="2147484052" r:id="rId3"/>
    <p:sldLayoutId id="2147484053" r:id="rId4"/>
    <p:sldLayoutId id="2147484054" r:id="rId5"/>
    <p:sldLayoutId id="2147484035" r:id="rId6"/>
    <p:sldLayoutId id="2147484055" r:id="rId7"/>
  </p:sldLayoutIdLst>
  <p:hf hdr="0"/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+mj-lt"/>
          <a:ea typeface="+mj-ea"/>
          <a:cs typeface="HGP創英角ｺﾞｼｯｸUB" pitchFamily="50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  <a:cs typeface="HGP創英角ｺﾞｼｯｸUB" pitchFamily="50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  <a:cs typeface="HGP創英角ｺﾞｼｯｸUB" pitchFamily="50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  <a:cs typeface="HGP創英角ｺﾞｼｯｸUB" pitchFamily="50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  <a:cs typeface="HGP創英角ｺﾞｼｯｸUB" pitchFamily="50" charset="-128"/>
        </a:defRPr>
      </a:lvl5pPr>
      <a:lvl6pPr marL="4572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6pPr>
      <a:lvl7pPr marL="9144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7pPr>
      <a:lvl8pPr marL="13716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8pPr>
      <a:lvl9pPr marL="18288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2800">
          <a:solidFill>
            <a:schemeClr val="bg1"/>
          </a:solidFill>
          <a:latin typeface="+mn-lt"/>
          <a:ea typeface="+mn-ea"/>
          <a:cs typeface="HGP創英角ｺﾞｼｯｸUB" pitchFamily="50" charset="-128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2400">
          <a:solidFill>
            <a:schemeClr val="bg1"/>
          </a:solidFill>
          <a:latin typeface="+mn-lt"/>
          <a:ea typeface="+mn-ea"/>
          <a:cs typeface="HGP創英角ｺﾞｼｯｸUB" pitchFamily="50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2400">
          <a:solidFill>
            <a:schemeClr val="tx1"/>
          </a:solidFill>
          <a:latin typeface="+mn-lt"/>
          <a:ea typeface="+mn-ea"/>
          <a:cs typeface="HGP創英角ｺﾞｼｯｸUB" pitchFamily="50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2000">
          <a:solidFill>
            <a:schemeClr val="tx1"/>
          </a:solidFill>
          <a:latin typeface="+mn-lt"/>
          <a:ea typeface="+mn-ea"/>
          <a:cs typeface="HGP創英角ｺﾞｼｯｸUB" pitchFamily="50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2000">
          <a:solidFill>
            <a:schemeClr val="tx1"/>
          </a:solidFill>
          <a:latin typeface="+mn-lt"/>
          <a:ea typeface="+mn-ea"/>
          <a:cs typeface="HGP創英角ｺﾞｼｯｸUB" pitchFamily="50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7" Type="http://schemas.openxmlformats.org/officeDocument/2006/relationships/image" Target="../media/image12.emf"/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emf"/><Relationship Id="rId5" Type="http://schemas.openxmlformats.org/officeDocument/2006/relationships/image" Target="../media/image10.emf"/><Relationship Id="rId4" Type="http://schemas.openxmlformats.org/officeDocument/2006/relationships/image" Target="../media/image9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タイトル 9"/>
          <p:cNvSpPr>
            <a:spLocks noGrp="1"/>
          </p:cNvSpPr>
          <p:nvPr>
            <p:ph type="ctrTitle"/>
          </p:nvPr>
        </p:nvSpPr>
        <p:spPr>
          <a:xfrm>
            <a:off x="720000" y="1427018"/>
            <a:ext cx="7963142" cy="1415612"/>
          </a:xfrm>
        </p:spPr>
        <p:txBody>
          <a:bodyPr/>
          <a:lstStyle/>
          <a:p>
            <a:pPr algn="ctr">
              <a:tabLst>
                <a:tab pos="1433513" algn="l"/>
              </a:tabLst>
            </a:pPr>
            <a:r>
              <a:rPr lang="en-GB" sz="2800" b="1" dirty="0"/>
              <a:t>CE3-related:</a:t>
            </a:r>
            <a:br>
              <a:rPr lang="en-GB" sz="2800" b="1" dirty="0"/>
            </a:br>
            <a:r>
              <a:rPr lang="en-GB" sz="2800" b="1" dirty="0"/>
              <a:t>Modified Rice Parameter Derivation</a:t>
            </a:r>
            <a:br>
              <a:rPr lang="en-GB" sz="2800" b="1" dirty="0"/>
            </a:br>
            <a:r>
              <a:rPr lang="en-GB" sz="2800" b="1" dirty="0"/>
              <a:t>for TS Blocks</a:t>
            </a:r>
            <a:endParaRPr lang="ja-JP" altLang="en-US" sz="2400" dirty="0"/>
          </a:p>
        </p:txBody>
      </p:sp>
      <p:sp>
        <p:nvSpPr>
          <p:cNvPr id="6" name="サブタイトル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dirty="0"/>
              <a:t>JVET-Q0439</a:t>
            </a:r>
            <a:endParaRPr kumimoji="1" lang="ja-JP" altLang="en-US" dirty="0"/>
          </a:p>
        </p:txBody>
      </p:sp>
      <p:sp>
        <p:nvSpPr>
          <p:cNvPr id="12" name="テキスト プレースホルダ 11"/>
          <p:cNvSpPr>
            <a:spLocks noGrp="1"/>
          </p:cNvSpPr>
          <p:nvPr>
            <p:ph type="body" sz="quarter" idx="10"/>
          </p:nvPr>
        </p:nvSpPr>
        <p:spPr>
          <a:xfrm>
            <a:off x="720000" y="4319999"/>
            <a:ext cx="7704000" cy="966375"/>
          </a:xfrm>
        </p:spPr>
        <p:txBody>
          <a:bodyPr/>
          <a:lstStyle/>
          <a:p>
            <a:pPr>
              <a:spcAft>
                <a:spcPct val="0"/>
              </a:spcAft>
            </a:pPr>
            <a:r>
              <a:rPr lang="en-US" altLang="ja-JP" dirty="0">
                <a:latin typeface="Arial" charset="0"/>
              </a:rPr>
              <a:t>Advanced Technology Team</a:t>
            </a:r>
          </a:p>
          <a:p>
            <a:pPr>
              <a:spcAft>
                <a:spcPct val="0"/>
              </a:spcAft>
            </a:pPr>
            <a:r>
              <a:rPr lang="en-US" altLang="ja-JP" dirty="0">
                <a:latin typeface="Arial" charset="0"/>
              </a:rPr>
              <a:t>European Professional Engineering</a:t>
            </a:r>
          </a:p>
          <a:p>
            <a:pPr>
              <a:spcAft>
                <a:spcPct val="0"/>
              </a:spcAft>
            </a:pPr>
            <a:r>
              <a:rPr lang="en-US" altLang="ja-JP" dirty="0">
                <a:latin typeface="Arial" charset="0"/>
              </a:rPr>
              <a:t>Sony Europe BV.</a:t>
            </a:r>
          </a:p>
          <a:p>
            <a:pPr>
              <a:spcAft>
                <a:spcPct val="0"/>
              </a:spcAft>
            </a:pPr>
            <a:r>
              <a:rPr lang="en-US" altLang="ja-JP" dirty="0">
                <a:latin typeface="Arial" charset="0"/>
              </a:rPr>
              <a:t>Karl Sharman / Steve Keating</a:t>
            </a:r>
          </a:p>
        </p:txBody>
      </p:sp>
      <p:sp>
        <p:nvSpPr>
          <p:cNvPr id="13" name="テキスト プレースホルダ 1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ja-JP" dirty="0">
                <a:latin typeface="Arial" charset="0"/>
              </a:rPr>
              <a:t>Sony Corp.</a:t>
            </a:r>
          </a:p>
        </p:txBody>
      </p:sp>
    </p:spTree>
    <p:extLst>
      <p:ext uri="{BB962C8B-B14F-4D97-AF65-F5344CB8AC3E}">
        <p14:creationId xmlns:p14="http://schemas.microsoft.com/office/powerpoint/2010/main" val="6599257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Introduction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sz="800" dirty="0"/>
          </a:p>
          <a:p>
            <a:r>
              <a:rPr lang="en-GB" sz="1800" dirty="0"/>
              <a:t>In CE3-1.1c the Rice parameter for TS blocks is derived from the sum of </a:t>
            </a:r>
            <a:br>
              <a:rPr lang="en-GB" sz="1800" dirty="0"/>
            </a:br>
            <a:r>
              <a:rPr lang="en-GB" sz="1800" dirty="0"/>
              <a:t>two previous coefficients:</a:t>
            </a:r>
          </a:p>
          <a:p>
            <a:endParaRPr lang="en-GB" sz="1800" dirty="0"/>
          </a:p>
          <a:p>
            <a:endParaRPr lang="en-GB" sz="16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/>
              <a:t>JVET-Q0439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2019/12/31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2</a:t>
            </a:fld>
            <a:endParaRPr lang="en-US" altLang="ja-JP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3768" y="2204864"/>
            <a:ext cx="1389375" cy="138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77114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214B84-02CF-47DF-B6EB-E3596D01A7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Proposal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6C6ACA6-D9A0-4667-9BC5-10A711BA289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Performance can be improved by using 2*MAX instead of the sum:</a:t>
            </a:r>
          </a:p>
          <a:p>
            <a:pPr lvl="1"/>
            <a:endParaRPr lang="en-GB" sz="1400" dirty="0"/>
          </a:p>
          <a:p>
            <a:pPr lvl="1"/>
            <a:endParaRPr lang="en-GB" sz="1400" dirty="0"/>
          </a:p>
          <a:p>
            <a:pPr lvl="1"/>
            <a:endParaRPr lang="en-GB" sz="1400" dirty="0"/>
          </a:p>
          <a:p>
            <a:pPr lvl="1"/>
            <a:endParaRPr lang="en-GB" sz="1400" dirty="0"/>
          </a:p>
          <a:p>
            <a:pPr lvl="1"/>
            <a:endParaRPr lang="en-GB" sz="1400" dirty="0"/>
          </a:p>
          <a:p>
            <a:r>
              <a:rPr lang="en-GB" dirty="0"/>
              <a:t>Some additional gain can be obtained by using two previous coefficients in the top row and left column, e.g.:</a:t>
            </a:r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r>
              <a:rPr lang="en-GB" sz="1600" dirty="0"/>
              <a:t>A negligible additional gain can be obtained by leaving the default of 1 for the top left sample (instead of changing to 0, as in CE3-1.1c)</a:t>
            </a:r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A5D129F-1650-4EE5-A977-D74CA0E91C1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/>
              <a:t>JVET-Q0439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A7624B8-5CB5-4589-8378-783795B810B2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2019/12/31</a:t>
            </a:fld>
            <a:endParaRPr lang="en-US" altLang="ja-JP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17C3A64-BEDC-4080-984A-EAFB6D7A5AD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3</a:t>
            </a:fld>
            <a:endParaRPr lang="en-US" altLang="ja-JP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5816" y="1628800"/>
            <a:ext cx="1389375" cy="13884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11760" y="3717032"/>
            <a:ext cx="3580313" cy="138840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411760" y="5175527"/>
            <a:ext cx="125386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dirty="0"/>
              <a:t>CE3-1.1c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644008" y="5175527"/>
            <a:ext cx="119776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dirty="0"/>
              <a:t>Proposal</a:t>
            </a:r>
          </a:p>
        </p:txBody>
      </p:sp>
    </p:spTree>
    <p:extLst>
      <p:ext uri="{BB962C8B-B14F-4D97-AF65-F5344CB8AC3E}">
        <p14:creationId xmlns:p14="http://schemas.microsoft.com/office/powerpoint/2010/main" val="35318527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407DD0-9D68-4583-983A-7B14D3B599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Results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100A53D-50B6-46B2-B675-70C0229413C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                        Lossless		low QP		        CTC</a:t>
            </a:r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r>
              <a:rPr lang="en-GB" dirty="0"/>
              <a:t>Proposal</a:t>
            </a:r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r>
              <a:rPr lang="en-GB" dirty="0"/>
              <a:t>CE3-1.1c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C720D42-E7CF-4F1C-B0F7-C660480B48F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/>
              <a:t>JVET-Q0439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56137C5-1874-4319-A2C8-EC6FA4339B80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2019/12/31</a:t>
            </a:fld>
            <a:endParaRPr lang="en-US" altLang="ja-JP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D34F59C-7D0F-44C1-83A6-A0050CF8C96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4</a:t>
            </a:fld>
            <a:endParaRPr lang="en-US" altLang="ja-JP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77B1AB5-87CF-46C4-A381-522CDECE3289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1772816"/>
            <a:ext cx="1718945" cy="1447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0B259F7-2329-4356-BAEA-1DD78F68EE2D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1999" y="1772816"/>
            <a:ext cx="1718945" cy="1447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B8F46B94-B5A3-4521-99DF-574D1158CF2B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4063" y="1738536"/>
            <a:ext cx="1718945" cy="1447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D35EFC8E-7E25-4FB0-830B-F30A64C03A0E}"/>
              </a:ext>
            </a:extLst>
          </p:cNvPr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3744000"/>
            <a:ext cx="1718945" cy="1447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9A4ACA2A-EA65-4F9A-9997-55B674995C08}"/>
              </a:ext>
            </a:extLst>
          </p:cNvPr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1998" y="3744000"/>
            <a:ext cx="1718945" cy="1447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1D9654A7-22C9-4196-934A-FEFF724C2E95}"/>
              </a:ext>
            </a:extLst>
          </p:cNvPr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4062" y="3744000"/>
            <a:ext cx="1718945" cy="14478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91802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B99696-785A-4B7A-ADC7-B877EDD3A0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Conclusion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04A504-63EE-4D61-8B3F-CB6D3B1AE79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By changing an adder to a max function the performance of CE3-1.1c can be improved</a:t>
            </a:r>
          </a:p>
          <a:p>
            <a:endParaRPr lang="en-GB" dirty="0"/>
          </a:p>
          <a:p>
            <a:r>
              <a:rPr lang="en-GB" dirty="0"/>
              <a:t>Using two coefficients in the top row and left column gives some additional gain</a:t>
            </a:r>
          </a:p>
          <a:p>
            <a:endParaRPr lang="en-GB" dirty="0"/>
          </a:p>
          <a:p>
            <a:r>
              <a:rPr lang="en-GB" dirty="0"/>
              <a:t>Leaving the default as 1 gives a minor additional gain.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1FEF647-01EB-4B5C-8BC9-4E4FE3F2FF3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/>
              <a:t>JVET-Q0439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32ECE8B-DA44-4E78-ACBA-7131A8B8AD46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2019/12/31</a:t>
            </a:fld>
            <a:endParaRPr lang="en-US" altLang="ja-JP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9F9F3E0-11E0-4243-9688-1384EA1DB9F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5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20705631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407DD0-9D68-4583-983A-7B14D3B599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Additional results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100A53D-50B6-46B2-B675-70C0229413C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Breakdown of lossless results (all intra)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C720D42-E7CF-4F1C-B0F7-C660480B48F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/>
              <a:t>JVET-Q0439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56137C5-1874-4319-A2C8-EC6FA4339B80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2019/12/31</a:t>
            </a:fld>
            <a:endParaRPr lang="en-US" altLang="ja-JP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D34F59C-7D0F-44C1-83A6-A0050CF8C96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6</a:t>
            </a:fld>
            <a:endParaRPr lang="en-US" altLang="ja-JP" dirty="0"/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116BD636-BF24-4D1F-8F04-C62B7FFF540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3278376"/>
              </p:ext>
            </p:extLst>
          </p:nvPr>
        </p:nvGraphicFramePr>
        <p:xfrm>
          <a:off x="602599" y="2060848"/>
          <a:ext cx="7965400" cy="3573153"/>
        </p:xfrm>
        <a:graphic>
          <a:graphicData uri="http://schemas.openxmlformats.org/drawingml/2006/table">
            <a:tbl>
              <a:tblPr firstRow="1" firstCol="1" bandRow="1">
                <a:tableStyleId>{21E4AEA4-8DFA-4A89-87EB-49C32662AFE0}</a:tableStyleId>
              </a:tblPr>
              <a:tblGrid>
                <a:gridCol w="1593080">
                  <a:extLst>
                    <a:ext uri="{9D8B030D-6E8A-4147-A177-3AD203B41FA5}">
                      <a16:colId xmlns:a16="http://schemas.microsoft.com/office/drawing/2014/main" val="250303844"/>
                    </a:ext>
                  </a:extLst>
                </a:gridCol>
                <a:gridCol w="1593080">
                  <a:extLst>
                    <a:ext uri="{9D8B030D-6E8A-4147-A177-3AD203B41FA5}">
                      <a16:colId xmlns:a16="http://schemas.microsoft.com/office/drawing/2014/main" val="479766636"/>
                    </a:ext>
                  </a:extLst>
                </a:gridCol>
                <a:gridCol w="1593080">
                  <a:extLst>
                    <a:ext uri="{9D8B030D-6E8A-4147-A177-3AD203B41FA5}">
                      <a16:colId xmlns:a16="http://schemas.microsoft.com/office/drawing/2014/main" val="1953790419"/>
                    </a:ext>
                  </a:extLst>
                </a:gridCol>
                <a:gridCol w="1593080">
                  <a:extLst>
                    <a:ext uri="{9D8B030D-6E8A-4147-A177-3AD203B41FA5}">
                      <a16:colId xmlns:a16="http://schemas.microsoft.com/office/drawing/2014/main" val="1688183729"/>
                    </a:ext>
                  </a:extLst>
                </a:gridCol>
                <a:gridCol w="1593080">
                  <a:extLst>
                    <a:ext uri="{9D8B030D-6E8A-4147-A177-3AD203B41FA5}">
                      <a16:colId xmlns:a16="http://schemas.microsoft.com/office/drawing/2014/main" val="2983500993"/>
                    </a:ext>
                  </a:extLst>
                </a:gridCol>
              </a:tblGrid>
              <a:tr h="1099431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</a:rPr>
                        <a:t>Method:</a:t>
                      </a:r>
                      <a:endParaRPr lang="en-GB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CE3-1.1c</a:t>
                      </a:r>
                      <a:endParaRPr lang="en-GB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</a:rPr>
                        <a:t>+ Changing sum to 2*Max</a:t>
                      </a:r>
                      <a:endParaRPr lang="en-GB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+ Changing to using two samples on top row and left column</a:t>
                      </a:r>
                      <a:endParaRPr lang="en-GB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+ Using default of 1 for top left position</a:t>
                      </a:r>
                      <a:endParaRPr lang="en-GB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049955559"/>
                  </a:ext>
                </a:extLst>
              </a:tr>
              <a:tr h="274858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Class A1</a:t>
                      </a:r>
                      <a:endParaRPr lang="en-GB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-4.45%</a:t>
                      </a:r>
                      <a:endParaRPr lang="en-GB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-5.16%</a:t>
                      </a:r>
                      <a:endParaRPr lang="en-GB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-5.54%</a:t>
                      </a:r>
                      <a:endParaRPr lang="en-GB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-5.59%</a:t>
                      </a:r>
                      <a:endParaRPr lang="en-GB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369164360"/>
                  </a:ext>
                </a:extLst>
              </a:tr>
              <a:tr h="274858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Class A2</a:t>
                      </a:r>
                      <a:endParaRPr lang="en-GB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-8.73%</a:t>
                      </a:r>
                      <a:endParaRPr lang="en-GB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-9.88%</a:t>
                      </a:r>
                      <a:endParaRPr lang="en-GB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-10.51%</a:t>
                      </a:r>
                      <a:endParaRPr lang="en-GB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-10.72%</a:t>
                      </a:r>
                      <a:endParaRPr lang="en-GB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745804493"/>
                  </a:ext>
                </a:extLst>
              </a:tr>
              <a:tr h="274858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Class B</a:t>
                      </a:r>
                      <a:endParaRPr lang="en-GB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-3.72%</a:t>
                      </a:r>
                      <a:endParaRPr lang="en-GB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-4.04%</a:t>
                      </a:r>
                      <a:endParaRPr lang="en-GB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-4.18%</a:t>
                      </a:r>
                      <a:endParaRPr lang="en-GB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-4.18%</a:t>
                      </a:r>
                      <a:endParaRPr lang="en-GB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60619666"/>
                  </a:ext>
                </a:extLst>
              </a:tr>
              <a:tr h="274858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Class C</a:t>
                      </a:r>
                      <a:endParaRPr lang="en-GB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-4.93%</a:t>
                      </a:r>
                      <a:endParaRPr lang="en-GB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-5.18%</a:t>
                      </a:r>
                      <a:endParaRPr lang="en-GB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-5.30%</a:t>
                      </a:r>
                      <a:endParaRPr lang="en-GB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-5.29%</a:t>
                      </a:r>
                      <a:endParaRPr lang="en-GB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921270"/>
                  </a:ext>
                </a:extLst>
              </a:tr>
              <a:tr h="274858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Class E</a:t>
                      </a:r>
                      <a:endParaRPr lang="en-GB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-4.60%</a:t>
                      </a:r>
                      <a:endParaRPr lang="en-GB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-4.34%</a:t>
                      </a:r>
                      <a:endParaRPr lang="en-GB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-4.28%</a:t>
                      </a:r>
                      <a:endParaRPr lang="en-GB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-4.23%</a:t>
                      </a:r>
                      <a:endParaRPr lang="en-GB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774658474"/>
                  </a:ext>
                </a:extLst>
              </a:tr>
              <a:tr h="274858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Overall</a:t>
                      </a:r>
                      <a:endParaRPr lang="en-GB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</a:rPr>
                        <a:t>-5.09%</a:t>
                      </a:r>
                      <a:endParaRPr lang="en-GB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</a:rPr>
                        <a:t>-5.50%</a:t>
                      </a:r>
                      <a:endParaRPr lang="en-GB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</a:rPr>
                        <a:t>-5.73%</a:t>
                      </a:r>
                      <a:endParaRPr lang="en-GB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</a:rPr>
                        <a:t>-5.76%</a:t>
                      </a:r>
                      <a:endParaRPr lang="en-GB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7627691"/>
                  </a:ext>
                </a:extLst>
              </a:tr>
              <a:tr h="274858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Class D</a:t>
                      </a:r>
                      <a:endParaRPr lang="en-GB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-5.54%</a:t>
                      </a:r>
                      <a:endParaRPr lang="en-GB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-5.88%</a:t>
                      </a:r>
                      <a:endParaRPr lang="en-GB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</a:rPr>
                        <a:t>-6.00%</a:t>
                      </a:r>
                      <a:endParaRPr lang="en-GB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</a:rPr>
                        <a:t>-6.01%</a:t>
                      </a:r>
                      <a:endParaRPr lang="en-GB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136412972"/>
                  </a:ext>
                </a:extLst>
              </a:tr>
              <a:tr h="274858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Class F</a:t>
                      </a:r>
                      <a:endParaRPr lang="en-GB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-5.14%</a:t>
                      </a:r>
                      <a:endParaRPr lang="en-GB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-5.30%</a:t>
                      </a:r>
                      <a:endParaRPr lang="en-GB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-5.30%</a:t>
                      </a:r>
                      <a:endParaRPr lang="en-GB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-5.30%</a:t>
                      </a:r>
                      <a:endParaRPr lang="en-GB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52489062"/>
                  </a:ext>
                </a:extLst>
              </a:tr>
              <a:tr h="274858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Class TGM</a:t>
                      </a:r>
                      <a:endParaRPr lang="en-GB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-8.12%</a:t>
                      </a:r>
                      <a:endParaRPr lang="en-GB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-8.82%</a:t>
                      </a:r>
                      <a:endParaRPr lang="en-GB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-9.01%</a:t>
                      </a:r>
                      <a:endParaRPr lang="en-GB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</a:rPr>
                        <a:t>-9.13%</a:t>
                      </a:r>
                      <a:endParaRPr lang="en-GB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56044483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855974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96254551"/>
      </p:ext>
    </p:extLst>
  </p:cSld>
  <p:clrMapOvr>
    <a:masterClrMapping/>
  </p:clrMapOvr>
</p:sld>
</file>

<file path=ppt/theme/theme1.xml><?xml version="1.0" encoding="utf-8"?>
<a:theme xmlns:a="http://schemas.openxmlformats.org/drawingml/2006/main" name="GBM_Master">
  <a:themeElements>
    <a:clrScheme name="標準デザイン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Arial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/>
      </a:spPr>
      <a:bodyPr rtlCol="0" anchor="ctr"/>
      <a:lstStyle>
        <a:defPPr algn="ctr">
          <a:defRPr kumimoji="1" sz="1600" dirty="0" err="1" smtClean="0"/>
        </a:defPPr>
      </a:lstStyle>
      <a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a:style>
    </a:spDef>
  </a:objectDefaults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331</Words>
  <Application>Microsoft Office PowerPoint</Application>
  <PresentationFormat>On-screen Show (4:3)</PresentationFormat>
  <Paragraphs>114</Paragraphs>
  <Slides>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HGP創英角ｺﾞｼｯｸUB</vt:lpstr>
      <vt:lpstr>Arial</vt:lpstr>
      <vt:lpstr>Lucida Sans</vt:lpstr>
      <vt:lpstr>Times New Roman</vt:lpstr>
      <vt:lpstr>GBM_Master</vt:lpstr>
      <vt:lpstr>CE3-related: Modified Rice Parameter Derivation for TS Blocks</vt:lpstr>
      <vt:lpstr>Introduction</vt:lpstr>
      <vt:lpstr>Proposal</vt:lpstr>
      <vt:lpstr>Results</vt:lpstr>
      <vt:lpstr>Conclusion</vt:lpstr>
      <vt:lpstr>Additional results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2013-10-18T14:36:38Z</dcterms:created>
  <dcterms:modified xsi:type="dcterms:W3CDTF">2019-12-31T15:17:39Z</dcterms:modified>
</cp:coreProperties>
</file>