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2" r:id="rId3"/>
    <p:sldId id="290" r:id="rId4"/>
    <p:sldId id="286" r:id="rId5"/>
    <p:sldId id="291" r:id="rId6"/>
    <p:sldId id="277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51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40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2020/1/10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2020/1/10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GB" b="1" dirty="0"/>
              <a:t>AHG11: picture/slice level deblocking control flag for IBC</a:t>
            </a:r>
            <a:br>
              <a:rPr lang="en-CA" b="1" dirty="0"/>
            </a:br>
            <a:r>
              <a:rPr lang="en-US" altLang="zh-CN" b="1" dirty="0"/>
              <a:t>(JVET-Q0427)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u="sng" dirty="0"/>
              <a:t>X. Xu</a:t>
            </a:r>
            <a:r>
              <a:rPr lang="en-US" dirty="0"/>
              <a:t>, G. Li, X. Li, S. Liu (Tencent)</a:t>
            </a:r>
          </a:p>
          <a:p>
            <a:pPr>
              <a:defRPr/>
            </a:pPr>
            <a:r>
              <a:rPr lang="en-US" dirty="0"/>
              <a:t>2020</a:t>
            </a:r>
            <a:r>
              <a:rPr lang="en-US" altLang="zh-CN" dirty="0"/>
              <a:t>/01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Summary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Currently in VVC CD text/VTM-7.0, IBC deblocking behaves in a similar way as in inter MC:</a:t>
            </a:r>
          </a:p>
          <a:p>
            <a:pPr lvl="1"/>
            <a:r>
              <a:rPr lang="en-US" altLang="zh-CN" sz="2400" dirty="0"/>
              <a:t>If either side is intra coded, BS=2</a:t>
            </a:r>
          </a:p>
          <a:p>
            <a:pPr lvl="1"/>
            <a:r>
              <a:rPr lang="en-US" altLang="zh-CN" sz="2400" dirty="0"/>
              <a:t>Else, if both sides are IBC coded and </a:t>
            </a:r>
          </a:p>
          <a:p>
            <a:pPr lvl="2"/>
            <a:r>
              <a:rPr lang="en-US" altLang="zh-CN" sz="2000" dirty="0"/>
              <a:t>BV difference &lt;=1, BS=0</a:t>
            </a:r>
          </a:p>
          <a:p>
            <a:pPr lvl="2"/>
            <a:r>
              <a:rPr lang="en-US" altLang="zh-CN" sz="2000" dirty="0"/>
              <a:t>BV difference &gt; 1, BS=1</a:t>
            </a:r>
          </a:p>
          <a:p>
            <a:pPr lvl="1"/>
            <a:r>
              <a:rPr lang="en-US" altLang="zh-CN" sz="2400" dirty="0"/>
              <a:t>Else, if one side is IBC coded and the other is not, BS=1</a:t>
            </a:r>
          </a:p>
          <a:p>
            <a:pPr lvl="1"/>
            <a:r>
              <a:rPr lang="en-US" altLang="zh-CN" sz="2400" dirty="0"/>
              <a:t>Else, … (inter BS decisions)</a:t>
            </a:r>
          </a:p>
          <a:p>
            <a:r>
              <a:rPr lang="en-US" altLang="zh-CN" sz="2800" dirty="0"/>
              <a:t>It was argued that </a:t>
            </a:r>
            <a:r>
              <a:rPr lang="en-GB" altLang="zh-CN" sz="2800" dirty="0"/>
              <a:t>the</a:t>
            </a:r>
            <a:r>
              <a:rPr lang="zh-CN" altLang="en-US" sz="2800" dirty="0"/>
              <a:t> </a:t>
            </a:r>
            <a:r>
              <a:rPr lang="en-GB" altLang="zh-CN" sz="2800" dirty="0"/>
              <a:t>use</a:t>
            </a:r>
            <a:r>
              <a:rPr lang="zh-CN" altLang="en-US" sz="2800" dirty="0"/>
              <a:t> </a:t>
            </a:r>
            <a:r>
              <a:rPr lang="en-GB" altLang="zh-CN" sz="2800" dirty="0"/>
              <a:t>of</a:t>
            </a:r>
            <a:r>
              <a:rPr lang="zh-CN" altLang="en-US" sz="2800" dirty="0"/>
              <a:t> </a:t>
            </a:r>
            <a:r>
              <a:rPr lang="en-US" altLang="zh-CN" sz="2800" dirty="0"/>
              <a:t>deblocking for IBC is content dependent (good to turn off in some cases)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a picture/slice level flag is proposed to control the use of deblocking for IBC</a:t>
            </a:r>
            <a:endParaRPr lang="en-US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9EFF8-478C-43C3-B723-3D4F74F62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  <a:endParaRPr lang="en-GB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36140B-C124-4C95-B5CD-85EB69590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usage of IBC deblocking is content dependent, no universal solution is available</a:t>
            </a:r>
          </a:p>
          <a:p>
            <a:pPr lvl="1"/>
            <a:r>
              <a:rPr lang="en-US" sz="2400" dirty="0"/>
              <a:t>For some content (such as some natural content), IBC works and deblocking is necessary to smooth out blocking artifacts at the boundary</a:t>
            </a:r>
          </a:p>
          <a:p>
            <a:pPr lvl="1"/>
            <a:r>
              <a:rPr lang="en-US" sz="2400" dirty="0"/>
              <a:t>For some content (such as screen content, low QP), deblocking may undesirably remove existing sharp edges at the boundary</a:t>
            </a:r>
          </a:p>
          <a:p>
            <a:r>
              <a:rPr lang="en-US" sz="2800" dirty="0"/>
              <a:t>The benefits of disabling IBC deblocking were previously discussed in JVET-P0611/JVET-M0336, no consensus reached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196660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Solutions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The suggested change is to add a high level control flag such that the encoder can optionally turned off deblocking filter for IBC, if that can help improve the visual quality</a:t>
            </a:r>
          </a:p>
          <a:p>
            <a:r>
              <a:rPr lang="en-US" altLang="zh-CN" sz="2800" dirty="0">
                <a:ea typeface="宋体" panose="02010600030101010101" pitchFamily="2" charset="-122"/>
              </a:rPr>
              <a:t>In this contribution, various solutions are proposed based on the above:</a:t>
            </a: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Picture or slice level control flag</a:t>
            </a:r>
            <a:endParaRPr lang="en-US" altLang="zh-CN" dirty="0">
              <a:ea typeface="宋体" panose="02010600030101010101" pitchFamily="2" charset="-122"/>
            </a:endParaRPr>
          </a:p>
          <a:p>
            <a:pPr lvl="1"/>
            <a:r>
              <a:rPr lang="en-US" altLang="zh-CN" sz="2400" dirty="0">
                <a:ea typeface="宋体" panose="02010600030101010101" pitchFamily="2" charset="-122"/>
              </a:rPr>
              <a:t>Turn off deblocking for IBC if either or both sides are coded in IBC mode 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651892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Solutions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pPr lvl="0"/>
            <a:r>
              <a:rPr lang="en-US" sz="2800" dirty="0"/>
              <a:t>Solution 1.1: a picture level flag to turn off IBC deblocking filter, turn off deblocking filter when either side of the edge is coded in IBC mode</a:t>
            </a:r>
            <a:endParaRPr lang="en-GB" sz="2800" dirty="0"/>
          </a:p>
          <a:p>
            <a:pPr lvl="0"/>
            <a:r>
              <a:rPr lang="en-US" sz="2800" dirty="0"/>
              <a:t>Solution 1.2: a picture level flag to turn off IBC deblocking filter, turn off deblocking filter when both sides of the edge are coded in IBC mode</a:t>
            </a:r>
            <a:endParaRPr lang="en-GB" sz="2800" dirty="0"/>
          </a:p>
          <a:p>
            <a:pPr lvl="0"/>
            <a:r>
              <a:rPr lang="en-US" sz="2800" dirty="0">
                <a:solidFill>
                  <a:srgbClr val="FF0000"/>
                </a:solidFill>
              </a:rPr>
              <a:t>Solution 2.1: a slice level flag to turn off IBC deblocking filter, turn off deblocking filter when either side of the edge is coded in IBC mode</a:t>
            </a:r>
            <a:endParaRPr lang="en-GB" sz="2800" dirty="0">
              <a:solidFill>
                <a:srgbClr val="FF0000"/>
              </a:solidFill>
            </a:endParaRPr>
          </a:p>
          <a:p>
            <a:r>
              <a:rPr lang="en-US" sz="2800" dirty="0"/>
              <a:t>Solution 2.2: a slice level flag to turn off IBC deblocking filter, turn off deblocking filter when both sides of the edge are coded in IBC mode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819463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Deblocking filter behavior for IBC is content dependent</a:t>
            </a:r>
          </a:p>
          <a:p>
            <a:pPr lvl="1"/>
            <a:r>
              <a:rPr lang="en-CA" sz="2400" dirty="0"/>
              <a:t>No easy on/off decisions are available to solve all issues</a:t>
            </a:r>
          </a:p>
          <a:p>
            <a:r>
              <a:rPr lang="en-CA" sz="2800" dirty="0"/>
              <a:t>Solutions are suggested to control the use of deblocking filters for edges containing IBC coded samples via a high level flag</a:t>
            </a:r>
          </a:p>
          <a:p>
            <a:r>
              <a:rPr lang="en-CA" sz="2800" dirty="0"/>
              <a:t>It is argued that by adding such a flag, the encoder can optionally choose to turned off the deblocking filter for IBC when that can help improve visual quality</a:t>
            </a:r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12387</TotalTime>
  <Words>489</Words>
  <Application>Microsoft Office PowerPoint</Application>
  <PresentationFormat>全屏显示(4:3)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主题</vt:lpstr>
      <vt:lpstr>AHG11: picture/slice level deblocking control flag for IBC (JVET-Q0427)</vt:lpstr>
      <vt:lpstr>Summary</vt:lpstr>
      <vt:lpstr>Problem statement</vt:lpstr>
      <vt:lpstr>Solutions</vt:lpstr>
      <vt:lpstr>Solutions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Xiaozhong Xu</cp:lastModifiedBy>
  <cp:revision>334</cp:revision>
  <dcterms:created xsi:type="dcterms:W3CDTF">2010-10-25T03:40:34Z</dcterms:created>
  <dcterms:modified xsi:type="dcterms:W3CDTF">2020-01-10T11:02:04Z</dcterms:modified>
</cp:coreProperties>
</file>