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1"/>
    <p:sldMasterId id="2147483686" r:id="rId2"/>
  </p:sldMasterIdLst>
  <p:notesMasterIdLst>
    <p:notesMasterId r:id="rId10"/>
  </p:notesMasterIdLst>
  <p:handoutMasterIdLst>
    <p:handoutMasterId r:id="rId11"/>
  </p:handoutMasterIdLst>
  <p:sldIdLst>
    <p:sldId id="334" r:id="rId3"/>
    <p:sldId id="328" r:id="rId4"/>
    <p:sldId id="335" r:id="rId5"/>
    <p:sldId id="345" r:id="rId6"/>
    <p:sldId id="346" r:id="rId7"/>
    <p:sldId id="347" r:id="rId8"/>
    <p:sldId id="348"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08EF9"/>
    <a:srgbClr val="008CF9"/>
    <a:srgbClr val="FF6E9B"/>
    <a:srgbClr val="E9EBF5"/>
    <a:srgbClr val="E7E6E6"/>
    <a:srgbClr val="8EFD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2" autoAdjust="0"/>
    <p:restoredTop sz="88793" autoAdjust="0"/>
  </p:normalViewPr>
  <p:slideViewPr>
    <p:cSldViewPr snapToGrid="0" snapToObjects="1">
      <p:cViewPr varScale="1">
        <p:scale>
          <a:sx n="61" d="100"/>
          <a:sy n="61" d="100"/>
        </p:scale>
        <p:origin x="856" y="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56" d="100"/>
          <a:sy n="56" d="100"/>
        </p:scale>
        <p:origin x="2856"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ABF1AF8-18C9-6B41-80B9-5803F2C02F13}" type="datetimeFigureOut">
              <a:rPr kumimoji="1" lang="zh-CN" altLang="en-US" smtClean="0"/>
              <a:t>2020/1/12</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218F61A-3756-8F47-A939-7025159FDBFD}" type="slidenum">
              <a:rPr kumimoji="1" lang="zh-CN" altLang="en-US" smtClean="0"/>
              <a:t>‹#›</a:t>
            </a:fld>
            <a:endParaRPr kumimoji="1" lang="zh-CN" altLang="en-US"/>
          </a:p>
        </p:txBody>
      </p:sp>
    </p:spTree>
    <p:extLst>
      <p:ext uri="{BB962C8B-B14F-4D97-AF65-F5344CB8AC3E}">
        <p14:creationId xmlns:p14="http://schemas.microsoft.com/office/powerpoint/2010/main" val="3934678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81E99E-6CDE-0945-8EA2-2F351A602D0D}" type="datetimeFigureOut">
              <a:rPr kumimoji="1" lang="zh-CN" altLang="en-US" smtClean="0"/>
              <a:t>2020/1/12</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D6290F-95E1-084E-BE33-5030BA1A83E4}" type="slidenum">
              <a:rPr kumimoji="1" lang="zh-CN" altLang="en-US" smtClean="0"/>
              <a:t>‹#›</a:t>
            </a:fld>
            <a:endParaRPr kumimoji="1" lang="zh-CN" altLang="en-US"/>
          </a:p>
        </p:txBody>
      </p:sp>
    </p:spTree>
    <p:extLst>
      <p:ext uri="{BB962C8B-B14F-4D97-AF65-F5344CB8AC3E}">
        <p14:creationId xmlns:p14="http://schemas.microsoft.com/office/powerpoint/2010/main" val="187091883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2</a:t>
            </a:fld>
            <a:endParaRPr kumimoji="1" lang="zh-CN" altLang="en-US"/>
          </a:p>
        </p:txBody>
      </p:sp>
    </p:spTree>
    <p:extLst>
      <p:ext uri="{BB962C8B-B14F-4D97-AF65-F5344CB8AC3E}">
        <p14:creationId xmlns:p14="http://schemas.microsoft.com/office/powerpoint/2010/main" val="3948180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3</a:t>
            </a:fld>
            <a:endParaRPr kumimoji="1" lang="zh-CN" altLang="en-US"/>
          </a:p>
        </p:txBody>
      </p:sp>
    </p:spTree>
    <p:extLst>
      <p:ext uri="{BB962C8B-B14F-4D97-AF65-F5344CB8AC3E}">
        <p14:creationId xmlns:p14="http://schemas.microsoft.com/office/powerpoint/2010/main" val="30446079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4</a:t>
            </a:fld>
            <a:endParaRPr kumimoji="1" lang="zh-CN" altLang="en-US"/>
          </a:p>
        </p:txBody>
      </p:sp>
    </p:spTree>
    <p:extLst>
      <p:ext uri="{BB962C8B-B14F-4D97-AF65-F5344CB8AC3E}">
        <p14:creationId xmlns:p14="http://schemas.microsoft.com/office/powerpoint/2010/main" val="711717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5</a:t>
            </a:fld>
            <a:endParaRPr kumimoji="1" lang="zh-CN" altLang="en-US"/>
          </a:p>
        </p:txBody>
      </p:sp>
    </p:spTree>
    <p:extLst>
      <p:ext uri="{BB962C8B-B14F-4D97-AF65-F5344CB8AC3E}">
        <p14:creationId xmlns:p14="http://schemas.microsoft.com/office/powerpoint/2010/main" val="7444204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6</a:t>
            </a:fld>
            <a:endParaRPr kumimoji="1" lang="zh-CN" altLang="en-US"/>
          </a:p>
        </p:txBody>
      </p:sp>
    </p:spTree>
    <p:extLst>
      <p:ext uri="{BB962C8B-B14F-4D97-AF65-F5344CB8AC3E}">
        <p14:creationId xmlns:p14="http://schemas.microsoft.com/office/powerpoint/2010/main" val="38252908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7</a:t>
            </a:fld>
            <a:endParaRPr kumimoji="1" lang="zh-CN" altLang="en-US"/>
          </a:p>
        </p:txBody>
      </p:sp>
    </p:spTree>
    <p:extLst>
      <p:ext uri="{BB962C8B-B14F-4D97-AF65-F5344CB8AC3E}">
        <p14:creationId xmlns:p14="http://schemas.microsoft.com/office/powerpoint/2010/main" val="38608143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tif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0"/>
            <a:ext cx="12192000" cy="6858000"/>
          </a:xfrm>
          <a:prstGeom prst="rect">
            <a:avLst/>
          </a:prstGeom>
        </p:spPr>
      </p:pic>
      <p:sp>
        <p:nvSpPr>
          <p:cNvPr id="9" name="标题 1"/>
          <p:cNvSpPr>
            <a:spLocks noGrp="1"/>
          </p:cNvSpPr>
          <p:nvPr>
            <p:ph type="ctrTitle"/>
          </p:nvPr>
        </p:nvSpPr>
        <p:spPr>
          <a:xfrm>
            <a:off x="838201" y="1122363"/>
            <a:ext cx="9720715" cy="2387600"/>
          </a:xfrm>
        </p:spPr>
        <p:txBody>
          <a:bodyPr anchor="b">
            <a:normAutofit/>
          </a:bodyPr>
          <a:lstStyle>
            <a:lvl1pPr algn="l">
              <a:lnSpc>
                <a:spcPct val="110000"/>
              </a:lnSpc>
              <a:defRPr sz="5400" spc="300">
                <a:solidFill>
                  <a:schemeClr val="tx1"/>
                </a:solidFill>
                <a:latin typeface="Microsoft YaHei" charset="-122"/>
                <a:ea typeface="Microsoft YaHei" charset="-122"/>
                <a:cs typeface="Microsoft YaHei" charset="-122"/>
              </a:defRPr>
            </a:lvl1pPr>
          </a:lstStyle>
          <a:p>
            <a:r>
              <a:rPr kumimoji="1" lang="zh-CN" altLang="en-US" dirty="0"/>
              <a:t>单击此处编辑母版标题样式</a:t>
            </a:r>
          </a:p>
        </p:txBody>
      </p:sp>
      <p:sp>
        <p:nvSpPr>
          <p:cNvPr id="10" name="副标题 2"/>
          <p:cNvSpPr>
            <a:spLocks noGrp="1"/>
          </p:cNvSpPr>
          <p:nvPr>
            <p:ph type="subTitle" idx="1"/>
          </p:nvPr>
        </p:nvSpPr>
        <p:spPr>
          <a:xfrm>
            <a:off x="838200" y="3602038"/>
            <a:ext cx="9369056" cy="1655762"/>
          </a:xfrm>
        </p:spPr>
        <p:txBody>
          <a:bodyPr/>
          <a:lstStyle>
            <a:lvl1pPr marL="0" indent="0" algn="l">
              <a:buNone/>
              <a:defRPr sz="2400">
                <a:solidFill>
                  <a:schemeClr val="tx1"/>
                </a:solidFill>
                <a:latin typeface="Microsoft YaHei" charset="-122"/>
                <a:ea typeface="Microsoft YaHei" charset="-122"/>
                <a:cs typeface="Microsoft YaHei" charset="-122"/>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kumimoji="1" lang="zh-CN" altLang="en-US" dirty="0"/>
              <a:t>单击此处编辑母版副标题样式</a:t>
            </a:r>
          </a:p>
        </p:txBody>
      </p:sp>
      <p:pic>
        <p:nvPicPr>
          <p:cNvPr id="5" name="图片 4"/>
          <p:cNvPicPr>
            <a:picLocks noChangeAspect="1"/>
          </p:cNvPicPr>
          <p:nvPr userDrawn="1"/>
        </p:nvPicPr>
        <p:blipFill>
          <a:blip r:embed="rId3"/>
          <a:stretch>
            <a:fillRect/>
          </a:stretch>
        </p:blipFill>
        <p:spPr>
          <a:xfrm>
            <a:off x="4619387" y="6441610"/>
            <a:ext cx="2953228" cy="122766"/>
          </a:xfrm>
          <a:prstGeom prst="rect">
            <a:avLst/>
          </a:prstGeom>
        </p:spPr>
      </p:pic>
    </p:spTree>
    <p:extLst>
      <p:ext uri="{BB962C8B-B14F-4D97-AF65-F5344CB8AC3E}">
        <p14:creationId xmlns:p14="http://schemas.microsoft.com/office/powerpoint/2010/main" val="794311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horz"/>
          <a:lstStyle>
            <a:lvl1pPr marL="0" indent="0">
              <a:lnSpc>
                <a:spcPct val="150000"/>
              </a:lnSpc>
              <a:buFontTx/>
              <a:buNone/>
              <a:defRPr/>
            </a:lvl1pPr>
            <a:lvl2pPr marL="457189" indent="0">
              <a:lnSpc>
                <a:spcPct val="150000"/>
              </a:lnSpc>
              <a:buFontTx/>
              <a:buNone/>
              <a:defRPr/>
            </a:lvl2pPr>
            <a:lvl3pPr marL="914377" indent="0">
              <a:lnSpc>
                <a:spcPct val="150000"/>
              </a:lnSpc>
              <a:buFontTx/>
              <a:buNone/>
              <a:defRPr/>
            </a:lvl3pPr>
            <a:lvl4pPr marL="1371566" indent="0">
              <a:lnSpc>
                <a:spcPct val="150000"/>
              </a:lnSpc>
              <a:buFontTx/>
              <a:buNone/>
              <a:defRPr/>
            </a:lvl4pPr>
            <a:lvl5pPr marL="1828754" indent="0">
              <a:lnSpc>
                <a:spcPct val="150000"/>
              </a:lnSpc>
              <a:buFontTx/>
              <a:buNone/>
              <a:defRPr/>
            </a:lvl5pPr>
          </a:lstStyle>
          <a:p>
            <a:pPr lvl="0"/>
            <a:r>
              <a:rPr kumimoji="1" lang="zh-CN" altLang="en-US"/>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5"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7113442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3"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5218174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a:stretch>
            <a:fillRect/>
          </a:stretch>
        </p:blipFill>
        <p:spPr>
          <a:xfrm>
            <a:off x="0" y="0"/>
            <a:ext cx="12192000" cy="6858000"/>
          </a:xfrm>
          <a:prstGeom prst="rect">
            <a:avLst/>
          </a:prstGeom>
        </p:spPr>
      </p:pic>
      <p:sp>
        <p:nvSpPr>
          <p:cNvPr id="5" name="标题 1"/>
          <p:cNvSpPr>
            <a:spLocks noGrp="1"/>
          </p:cNvSpPr>
          <p:nvPr>
            <p:ph type="title"/>
          </p:nvPr>
        </p:nvSpPr>
        <p:spPr>
          <a:xfrm>
            <a:off x="839788" y="2766222"/>
            <a:ext cx="4628949" cy="1325563"/>
          </a:xfrm>
        </p:spPr>
        <p:txBody>
          <a:bodyPr>
            <a:normAutofit/>
          </a:bodyPr>
          <a:lstStyle>
            <a:lvl1pPr>
              <a:defRPr sz="4000" spc="0"/>
            </a:lvl1pPr>
          </a:lstStyle>
          <a:p>
            <a:r>
              <a:rPr kumimoji="1" lang="zh-CN" altLang="en-US"/>
              <a:t>单击此处编辑母版标题样式</a:t>
            </a:r>
          </a:p>
        </p:txBody>
      </p:sp>
    </p:spTree>
    <p:extLst>
      <p:ext uri="{BB962C8B-B14F-4D97-AF65-F5344CB8AC3E}">
        <p14:creationId xmlns:p14="http://schemas.microsoft.com/office/powerpoint/2010/main" val="1628116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pic>
        <p:nvPicPr>
          <p:cNvPr id="7" name="图片 6"/>
          <p:cNvPicPr>
            <a:picLocks noChangeAspect="1"/>
          </p:cNvPicPr>
          <p:nvPr userDrawn="1"/>
        </p:nvPicPr>
        <p:blipFill>
          <a:blip r:embed="rId2"/>
          <a:stretch>
            <a:fillRect/>
          </a:stretch>
        </p:blipFill>
        <p:spPr>
          <a:xfrm>
            <a:off x="0" y="0"/>
            <a:ext cx="12192000" cy="6858000"/>
          </a:xfrm>
          <a:prstGeom prst="rect">
            <a:avLst/>
          </a:prstGeom>
        </p:spPr>
      </p:pic>
      <p:pic>
        <p:nvPicPr>
          <p:cNvPr id="8" name="图片 7"/>
          <p:cNvPicPr>
            <a:picLocks noChangeAspect="1"/>
          </p:cNvPicPr>
          <p:nvPr userDrawn="1"/>
        </p:nvPicPr>
        <p:blipFill>
          <a:blip r:embed="rId3"/>
          <a:stretch>
            <a:fillRect/>
          </a:stretch>
        </p:blipFill>
        <p:spPr>
          <a:xfrm>
            <a:off x="4619387" y="6441610"/>
            <a:ext cx="2953228" cy="122766"/>
          </a:xfrm>
          <a:prstGeom prst="rect">
            <a:avLst/>
          </a:prstGeom>
        </p:spPr>
      </p:pic>
    </p:spTree>
    <p:extLst>
      <p:ext uri="{BB962C8B-B14F-4D97-AF65-F5344CB8AC3E}">
        <p14:creationId xmlns:p14="http://schemas.microsoft.com/office/powerpoint/2010/main" val="2447879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23849691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3950721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647369320"/>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405954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8656118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3450635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a:xfrm>
            <a:off x="838200" y="1825628"/>
            <a:ext cx="10515600" cy="3998705"/>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2296188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2207529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32202295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2480158191"/>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77763754"/>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4"/>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1" y="4589469"/>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kumimoji="1" lang="zh-CN" altLang="en-US"/>
              <a:t>单击此处编辑母版文本样式</a:t>
            </a:r>
          </a:p>
        </p:txBody>
      </p:sp>
      <p:sp>
        <p:nvSpPr>
          <p:cNvPr id="5"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969616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2365348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3"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3"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8" name="灯片编号占位符 5"/>
          <p:cNvSpPr>
            <a:spLocks noGrp="1"/>
          </p:cNvSpPr>
          <p:nvPr>
            <p:ph type="sldNum" sz="quarter" idx="10"/>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2411820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4"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2037244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4857327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3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kumimoji="1" lang="zh-CN" altLang="en-US"/>
              <a:t>单击此处编辑母版文本样式</a:t>
            </a:r>
          </a:p>
        </p:txBody>
      </p:sp>
      <p:sp>
        <p:nvSpPr>
          <p:cNvPr id="6"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125037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
        <p:nvSpPr>
          <p:cNvPr id="7" name="标题 1"/>
          <p:cNvSpPr>
            <a:spLocks noGrp="1"/>
          </p:cNvSpPr>
          <p:nvPr>
            <p:ph type="title"/>
          </p:nvPr>
        </p:nvSpPr>
        <p:spPr>
          <a:xfrm>
            <a:off x="839793" y="1646859"/>
            <a:ext cx="6256751" cy="1600200"/>
          </a:xfrm>
        </p:spPr>
        <p:txBody>
          <a:bodyPr anchor="b">
            <a:normAutofit/>
          </a:bodyPr>
          <a:lstStyle>
            <a:lvl1pPr>
              <a:defRPr sz="3600">
                <a:solidFill>
                  <a:schemeClr val="tx1"/>
                </a:solidFill>
              </a:defRPr>
            </a:lvl1pPr>
          </a:lstStyle>
          <a:p>
            <a:r>
              <a:rPr kumimoji="1" lang="zh-CN" altLang="en-US"/>
              <a:t>单击此处编辑母版标题样式</a:t>
            </a:r>
          </a:p>
        </p:txBody>
      </p:sp>
      <p:sp>
        <p:nvSpPr>
          <p:cNvPr id="9" name="图片占位符 2"/>
          <p:cNvSpPr>
            <a:spLocks noGrp="1"/>
          </p:cNvSpPr>
          <p:nvPr>
            <p:ph type="pic" idx="1"/>
          </p:nvPr>
        </p:nvSpPr>
        <p:spPr>
          <a:xfrm>
            <a:off x="7732646" y="735497"/>
            <a:ext cx="3622745" cy="5125554"/>
          </a:xfrm>
        </p:spPr>
        <p:txBody>
          <a:bodyPr/>
          <a:lstStyle>
            <a:lvl1pPr marL="0" indent="0">
              <a:buNone/>
              <a:defRPr sz="3200">
                <a:solidFill>
                  <a:schemeClr val="tx1"/>
                </a:solidFill>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kumimoji="1" lang="zh-CN" altLang="en-US"/>
          </a:p>
        </p:txBody>
      </p:sp>
      <p:sp>
        <p:nvSpPr>
          <p:cNvPr id="10" name="文本占位符 3"/>
          <p:cNvSpPr>
            <a:spLocks noGrp="1"/>
          </p:cNvSpPr>
          <p:nvPr>
            <p:ph type="body" sz="half" idx="2"/>
          </p:nvPr>
        </p:nvSpPr>
        <p:spPr>
          <a:xfrm>
            <a:off x="839793" y="3424243"/>
            <a:ext cx="6256751" cy="1941167"/>
          </a:xfrm>
        </p:spPr>
        <p:txBody>
          <a:bodyPr>
            <a:normAutofit/>
          </a:bodyPr>
          <a:lstStyle>
            <a:lvl1pPr marL="0" indent="0">
              <a:buNone/>
              <a:defRPr sz="20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kumimoji="1" lang="zh-CN" altLang="en-US"/>
              <a:t>单击此处编辑母版文本样式</a:t>
            </a:r>
          </a:p>
        </p:txBody>
      </p:sp>
    </p:spTree>
    <p:extLst>
      <p:ext uri="{BB962C8B-B14F-4D97-AF65-F5344CB8AC3E}">
        <p14:creationId xmlns:p14="http://schemas.microsoft.com/office/powerpoint/2010/main" val="20579569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tif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tiff"/><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14"/>
          <a:stretch>
            <a:fillRect/>
          </a:stretch>
        </p:blipFill>
        <p:spPr>
          <a:xfrm>
            <a:off x="0" y="0"/>
            <a:ext cx="12192000" cy="6858000"/>
          </a:xfrm>
          <a:prstGeom prst="rect">
            <a:avLst/>
          </a:prstGeom>
        </p:spPr>
      </p:pic>
      <p:sp>
        <p:nvSpPr>
          <p:cNvPr id="2" name="标题占位符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8"/>
            <a:ext cx="10515600" cy="3998705"/>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9"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45487256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377" rtl="0" eaLnBrk="1" latinLnBrk="0" hangingPunct="1">
        <a:lnSpc>
          <a:spcPct val="90000"/>
        </a:lnSpc>
        <a:spcBef>
          <a:spcPct val="0"/>
        </a:spcBef>
        <a:buNone/>
        <a:defRPr sz="4400" kern="1200">
          <a:solidFill>
            <a:schemeClr val="tx1"/>
          </a:solidFill>
          <a:latin typeface="Microsoft YaHei" charset="-122"/>
          <a:ea typeface="Microsoft YaHei" charset="-122"/>
          <a:cs typeface="Microsoft YaHei" charset="-122"/>
        </a:defRPr>
      </a:lvl1pPr>
    </p:titleStyle>
    <p:bodyStyle>
      <a:lvl1pPr marL="228594" indent="-228594" algn="l" defTabSz="914377" rtl="0" eaLnBrk="1" latinLnBrk="0" hangingPunct="1">
        <a:lnSpc>
          <a:spcPct val="200000"/>
        </a:lnSpc>
        <a:spcBef>
          <a:spcPts val="1000"/>
        </a:spcBef>
        <a:buFont typeface="Arial"/>
        <a:buChar char="•"/>
        <a:defRPr sz="2800" kern="1200">
          <a:solidFill>
            <a:schemeClr val="tx1"/>
          </a:solidFill>
          <a:latin typeface="Microsoft YaHei" charset="-122"/>
          <a:ea typeface="Microsoft YaHei" charset="-122"/>
          <a:cs typeface="Microsoft YaHei" charset="-122"/>
        </a:defRPr>
      </a:lvl1pPr>
      <a:lvl2pPr marL="685783" indent="-228594" algn="l" defTabSz="914377" rtl="0" eaLnBrk="1" latinLnBrk="0" hangingPunct="1">
        <a:lnSpc>
          <a:spcPct val="200000"/>
        </a:lnSpc>
        <a:spcBef>
          <a:spcPts val="500"/>
        </a:spcBef>
        <a:buFont typeface="Arial"/>
        <a:buChar char="•"/>
        <a:defRPr sz="2400" kern="1200">
          <a:solidFill>
            <a:schemeClr val="tx1"/>
          </a:solidFill>
          <a:latin typeface="Microsoft YaHei" charset="-122"/>
          <a:ea typeface="Microsoft YaHei" charset="-122"/>
          <a:cs typeface="Microsoft YaHei" charset="-122"/>
        </a:defRPr>
      </a:lvl2pPr>
      <a:lvl3pPr marL="1142971" indent="-228594" algn="l" defTabSz="914377" rtl="0" eaLnBrk="1" latinLnBrk="0" hangingPunct="1">
        <a:lnSpc>
          <a:spcPct val="200000"/>
        </a:lnSpc>
        <a:spcBef>
          <a:spcPts val="500"/>
        </a:spcBef>
        <a:buFont typeface="Arial"/>
        <a:buChar char="•"/>
        <a:defRPr sz="2000" kern="1200">
          <a:solidFill>
            <a:schemeClr val="tx1"/>
          </a:solidFill>
          <a:latin typeface="Microsoft YaHei" charset="-122"/>
          <a:ea typeface="Microsoft YaHei" charset="-122"/>
          <a:cs typeface="Microsoft YaHei" charset="-122"/>
        </a:defRPr>
      </a:lvl3pPr>
      <a:lvl4pPr marL="1600160" indent="-228594" algn="l" defTabSz="914377" rtl="0" eaLnBrk="1" latinLnBrk="0" hangingPunct="1">
        <a:lnSpc>
          <a:spcPct val="200000"/>
        </a:lnSpc>
        <a:spcBef>
          <a:spcPts val="500"/>
        </a:spcBef>
        <a:buFont typeface="Arial"/>
        <a:buChar char="•"/>
        <a:defRPr sz="1800" kern="1200">
          <a:solidFill>
            <a:schemeClr val="tx1"/>
          </a:solidFill>
          <a:latin typeface="Microsoft YaHei" charset="-122"/>
          <a:ea typeface="Microsoft YaHei" charset="-122"/>
          <a:cs typeface="Microsoft YaHei" charset="-122"/>
        </a:defRPr>
      </a:lvl4pPr>
      <a:lvl5pPr marL="2057349" indent="-228594" algn="l" defTabSz="914377" rtl="0" eaLnBrk="1" latinLnBrk="0" hangingPunct="1">
        <a:lnSpc>
          <a:spcPct val="200000"/>
        </a:lnSpc>
        <a:spcBef>
          <a:spcPts val="500"/>
        </a:spcBef>
        <a:buFont typeface="Arial"/>
        <a:buChar char="•"/>
        <a:defRPr sz="1800" kern="1200">
          <a:solidFill>
            <a:schemeClr val="tx1"/>
          </a:solidFill>
          <a:latin typeface="Microsoft YaHei" charset="-122"/>
          <a:ea typeface="Microsoft YaHei" charset="-122"/>
          <a:cs typeface="Microsoft YaHei" charset="-122"/>
        </a:defRPr>
      </a:lvl5pPr>
      <a:lvl6pPr marL="2514537"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1/12/2020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1A3934-BF91-4F4B-BAD6-C2B4A25EEAA6}" type="slidenum">
              <a:rPr lang="zh-CN" altLang="en-US" smtClean="0"/>
              <a:pPr/>
              <a:t>‹#›</a:t>
            </a:fld>
            <a:endParaRPr lang="zh-CN" altLang="en-US"/>
          </a:p>
        </p:txBody>
      </p:sp>
      <p:pic>
        <p:nvPicPr>
          <p:cNvPr id="7" name="图片 6"/>
          <p:cNvPicPr>
            <a:picLocks noChangeAspect="1"/>
          </p:cNvPicPr>
          <p:nvPr userDrawn="1"/>
        </p:nvPicPr>
        <p:blipFill>
          <a:blip r:embed="rId13"/>
          <a:stretch>
            <a:fillRect/>
          </a:stretch>
        </p:blipFill>
        <p:spPr>
          <a:xfrm>
            <a:off x="0" y="0"/>
            <a:ext cx="12192000" cy="6858000"/>
          </a:xfrm>
          <a:prstGeom prst="rect">
            <a:avLst/>
          </a:prstGeom>
        </p:spPr>
      </p:pic>
    </p:spTree>
    <p:extLst>
      <p:ext uri="{BB962C8B-B14F-4D97-AF65-F5344CB8AC3E}">
        <p14:creationId xmlns:p14="http://schemas.microsoft.com/office/powerpoint/2010/main" val="89375920"/>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p:cNvSpPr>
            <a:spLocks noGrp="1"/>
          </p:cNvSpPr>
          <p:nvPr>
            <p:ph idx="1"/>
          </p:nvPr>
        </p:nvSpPr>
        <p:spPr>
          <a:xfrm>
            <a:off x="735368" y="1781242"/>
            <a:ext cx="10515600" cy="3998705"/>
          </a:xfrm>
        </p:spPr>
        <p:txBody>
          <a:bodyPr>
            <a:normAutofit/>
          </a:bodyPr>
          <a:lstStyle/>
          <a:p>
            <a:pPr marL="0" indent="0" algn="ctr">
              <a:lnSpc>
                <a:spcPct val="150000"/>
              </a:lnSpc>
              <a:buNone/>
            </a:pPr>
            <a:endParaRPr lang="en-US" altLang="zh-CN" sz="1800" dirty="0">
              <a:latin typeface="Times New Roman" panose="02020603050405020304" pitchFamily="18" charset="0"/>
              <a:cs typeface="Times New Roman" panose="02020603050405020304" pitchFamily="18" charset="0"/>
            </a:endParaRPr>
          </a:p>
          <a:p>
            <a:pPr marL="0" indent="0" algn="ctr">
              <a:lnSpc>
                <a:spcPct val="150000"/>
              </a:lnSpc>
              <a:buNone/>
            </a:pPr>
            <a:r>
              <a:rPr lang="en-US" altLang="zh-CN" sz="3200" dirty="0" smtClean="0"/>
              <a:t>JVET-Q0417: AHG8/AHG9</a:t>
            </a:r>
            <a:r>
              <a:rPr lang="en-US" altLang="zh-CN" sz="3200" dirty="0"/>
              <a:t>: On SPS level virtual boundary</a:t>
            </a:r>
            <a:endParaRPr lang="en-US" altLang="zh-CN" sz="1800" dirty="0" smtClean="0">
              <a:latin typeface="Times New Roman" panose="02020603050405020304" pitchFamily="18" charset="0"/>
              <a:cs typeface="Times New Roman" panose="02020603050405020304" pitchFamily="18" charset="0"/>
            </a:endParaRPr>
          </a:p>
          <a:p>
            <a:pPr marL="0" indent="0" algn="ctr">
              <a:lnSpc>
                <a:spcPct val="150000"/>
              </a:lnSpc>
              <a:buNone/>
            </a:pPr>
            <a:r>
              <a:rPr lang="en-US" altLang="zh-CN" sz="2400" dirty="0" smtClean="0">
                <a:latin typeface="Times New Roman" panose="02020603050405020304" pitchFamily="18" charset="0"/>
                <a:ea typeface="宋体" panose="02010600030101010101" pitchFamily="2" charset="-122"/>
                <a:cs typeface="Times New Roman" panose="02020603050405020304" pitchFamily="18" charset="0"/>
              </a:rPr>
              <a:t>J</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Chen, Y. </a:t>
            </a:r>
            <a:r>
              <a:rPr lang="en-US" altLang="zh-CN" sz="2400" dirty="0" smtClean="0">
                <a:latin typeface="Times New Roman" panose="02020603050405020304" pitchFamily="18" charset="0"/>
                <a:ea typeface="宋体" panose="02010600030101010101" pitchFamily="2" charset="-122"/>
                <a:cs typeface="Times New Roman" panose="02020603050405020304" pitchFamily="18" charset="0"/>
              </a:rPr>
              <a:t>Ye, R</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.-L. Liao, J. </a:t>
            </a:r>
            <a:r>
              <a:rPr lang="en-US" altLang="zh-CN" sz="2400" dirty="0" smtClean="0">
                <a:latin typeface="Times New Roman" panose="02020603050405020304" pitchFamily="18" charset="0"/>
                <a:ea typeface="宋体" panose="02010600030101010101" pitchFamily="2" charset="-122"/>
                <a:cs typeface="Times New Roman" panose="02020603050405020304" pitchFamily="18" charset="0"/>
              </a:rPr>
              <a:t>Luo (Alibaba</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1A1A3934-BF91-4F4B-BAD6-C2B4A25EEAA6}" type="slidenum">
              <a:rPr lang="zh-CN" altLang="en-US" smtClean="0"/>
              <a:pPr/>
              <a:t>1</a:t>
            </a:fld>
            <a:endParaRPr lang="zh-CN" altLang="en-US"/>
          </a:p>
        </p:txBody>
      </p:sp>
      <p:sp>
        <p:nvSpPr>
          <p:cNvPr id="5" name="日期占位符 3"/>
          <p:cNvSpPr txBox="1">
            <a:spLocks/>
          </p:cNvSpPr>
          <p:nvPr/>
        </p:nvSpPr>
        <p:spPr>
          <a:xfrm>
            <a:off x="9534167" y="6173790"/>
            <a:ext cx="1969503" cy="365125"/>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429CA18-0809-40B7-A7CE-37A82373AA09}" type="datetime1">
              <a:rPr lang="zh-CN" altLang="en-US" sz="2800"/>
              <a:pPr/>
              <a:t>2020/1/12</a:t>
            </a:fld>
            <a:endParaRPr lang="zh-CN" altLang="en-US" dirty="0"/>
          </a:p>
        </p:txBody>
      </p:sp>
    </p:spTree>
    <p:extLst>
      <p:ext uri="{BB962C8B-B14F-4D97-AF65-F5344CB8AC3E}">
        <p14:creationId xmlns:p14="http://schemas.microsoft.com/office/powerpoint/2010/main" val="5929071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763958" y="969869"/>
            <a:ext cx="10732660" cy="1070687"/>
          </a:xfrm>
        </p:spPr>
        <p:txBody>
          <a:bodyPr>
            <a:noAutofit/>
          </a:bodyPr>
          <a:lstStyle/>
          <a:p>
            <a:pPr>
              <a:lnSpc>
                <a:spcPct val="100000"/>
              </a:lnSpc>
            </a:pPr>
            <a:r>
              <a:rPr lang="en-US" altLang="zh-CN" sz="2000" dirty="0" smtClean="0">
                <a:latin typeface="Times New Roman" panose="02020603050405020304" pitchFamily="18" charset="0"/>
                <a:cs typeface="Times New Roman" panose="02020603050405020304" pitchFamily="18" charset="0"/>
              </a:rPr>
              <a:t>Virtual boundary may be signaled in SPS or PH. When signaled in SPS, it has constraint based on picture width or height which are signaled in PPS. Constraint on high level things based on low level is undesirable. </a:t>
            </a:r>
          </a:p>
        </p:txBody>
      </p:sp>
      <p:sp>
        <p:nvSpPr>
          <p:cNvPr id="4" name="灯片编号占位符 3"/>
          <p:cNvSpPr>
            <a:spLocks noGrp="1"/>
          </p:cNvSpPr>
          <p:nvPr>
            <p:ph type="sldNum" sz="quarter" idx="12"/>
          </p:nvPr>
        </p:nvSpPr>
        <p:spPr/>
        <p:txBody>
          <a:bodyPr/>
          <a:lstStyle/>
          <a:p>
            <a:fld id="{1A1A3934-BF91-4F4B-BAD6-C2B4A25EEAA6}" type="slidenum">
              <a:rPr lang="zh-CN" altLang="en-US" smtClean="0"/>
              <a:pPr/>
              <a:t>2</a:t>
            </a:fld>
            <a:endParaRPr lang="zh-CN" altLang="en-US"/>
          </a:p>
        </p:txBody>
      </p:sp>
      <p:sp>
        <p:nvSpPr>
          <p:cNvPr id="10" name="文本框 9"/>
          <p:cNvSpPr txBox="1"/>
          <p:nvPr/>
        </p:nvSpPr>
        <p:spPr>
          <a:xfrm>
            <a:off x="772201" y="409508"/>
            <a:ext cx="3492238" cy="584775"/>
          </a:xfrm>
          <a:prstGeom prst="rect">
            <a:avLst/>
          </a:prstGeom>
          <a:noFill/>
        </p:spPr>
        <p:txBody>
          <a:bodyPr wrap="none" rtlCol="0">
            <a:spAutoFit/>
          </a:bodyPr>
          <a:lstStyle/>
          <a:p>
            <a:r>
              <a:rPr lang="en-US" altLang="zh-CN" sz="3200" b="1" dirty="0" smtClean="0">
                <a:latin typeface="Times New Roman" panose="02020603050405020304" pitchFamily="18" charset="0"/>
                <a:cs typeface="Times New Roman" panose="02020603050405020304" pitchFamily="18" charset="0"/>
              </a:rPr>
              <a:t>Problem statement</a:t>
            </a:r>
            <a:endParaRPr lang="zh-CN" altLang="en-US" sz="32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8"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931926" y="4373458"/>
            <a:ext cx="10646979" cy="2092881"/>
          </a:xfrm>
          <a:prstGeom prst="rect">
            <a:avLst/>
          </a:prstGeom>
        </p:spPr>
        <p:txBody>
          <a:bodyPr wrap="square">
            <a:spAutoFit/>
          </a:bodyPr>
          <a:lstStyle/>
          <a:p>
            <a:pPr hangingPunct="0"/>
            <a:r>
              <a:rPr lang="en-CA" altLang="zh-CN" sz="1600" b="1" dirty="0" err="1"/>
              <a:t>sps_virtual_boundaries_pos_x</a:t>
            </a:r>
            <a:r>
              <a:rPr lang="en-CA" altLang="zh-CN" sz="1600" dirty="0"/>
              <a:t>[ </a:t>
            </a:r>
            <a:r>
              <a:rPr lang="en-CA" altLang="zh-CN" sz="1600" dirty="0" err="1"/>
              <a:t>i</a:t>
            </a:r>
            <a:r>
              <a:rPr lang="en-CA" altLang="zh-CN" sz="1600" dirty="0"/>
              <a:t> ] specifies the location of the </a:t>
            </a:r>
            <a:r>
              <a:rPr lang="en-CA" altLang="zh-CN" sz="1600" dirty="0" err="1"/>
              <a:t>i-th</a:t>
            </a:r>
            <a:r>
              <a:rPr lang="en-CA" altLang="zh-CN" sz="1600" dirty="0"/>
              <a:t> vertical virtual boundary in units of </a:t>
            </a:r>
            <a:r>
              <a:rPr lang="en-CA" altLang="zh-CN" sz="1600" dirty="0" err="1"/>
              <a:t>luma</a:t>
            </a:r>
            <a:r>
              <a:rPr lang="en-CA" altLang="zh-CN" sz="1600" dirty="0"/>
              <a:t> samples divided by 8. The value of </a:t>
            </a:r>
            <a:r>
              <a:rPr lang="en-CA" altLang="zh-CN" sz="1600" dirty="0" err="1"/>
              <a:t>sps_virtual_boundaries_pos_x</a:t>
            </a:r>
            <a:r>
              <a:rPr lang="en-CA" altLang="zh-CN" sz="1600" dirty="0"/>
              <a:t>[ </a:t>
            </a:r>
            <a:r>
              <a:rPr lang="en-CA" altLang="zh-CN" sz="1600" dirty="0" err="1"/>
              <a:t>i</a:t>
            </a:r>
            <a:r>
              <a:rPr lang="en-CA" altLang="zh-CN" sz="1600" dirty="0"/>
              <a:t> ] shall be in the range of 1 to Ceil( </a:t>
            </a:r>
            <a:r>
              <a:rPr lang="en-CA" altLang="zh-CN" sz="1600" dirty="0" err="1">
                <a:solidFill>
                  <a:srgbClr val="FF0000"/>
                </a:solidFill>
              </a:rPr>
              <a:t>pic_width_in_luma_samples</a:t>
            </a:r>
            <a:r>
              <a:rPr lang="en-CA" altLang="zh-CN" sz="1600" dirty="0"/>
              <a:t> ÷ 8 ) − 1, inclusive. [Ed. (VD): </a:t>
            </a:r>
            <a:r>
              <a:rPr lang="en-CA" altLang="zh-CN" sz="1600" dirty="0" err="1"/>
              <a:t>pic_width_in_luma_samples</a:t>
            </a:r>
            <a:r>
              <a:rPr lang="en-CA" altLang="zh-CN" sz="1600" dirty="0"/>
              <a:t> is in the PPS, not in the SPS</a:t>
            </a:r>
            <a:r>
              <a:rPr lang="en-CA" altLang="zh-CN" sz="1600" dirty="0" smtClean="0"/>
              <a:t>.]</a:t>
            </a:r>
          </a:p>
          <a:p>
            <a:pPr hangingPunct="0"/>
            <a:endParaRPr lang="en-CA" altLang="zh-CN" sz="1600" b="1" dirty="0" smtClean="0"/>
          </a:p>
          <a:p>
            <a:pPr hangingPunct="0"/>
            <a:r>
              <a:rPr lang="en-CA" altLang="zh-CN" sz="1600" b="1" dirty="0" err="1" smtClean="0"/>
              <a:t>sps_virtual_boundaries_pos_y</a:t>
            </a:r>
            <a:r>
              <a:rPr lang="en-CA" altLang="zh-CN" sz="1600" dirty="0"/>
              <a:t>[ </a:t>
            </a:r>
            <a:r>
              <a:rPr lang="en-CA" altLang="zh-CN" sz="1600" dirty="0" err="1"/>
              <a:t>i</a:t>
            </a:r>
            <a:r>
              <a:rPr lang="en-CA" altLang="zh-CN" sz="1600" dirty="0"/>
              <a:t> ] specifies the location of the </a:t>
            </a:r>
            <a:r>
              <a:rPr lang="en-CA" altLang="zh-CN" sz="1600" dirty="0" err="1"/>
              <a:t>i-th</a:t>
            </a:r>
            <a:r>
              <a:rPr lang="en-CA" altLang="zh-CN" sz="1600" dirty="0"/>
              <a:t> horizontal virtual boundary in units of </a:t>
            </a:r>
            <a:r>
              <a:rPr lang="en-CA" altLang="zh-CN" sz="1600" dirty="0" err="1"/>
              <a:t>luma</a:t>
            </a:r>
            <a:r>
              <a:rPr lang="en-CA" altLang="zh-CN" sz="1600" dirty="0"/>
              <a:t> samples divided by 8. The value of </a:t>
            </a:r>
            <a:r>
              <a:rPr lang="en-CA" altLang="zh-CN" sz="1600" dirty="0" err="1"/>
              <a:t>sps_virtual_boundaries_pos_y</a:t>
            </a:r>
            <a:r>
              <a:rPr lang="en-CA" altLang="zh-CN" sz="1600" dirty="0"/>
              <a:t>[ </a:t>
            </a:r>
            <a:r>
              <a:rPr lang="en-CA" altLang="zh-CN" sz="1600" dirty="0" err="1"/>
              <a:t>i</a:t>
            </a:r>
            <a:r>
              <a:rPr lang="en-CA" altLang="zh-CN" sz="1600" dirty="0"/>
              <a:t> ] shall be in the range of 1 to Ceil( </a:t>
            </a:r>
            <a:r>
              <a:rPr lang="en-CA" altLang="zh-CN" sz="1600" dirty="0" err="1">
                <a:solidFill>
                  <a:srgbClr val="FF0000"/>
                </a:solidFill>
              </a:rPr>
              <a:t>pic_height_in_luma_samples</a:t>
            </a:r>
            <a:r>
              <a:rPr lang="en-CA" altLang="zh-CN" sz="1600" dirty="0">
                <a:solidFill>
                  <a:srgbClr val="FF0000"/>
                </a:solidFill>
              </a:rPr>
              <a:t> </a:t>
            </a:r>
            <a:r>
              <a:rPr lang="en-CA" altLang="zh-CN" sz="1600" dirty="0"/>
              <a:t>÷ 8 ) − 1, inclusive. [Ed. (VD): </a:t>
            </a:r>
            <a:r>
              <a:rPr lang="en-CA" altLang="zh-CN" sz="1600" dirty="0" err="1"/>
              <a:t>pic_height_in_luma_samples</a:t>
            </a:r>
            <a:r>
              <a:rPr lang="en-CA" altLang="zh-CN" sz="1600" dirty="0"/>
              <a:t> is in the PPS, not in the SPS.]</a:t>
            </a:r>
            <a:endParaRPr lang="zh-CN" altLang="zh-CN" sz="1600" dirty="0"/>
          </a:p>
          <a:p>
            <a:pPr hangingPunct="0"/>
            <a:endParaRPr lang="zh-CN" altLang="zh-CN" dirty="0"/>
          </a:p>
        </p:txBody>
      </p:sp>
      <p:graphicFrame>
        <p:nvGraphicFramePr>
          <p:cNvPr id="6" name="表格 5"/>
          <p:cNvGraphicFramePr>
            <a:graphicFrameLocks noGrp="1"/>
          </p:cNvGraphicFramePr>
          <p:nvPr>
            <p:extLst>
              <p:ext uri="{D42A27DB-BD31-4B8C-83A1-F6EECF244321}">
                <p14:modId xmlns:p14="http://schemas.microsoft.com/office/powerpoint/2010/main" val="1033744654"/>
              </p:ext>
            </p:extLst>
          </p:nvPr>
        </p:nvGraphicFramePr>
        <p:xfrm>
          <a:off x="1057130" y="1984258"/>
          <a:ext cx="9989241" cy="2389200"/>
        </p:xfrm>
        <a:graphic>
          <a:graphicData uri="http://schemas.openxmlformats.org/drawingml/2006/table">
            <a:tbl>
              <a:tblPr>
                <a:tableStyleId>{5C22544A-7EE6-4342-B048-85BDC9FD1C3A}</a:tableStyleId>
              </a:tblPr>
              <a:tblGrid>
                <a:gridCol w="8715002">
                  <a:extLst>
                    <a:ext uri="{9D8B030D-6E8A-4147-A177-3AD203B41FA5}">
                      <a16:colId xmlns:a16="http://schemas.microsoft.com/office/drawing/2014/main" val="4148926287"/>
                    </a:ext>
                  </a:extLst>
                </a:gridCol>
                <a:gridCol w="1274239">
                  <a:extLst>
                    <a:ext uri="{9D8B030D-6E8A-4147-A177-3AD203B41FA5}">
                      <a16:colId xmlns:a16="http://schemas.microsoft.com/office/drawing/2014/main" val="797707348"/>
                    </a:ext>
                  </a:extLst>
                </a:gridCol>
              </a:tblGrid>
              <a:tr h="21758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err="1">
                          <a:effectLst/>
                        </a:rPr>
                        <a:t>seq_parameter_set_rbsp</a:t>
                      </a:r>
                      <a:r>
                        <a:rPr lang="en-CA" sz="1400" dirty="0">
                          <a:effectLst/>
                        </a:rPr>
                        <a:t>( ) {</a:t>
                      </a:r>
                      <a:endParaRPr lang="zh-CN" sz="14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hangingPunct="0">
                        <a:spcBef>
                          <a:spcPts val="100"/>
                        </a:spcBef>
                        <a:spcAft>
                          <a:spcPts val="200"/>
                        </a:spcAft>
                      </a:pPr>
                      <a:r>
                        <a:rPr lang="en-CA" sz="1400">
                          <a:effectLst/>
                        </a:rPr>
                        <a:t>Descriptor</a:t>
                      </a:r>
                      <a:endParaRPr lang="zh-CN" sz="14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818298884"/>
                  </a:ext>
                </a:extLst>
              </a:tr>
              <a:tr h="210403">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a:t>
                      </a:r>
                      <a:endParaRPr lang="zh-CN" sz="14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just" hangingPunct="0">
                        <a:spcBef>
                          <a:spcPts val="100"/>
                        </a:spcBef>
                        <a:spcAft>
                          <a:spcPts val="200"/>
                        </a:spcAft>
                      </a:pPr>
                      <a:r>
                        <a:rPr lang="en-CA" sz="1400">
                          <a:effectLst/>
                        </a:rPr>
                        <a:t> </a:t>
                      </a:r>
                      <a:endParaRPr lang="zh-CN" sz="14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878466156"/>
                  </a:ext>
                </a:extLst>
              </a:tr>
              <a:tr h="21758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b="1" dirty="0" err="1">
                          <a:effectLst/>
                        </a:rPr>
                        <a:t>sps_virtual_boundaries_present_flag</a:t>
                      </a:r>
                      <a:endParaRPr lang="zh-CN" sz="1400" b="1"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fontAlgn="auto" hangingPunct="1">
                        <a:spcBef>
                          <a:spcPts val="100"/>
                        </a:spcBef>
                        <a:spcAft>
                          <a:spcPts val="200"/>
                        </a:spcAft>
                      </a:pPr>
                      <a:r>
                        <a:rPr lang="en-CA" sz="1400">
                          <a:effectLst/>
                        </a:rPr>
                        <a:t>u(1)</a:t>
                      </a:r>
                      <a:endParaRPr lang="zh-CN" sz="14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069883390"/>
                  </a:ext>
                </a:extLst>
              </a:tr>
              <a:tr h="21758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if( </a:t>
                      </a:r>
                      <a:r>
                        <a:rPr lang="en-CA" sz="1400" dirty="0" err="1">
                          <a:effectLst/>
                        </a:rPr>
                        <a:t>sps_virtual_boundaries_present_flag</a:t>
                      </a:r>
                      <a:r>
                        <a:rPr lang="en-CA" sz="1400" dirty="0">
                          <a:effectLst/>
                        </a:rPr>
                        <a:t> ) {</a:t>
                      </a:r>
                      <a:endParaRPr lang="zh-CN" sz="14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fontAlgn="auto" hangingPunct="1">
                        <a:spcBef>
                          <a:spcPts val="100"/>
                        </a:spcBef>
                        <a:spcAft>
                          <a:spcPts val="200"/>
                        </a:spcAft>
                      </a:pPr>
                      <a:r>
                        <a:rPr lang="en-CA" sz="1400">
                          <a:effectLst/>
                        </a:rPr>
                        <a:t> </a:t>
                      </a:r>
                      <a:endParaRPr lang="zh-CN" sz="14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921981916"/>
                  </a:ext>
                </a:extLst>
              </a:tr>
              <a:tr h="21758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b="1" dirty="0" err="1">
                          <a:effectLst/>
                        </a:rPr>
                        <a:t>sps_num_ver_virtual_boundaries</a:t>
                      </a:r>
                      <a:endParaRPr lang="zh-CN" sz="1400" b="1"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fontAlgn="auto" hangingPunct="1">
                        <a:spcBef>
                          <a:spcPts val="100"/>
                        </a:spcBef>
                        <a:spcAft>
                          <a:spcPts val="200"/>
                        </a:spcAft>
                      </a:pPr>
                      <a:r>
                        <a:rPr lang="en-CA" sz="1400">
                          <a:effectLst/>
                        </a:rPr>
                        <a:t>u(2)</a:t>
                      </a:r>
                      <a:endParaRPr lang="zh-CN" sz="14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383595321"/>
                  </a:ext>
                </a:extLst>
              </a:tr>
              <a:tr h="21758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for( </a:t>
                      </a:r>
                      <a:r>
                        <a:rPr lang="en-CA" sz="1400" dirty="0" err="1">
                          <a:effectLst/>
                        </a:rPr>
                        <a:t>i</a:t>
                      </a:r>
                      <a:r>
                        <a:rPr lang="en-CA" sz="1400" dirty="0">
                          <a:effectLst/>
                        </a:rPr>
                        <a:t> = 0; </a:t>
                      </a:r>
                      <a:r>
                        <a:rPr lang="en-CA" sz="1400" dirty="0" err="1">
                          <a:effectLst/>
                        </a:rPr>
                        <a:t>i</a:t>
                      </a:r>
                      <a:r>
                        <a:rPr lang="en-CA" sz="1400" dirty="0">
                          <a:effectLst/>
                        </a:rPr>
                        <a:t> &lt; </a:t>
                      </a:r>
                      <a:r>
                        <a:rPr lang="en-CA" sz="1400" dirty="0" err="1">
                          <a:effectLst/>
                        </a:rPr>
                        <a:t>sps_num_ver_virtual_boundaries</a:t>
                      </a:r>
                      <a:r>
                        <a:rPr lang="en-CA" sz="1400" dirty="0">
                          <a:effectLst/>
                        </a:rPr>
                        <a:t>; </a:t>
                      </a:r>
                      <a:r>
                        <a:rPr lang="en-CA" sz="1400" dirty="0" err="1">
                          <a:effectLst/>
                        </a:rPr>
                        <a:t>i</a:t>
                      </a:r>
                      <a:r>
                        <a:rPr lang="en-CA" sz="1400" dirty="0">
                          <a:effectLst/>
                        </a:rPr>
                        <a:t>++ )</a:t>
                      </a:r>
                      <a:endParaRPr lang="zh-CN" sz="14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fontAlgn="auto" hangingPunct="1">
                        <a:spcBef>
                          <a:spcPts val="100"/>
                        </a:spcBef>
                        <a:spcAft>
                          <a:spcPts val="200"/>
                        </a:spcAft>
                      </a:pPr>
                      <a:r>
                        <a:rPr lang="en-CA" sz="1400">
                          <a:effectLst/>
                        </a:rPr>
                        <a:t> </a:t>
                      </a:r>
                      <a:endParaRPr lang="zh-CN" sz="14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058444723"/>
                  </a:ext>
                </a:extLst>
              </a:tr>
              <a:tr h="21758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b="1" dirty="0" err="1">
                          <a:effectLst/>
                        </a:rPr>
                        <a:t>sps_virtual_boundaries_pos_x</a:t>
                      </a:r>
                      <a:r>
                        <a:rPr lang="en-CA" sz="1400" b="1" dirty="0">
                          <a:effectLst/>
                        </a:rPr>
                        <a:t>[ </a:t>
                      </a:r>
                      <a:r>
                        <a:rPr lang="en-CA" sz="1400" b="1" dirty="0" err="1">
                          <a:effectLst/>
                        </a:rPr>
                        <a:t>i</a:t>
                      </a:r>
                      <a:r>
                        <a:rPr lang="en-CA" sz="1400" b="1" dirty="0">
                          <a:effectLst/>
                        </a:rPr>
                        <a:t> ]</a:t>
                      </a:r>
                      <a:endParaRPr lang="zh-CN" sz="1400" b="1"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fontAlgn="auto" hangingPunct="1">
                        <a:spcBef>
                          <a:spcPts val="100"/>
                        </a:spcBef>
                        <a:spcAft>
                          <a:spcPts val="200"/>
                        </a:spcAft>
                      </a:pPr>
                      <a:r>
                        <a:rPr lang="en-CA" sz="1400">
                          <a:effectLst/>
                        </a:rPr>
                        <a:t>u(13)</a:t>
                      </a:r>
                      <a:endParaRPr lang="zh-CN" sz="14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14644445"/>
                  </a:ext>
                </a:extLst>
              </a:tr>
              <a:tr h="21758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b="1" dirty="0" err="1">
                          <a:effectLst/>
                        </a:rPr>
                        <a:t>sps_num_hor_virtual_boundaries</a:t>
                      </a:r>
                      <a:endParaRPr lang="zh-CN" sz="1400" b="1"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fontAlgn="auto" hangingPunct="1">
                        <a:spcBef>
                          <a:spcPts val="100"/>
                        </a:spcBef>
                        <a:spcAft>
                          <a:spcPts val="200"/>
                        </a:spcAft>
                      </a:pPr>
                      <a:r>
                        <a:rPr lang="en-CA" sz="1400">
                          <a:effectLst/>
                        </a:rPr>
                        <a:t>u(2)</a:t>
                      </a:r>
                      <a:endParaRPr lang="zh-CN" sz="14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441879864"/>
                  </a:ext>
                </a:extLst>
              </a:tr>
              <a:tr h="21758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for( </a:t>
                      </a:r>
                      <a:r>
                        <a:rPr lang="en-CA" sz="1400" dirty="0" err="1">
                          <a:effectLst/>
                        </a:rPr>
                        <a:t>i</a:t>
                      </a:r>
                      <a:r>
                        <a:rPr lang="en-CA" sz="1400" dirty="0">
                          <a:effectLst/>
                        </a:rPr>
                        <a:t> = 0; </a:t>
                      </a:r>
                      <a:r>
                        <a:rPr lang="en-CA" sz="1400" dirty="0" err="1">
                          <a:effectLst/>
                        </a:rPr>
                        <a:t>i</a:t>
                      </a:r>
                      <a:r>
                        <a:rPr lang="en-CA" sz="1400" dirty="0">
                          <a:effectLst/>
                        </a:rPr>
                        <a:t> &lt; </a:t>
                      </a:r>
                      <a:r>
                        <a:rPr lang="en-CA" sz="1400" dirty="0" err="1">
                          <a:effectLst/>
                        </a:rPr>
                        <a:t>sps_num_hor_virtual_boundaries</a:t>
                      </a:r>
                      <a:r>
                        <a:rPr lang="en-CA" sz="1400" dirty="0">
                          <a:effectLst/>
                        </a:rPr>
                        <a:t>; </a:t>
                      </a:r>
                      <a:r>
                        <a:rPr lang="en-CA" sz="1400" dirty="0" err="1">
                          <a:effectLst/>
                        </a:rPr>
                        <a:t>i</a:t>
                      </a:r>
                      <a:r>
                        <a:rPr lang="en-CA" sz="1400" dirty="0">
                          <a:effectLst/>
                        </a:rPr>
                        <a:t>++ )</a:t>
                      </a:r>
                      <a:endParaRPr lang="zh-CN" sz="14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fontAlgn="auto" hangingPunct="1">
                        <a:spcBef>
                          <a:spcPts val="100"/>
                        </a:spcBef>
                        <a:spcAft>
                          <a:spcPts val="200"/>
                        </a:spcAft>
                      </a:pPr>
                      <a:r>
                        <a:rPr lang="en-CA" sz="1400">
                          <a:effectLst/>
                        </a:rPr>
                        <a:t> </a:t>
                      </a:r>
                      <a:endParaRPr lang="zh-CN" sz="14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4179919779"/>
                  </a:ext>
                </a:extLst>
              </a:tr>
              <a:tr h="21758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b="1" dirty="0" err="1">
                          <a:effectLst/>
                        </a:rPr>
                        <a:t>sps_virtual_boundaries_pos_y</a:t>
                      </a:r>
                      <a:r>
                        <a:rPr lang="en-CA" sz="1400" b="1" dirty="0">
                          <a:effectLst/>
                        </a:rPr>
                        <a:t>[ </a:t>
                      </a:r>
                      <a:r>
                        <a:rPr lang="en-CA" sz="1400" b="1" dirty="0" err="1">
                          <a:effectLst/>
                        </a:rPr>
                        <a:t>i</a:t>
                      </a:r>
                      <a:r>
                        <a:rPr lang="en-CA" sz="1400" b="1" dirty="0">
                          <a:effectLst/>
                        </a:rPr>
                        <a:t> ]</a:t>
                      </a:r>
                      <a:endParaRPr lang="zh-CN" sz="1400" b="1"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fontAlgn="auto" hangingPunct="1">
                        <a:spcBef>
                          <a:spcPts val="100"/>
                        </a:spcBef>
                        <a:spcAft>
                          <a:spcPts val="200"/>
                        </a:spcAft>
                      </a:pPr>
                      <a:r>
                        <a:rPr lang="en-CA" sz="1400" dirty="0">
                          <a:effectLst/>
                        </a:rPr>
                        <a:t>u(13)</a:t>
                      </a:r>
                      <a:endParaRPr lang="zh-CN" sz="1400" b="1"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723442167"/>
                  </a:ext>
                </a:extLst>
              </a:tr>
              <a:tr h="21758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endParaRPr lang="zh-CN" sz="14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fontAlgn="auto" hangingPunct="1">
                        <a:spcBef>
                          <a:spcPts val="100"/>
                        </a:spcBef>
                        <a:spcAft>
                          <a:spcPts val="200"/>
                        </a:spcAft>
                      </a:pPr>
                      <a:r>
                        <a:rPr lang="en-CA" sz="1400" dirty="0">
                          <a:effectLst/>
                        </a:rPr>
                        <a:t> </a:t>
                      </a:r>
                      <a:endParaRPr lang="zh-CN" sz="1400" b="1"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440757192"/>
                  </a:ext>
                </a:extLst>
              </a:tr>
            </a:tbl>
          </a:graphicData>
        </a:graphic>
      </p:graphicFrame>
    </p:spTree>
    <p:extLst>
      <p:ext uri="{BB962C8B-B14F-4D97-AF65-F5344CB8AC3E}">
        <p14:creationId xmlns:p14="http://schemas.microsoft.com/office/powerpoint/2010/main" val="16185699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772201" y="1170753"/>
            <a:ext cx="10732660" cy="4351337"/>
          </a:xfrm>
        </p:spPr>
        <p:txBody>
          <a:bodyPr>
            <a:normAutofit/>
          </a:bodyPr>
          <a:lstStyle/>
          <a:p>
            <a:pPr>
              <a:lnSpc>
                <a:spcPct val="100000"/>
              </a:lnSpc>
            </a:pPr>
            <a:r>
              <a:rPr lang="en-US" altLang="zh-CN" sz="2000" dirty="0" smtClean="0">
                <a:latin typeface="Times New Roman" panose="02020603050405020304" pitchFamily="18" charset="0"/>
                <a:cs typeface="Times New Roman" panose="02020603050405020304" pitchFamily="18" charset="0"/>
              </a:rPr>
              <a:t>Constraint the virtual boundary positons signaled in SPS based on maximum picture width/height.</a:t>
            </a:r>
          </a:p>
          <a:p>
            <a:pPr>
              <a:lnSpc>
                <a:spcPct val="100000"/>
              </a:lnSpc>
            </a:pPr>
            <a:r>
              <a:rPr lang="en-US" altLang="zh-CN" sz="2000" dirty="0" smtClean="0">
                <a:latin typeface="Times New Roman" panose="02020603050405020304" pitchFamily="18" charset="0"/>
                <a:cs typeface="Times New Roman" panose="02020603050405020304" pitchFamily="18" charset="0"/>
              </a:rPr>
              <a:t>For each picture, only apply the virtual boundary within the current picture (ignore those beyond picture boundary)</a:t>
            </a:r>
            <a:endParaRPr lang="en-US" altLang="zh-CN" sz="2000"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1A1A3934-BF91-4F4B-BAD6-C2B4A25EEAA6}" type="slidenum">
              <a:rPr lang="zh-CN" altLang="en-US" smtClean="0"/>
              <a:pPr/>
              <a:t>3</a:t>
            </a:fld>
            <a:endParaRPr lang="zh-CN" altLang="en-US"/>
          </a:p>
        </p:txBody>
      </p:sp>
      <p:sp>
        <p:nvSpPr>
          <p:cNvPr id="10" name="文本框 9"/>
          <p:cNvSpPr txBox="1"/>
          <p:nvPr/>
        </p:nvSpPr>
        <p:spPr>
          <a:xfrm>
            <a:off x="772201" y="409508"/>
            <a:ext cx="3549946" cy="584775"/>
          </a:xfrm>
          <a:prstGeom prst="rect">
            <a:avLst/>
          </a:prstGeom>
          <a:noFill/>
        </p:spPr>
        <p:txBody>
          <a:bodyPr wrap="none" rtlCol="0">
            <a:spAutoFit/>
          </a:bodyPr>
          <a:lstStyle/>
          <a:p>
            <a:r>
              <a:rPr lang="en-US" altLang="zh-CN" sz="3200" b="1" dirty="0" smtClean="0">
                <a:latin typeface="Times New Roman" panose="02020603050405020304" pitchFamily="18" charset="0"/>
                <a:cs typeface="Times New Roman" panose="02020603050405020304" pitchFamily="18" charset="0"/>
              </a:rPr>
              <a:t>Proposed method 1</a:t>
            </a:r>
            <a:endParaRPr lang="zh-CN" altLang="en-US" sz="32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8"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3795017" y="2556425"/>
            <a:ext cx="3176337" cy="1347537"/>
          </a:xfrm>
          <a:prstGeom prst="rect">
            <a:avLst/>
          </a:prstGeom>
          <a:solidFill>
            <a:schemeClr val="accent6">
              <a:lumMod val="75000"/>
              <a:alpha val="4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4420659" y="2556425"/>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343080" y="2556425"/>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478861" y="2556425"/>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795017" y="4698642"/>
            <a:ext cx="2127183" cy="1347537"/>
          </a:xfrm>
          <a:prstGeom prst="rect">
            <a:avLst/>
          </a:prstGeom>
          <a:solidFill>
            <a:schemeClr val="accent6">
              <a:lumMod val="75000"/>
              <a:alpha val="4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4420659" y="4698642"/>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343080" y="4698642"/>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 name="下箭头 7"/>
          <p:cNvSpPr/>
          <p:nvPr/>
        </p:nvSpPr>
        <p:spPr>
          <a:xfrm>
            <a:off x="4285904" y="4123774"/>
            <a:ext cx="241722" cy="394635"/>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下箭头 15"/>
          <p:cNvSpPr/>
          <p:nvPr/>
        </p:nvSpPr>
        <p:spPr>
          <a:xfrm>
            <a:off x="5221738" y="4123034"/>
            <a:ext cx="241722" cy="394635"/>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下箭头 16"/>
          <p:cNvSpPr/>
          <p:nvPr/>
        </p:nvSpPr>
        <p:spPr>
          <a:xfrm>
            <a:off x="6358000" y="4103984"/>
            <a:ext cx="241722" cy="394635"/>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乘号 8"/>
          <p:cNvSpPr/>
          <p:nvPr/>
        </p:nvSpPr>
        <p:spPr>
          <a:xfrm>
            <a:off x="6052693" y="4435474"/>
            <a:ext cx="791927" cy="838804"/>
          </a:xfrm>
          <a:prstGeom prst="mathMultiply">
            <a:avLst/>
          </a:prstGeom>
          <a:solidFill>
            <a:srgbClr val="C0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768687" y="6046179"/>
            <a:ext cx="2866490" cy="369332"/>
          </a:xfrm>
          <a:prstGeom prst="rect">
            <a:avLst/>
          </a:prstGeom>
          <a:noFill/>
        </p:spPr>
        <p:txBody>
          <a:bodyPr wrap="none" rtlCol="0">
            <a:spAutoFit/>
          </a:bodyPr>
          <a:lstStyle/>
          <a:p>
            <a:r>
              <a:rPr lang="en-US" altLang="zh-CN" dirty="0" err="1" smtClean="0"/>
              <a:t>pic_width_in_luma_samples</a:t>
            </a:r>
            <a:endParaRPr lang="zh-CN" altLang="en-US" dirty="0"/>
          </a:p>
        </p:txBody>
      </p:sp>
      <p:sp>
        <p:nvSpPr>
          <p:cNvPr id="20" name="文本框 19"/>
          <p:cNvSpPr txBox="1"/>
          <p:nvPr/>
        </p:nvSpPr>
        <p:spPr>
          <a:xfrm>
            <a:off x="6831785" y="3895766"/>
            <a:ext cx="3370923" cy="369332"/>
          </a:xfrm>
          <a:prstGeom prst="rect">
            <a:avLst/>
          </a:prstGeom>
          <a:noFill/>
        </p:spPr>
        <p:txBody>
          <a:bodyPr wrap="none" rtlCol="0">
            <a:spAutoFit/>
          </a:bodyPr>
          <a:lstStyle/>
          <a:p>
            <a:r>
              <a:rPr lang="en-US" altLang="zh-CN" dirty="0" err="1"/>
              <a:t>p</a:t>
            </a:r>
            <a:r>
              <a:rPr lang="en-US" altLang="zh-CN" dirty="0" err="1" smtClean="0"/>
              <a:t>ic_width_max_in_luma_samples</a:t>
            </a:r>
            <a:endParaRPr lang="zh-CN" altLang="en-US" dirty="0"/>
          </a:p>
        </p:txBody>
      </p:sp>
    </p:spTree>
    <p:extLst>
      <p:ext uri="{BB962C8B-B14F-4D97-AF65-F5344CB8AC3E}">
        <p14:creationId xmlns:p14="http://schemas.microsoft.com/office/powerpoint/2010/main" val="36006175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772201" y="1170753"/>
            <a:ext cx="10732660" cy="5104919"/>
          </a:xfrm>
        </p:spPr>
        <p:txBody>
          <a:bodyPr>
            <a:noAutofit/>
          </a:bodyPr>
          <a:lstStyle/>
          <a:p>
            <a:pPr marL="0" indent="0" hangingPunct="0">
              <a:buNone/>
            </a:pPr>
            <a:r>
              <a:rPr lang="en-CA" altLang="zh-CN" sz="1400" dirty="0" smtClean="0">
                <a:latin typeface="Times New Roman" panose="02020603050405020304" pitchFamily="18" charset="0"/>
                <a:cs typeface="Times New Roman" panose="02020603050405020304" pitchFamily="18" charset="0"/>
              </a:rPr>
              <a:t>The </a:t>
            </a:r>
            <a:r>
              <a:rPr lang="en-CA" altLang="zh-CN" sz="1400" dirty="0">
                <a:latin typeface="Times New Roman" panose="02020603050405020304" pitchFamily="18" charset="0"/>
                <a:cs typeface="Times New Roman" panose="02020603050405020304" pitchFamily="18" charset="0"/>
              </a:rPr>
              <a:t>parameter </a:t>
            </a:r>
            <a:r>
              <a:rPr lang="en-CA" altLang="zh-CN" sz="1400" dirty="0" err="1">
                <a:latin typeface="Times New Roman" panose="02020603050405020304" pitchFamily="18" charset="0"/>
                <a:cs typeface="Times New Roman" panose="02020603050405020304" pitchFamily="18" charset="0"/>
              </a:rPr>
              <a:t>VirtualBoundariesNumVer</a:t>
            </a:r>
            <a:r>
              <a:rPr lang="en-CA" altLang="zh-CN" sz="1400" dirty="0">
                <a:latin typeface="Times New Roman" panose="02020603050405020304" pitchFamily="18" charset="0"/>
                <a:cs typeface="Times New Roman" panose="02020603050405020304" pitchFamily="18" charset="0"/>
              </a:rPr>
              <a:t> and the location of the vertical virtual boundary </a:t>
            </a:r>
            <a:r>
              <a:rPr lang="en-CA" altLang="zh-CN" sz="1400" dirty="0" err="1">
                <a:latin typeface="Times New Roman" panose="02020603050405020304" pitchFamily="18" charset="0"/>
                <a:cs typeface="Times New Roman" panose="02020603050405020304" pitchFamily="18" charset="0"/>
              </a:rPr>
              <a:t>VirtualBoundariesPosX</a:t>
            </a:r>
            <a:r>
              <a:rPr lang="en-CA" altLang="zh-CN" sz="1400" dirty="0">
                <a:latin typeface="Times New Roman" panose="02020603050405020304" pitchFamily="18" charset="0"/>
                <a:cs typeface="Times New Roman" panose="02020603050405020304" pitchFamily="18" charset="0"/>
              </a:rPr>
              <a:t>[ </a:t>
            </a:r>
            <a:r>
              <a:rPr lang="en-CA" altLang="zh-CN" sz="1400" dirty="0" err="1">
                <a:latin typeface="Times New Roman" panose="02020603050405020304" pitchFamily="18" charset="0"/>
                <a:cs typeface="Times New Roman" panose="02020603050405020304" pitchFamily="18" charset="0"/>
              </a:rPr>
              <a:t>i</a:t>
            </a:r>
            <a:r>
              <a:rPr lang="en-CA" altLang="zh-CN" sz="1400" dirty="0">
                <a:latin typeface="Times New Roman" panose="02020603050405020304" pitchFamily="18" charset="0"/>
                <a:cs typeface="Times New Roman" panose="02020603050405020304" pitchFamily="18" charset="0"/>
              </a:rPr>
              <a:t> ] in units of </a:t>
            </a:r>
            <a:r>
              <a:rPr lang="en-CA" altLang="zh-CN" sz="1400" dirty="0" err="1">
                <a:latin typeface="Times New Roman" panose="02020603050405020304" pitchFamily="18" charset="0"/>
                <a:cs typeface="Times New Roman" panose="02020603050405020304" pitchFamily="18" charset="0"/>
              </a:rPr>
              <a:t>luma</a:t>
            </a:r>
            <a:r>
              <a:rPr lang="en-CA" altLang="zh-CN" sz="1400" dirty="0">
                <a:latin typeface="Times New Roman" panose="02020603050405020304" pitchFamily="18" charset="0"/>
                <a:cs typeface="Times New Roman" panose="02020603050405020304" pitchFamily="18" charset="0"/>
              </a:rPr>
              <a:t> samples are derived as follows:</a:t>
            </a:r>
            <a:endParaRPr lang="zh-CN" altLang="zh-CN" sz="1400" dirty="0">
              <a:latin typeface="Times New Roman" panose="02020603050405020304" pitchFamily="18" charset="0"/>
              <a:cs typeface="Times New Roman" panose="02020603050405020304" pitchFamily="18" charset="0"/>
            </a:endParaRPr>
          </a:p>
          <a:p>
            <a:pPr marL="0" indent="0" hangingPunct="0">
              <a:buNone/>
            </a:pP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for(</a:t>
            </a:r>
            <a:r>
              <a:rPr lang="en-CA" altLang="zh-CN" sz="140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i</a:t>
            </a: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=0,j=0;i&lt; </a:t>
            </a:r>
            <a:r>
              <a:rPr lang="en-CA" altLang="zh-CN" sz="140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sps_num_ver_virtual_boundaries;i</a:t>
            </a: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endParaRPr>
          </a:p>
          <a:p>
            <a:pPr marL="0" indent="0" hangingPunct="0">
              <a:buNone/>
            </a:pP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       if(</a:t>
            </a:r>
            <a:r>
              <a:rPr lang="en-CA" altLang="zh-CN" sz="140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sps_virtual_boundaries_pos_x</a:t>
            </a: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 </a:t>
            </a:r>
            <a:r>
              <a:rPr lang="en-CA" altLang="zh-CN" sz="140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i</a:t>
            </a: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 ]&lt;= Ceil( </a:t>
            </a:r>
            <a:r>
              <a:rPr lang="en-CA" altLang="zh-CN" sz="140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pic_width_in_luma_samples</a:t>
            </a: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 ÷ 8 ) – 1){</a:t>
            </a:r>
            <a:endParaRPr lang="zh-CN"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endParaRPr>
          </a:p>
          <a:p>
            <a:pPr marL="0" indent="0" hangingPunct="0">
              <a:buNone/>
            </a:pP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             </a:t>
            </a:r>
            <a:r>
              <a:rPr lang="en-CA" altLang="zh-CN" sz="140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VirtualBoundariesPosX</a:t>
            </a: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a:t>
            </a:r>
            <a:r>
              <a:rPr lang="en-CA" altLang="zh-CN" sz="140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j++</a:t>
            </a: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 </a:t>
            </a:r>
            <a:r>
              <a:rPr lang="en-CA" altLang="zh-CN" sz="140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sps_virtual_boundaries_pos_x</a:t>
            </a: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 </a:t>
            </a:r>
            <a:r>
              <a:rPr lang="en-CA" altLang="zh-CN" sz="140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i</a:t>
            </a: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endParaRPr>
          </a:p>
          <a:p>
            <a:pPr marL="0" indent="0" hangingPunct="0">
              <a:buNone/>
            </a:pP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endParaRPr>
          </a:p>
          <a:p>
            <a:pPr marL="0" indent="0" hangingPunct="0">
              <a:buNone/>
            </a:pP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a:t>
            </a:r>
          </a:p>
          <a:p>
            <a:pPr marL="0" indent="0" hangingPunct="0">
              <a:buNone/>
            </a:pPr>
            <a:r>
              <a:rPr lang="en-CA" altLang="zh-CN" sz="120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VirtualBoundariesNumVer</a:t>
            </a:r>
            <a:r>
              <a:rPr lang="en-CA" altLang="zh-CN" sz="12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=j</a:t>
            </a:r>
            <a:endParaRPr lang="zh-CN" altLang="zh-CN" sz="12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endParaRPr>
          </a:p>
          <a:p>
            <a:pPr marL="0" indent="0" hangingPunct="0">
              <a:buNone/>
            </a:pPr>
            <a:endParaRPr lang="en-CA" altLang="zh-CN" sz="1300" dirty="0" smtClean="0"/>
          </a:p>
          <a:p>
            <a:pPr marL="0" indent="0" hangingPunct="0">
              <a:buNone/>
            </a:pPr>
            <a:r>
              <a:rPr lang="en-CA" altLang="zh-CN" sz="1400" dirty="0">
                <a:latin typeface="Times New Roman" panose="02020603050405020304" pitchFamily="18" charset="0"/>
                <a:cs typeface="Times New Roman" panose="02020603050405020304" pitchFamily="18" charset="0"/>
              </a:rPr>
              <a:t>The parameter </a:t>
            </a:r>
            <a:r>
              <a:rPr lang="en-CA" altLang="zh-CN" sz="1400" dirty="0" err="1">
                <a:latin typeface="Times New Roman" panose="02020603050405020304" pitchFamily="18" charset="0"/>
                <a:cs typeface="Times New Roman" panose="02020603050405020304" pitchFamily="18" charset="0"/>
              </a:rPr>
              <a:t>VirtualBoundariesNumHor</a:t>
            </a:r>
            <a:r>
              <a:rPr lang="en-CA" altLang="zh-CN" sz="1400" dirty="0">
                <a:latin typeface="Times New Roman" panose="02020603050405020304" pitchFamily="18" charset="0"/>
                <a:cs typeface="Times New Roman" panose="02020603050405020304" pitchFamily="18" charset="0"/>
              </a:rPr>
              <a:t> and the location of the horizontal virtual boundary </a:t>
            </a:r>
            <a:r>
              <a:rPr lang="en-CA" altLang="zh-CN" sz="1400" dirty="0" err="1">
                <a:latin typeface="Times New Roman" panose="02020603050405020304" pitchFamily="18" charset="0"/>
                <a:cs typeface="Times New Roman" panose="02020603050405020304" pitchFamily="18" charset="0"/>
              </a:rPr>
              <a:t>VirtualBoundariesPosY</a:t>
            </a:r>
            <a:r>
              <a:rPr lang="en-CA" altLang="zh-CN" sz="1400" dirty="0">
                <a:latin typeface="Times New Roman" panose="02020603050405020304" pitchFamily="18" charset="0"/>
                <a:cs typeface="Times New Roman" panose="02020603050405020304" pitchFamily="18" charset="0"/>
              </a:rPr>
              <a:t>[ </a:t>
            </a:r>
            <a:r>
              <a:rPr lang="en-CA" altLang="zh-CN" sz="1400" dirty="0" err="1">
                <a:latin typeface="Times New Roman" panose="02020603050405020304" pitchFamily="18" charset="0"/>
                <a:cs typeface="Times New Roman" panose="02020603050405020304" pitchFamily="18" charset="0"/>
              </a:rPr>
              <a:t>i</a:t>
            </a:r>
            <a:r>
              <a:rPr lang="en-CA" altLang="zh-CN" sz="1400" dirty="0">
                <a:latin typeface="Times New Roman" panose="02020603050405020304" pitchFamily="18" charset="0"/>
                <a:cs typeface="Times New Roman" panose="02020603050405020304" pitchFamily="18" charset="0"/>
              </a:rPr>
              <a:t> ] in units of </a:t>
            </a:r>
            <a:r>
              <a:rPr lang="en-CA" altLang="zh-CN" sz="1400" dirty="0" err="1">
                <a:latin typeface="Times New Roman" panose="02020603050405020304" pitchFamily="18" charset="0"/>
                <a:cs typeface="Times New Roman" panose="02020603050405020304" pitchFamily="18" charset="0"/>
              </a:rPr>
              <a:t>luma</a:t>
            </a:r>
            <a:r>
              <a:rPr lang="en-CA" altLang="zh-CN" sz="1400" dirty="0">
                <a:latin typeface="Times New Roman" panose="02020603050405020304" pitchFamily="18" charset="0"/>
                <a:cs typeface="Times New Roman" panose="02020603050405020304" pitchFamily="18" charset="0"/>
              </a:rPr>
              <a:t> samples is derived as follows:</a:t>
            </a:r>
            <a:endParaRPr lang="zh-CN" altLang="zh-CN" sz="1400" dirty="0">
              <a:latin typeface="Times New Roman" panose="02020603050405020304" pitchFamily="18" charset="0"/>
              <a:cs typeface="Times New Roman" panose="02020603050405020304" pitchFamily="18" charset="0"/>
            </a:endParaRPr>
          </a:p>
          <a:p>
            <a:pPr marL="0" indent="0" hangingPunct="0">
              <a:buNone/>
            </a:pPr>
            <a:r>
              <a:rPr lang="en-CA" altLang="zh-CN" sz="1400" dirty="0" smtClean="0">
                <a:highlight>
                  <a:srgbClr val="FFFF00"/>
                </a:highlight>
                <a:latin typeface="Times New Roman" panose="02020603050405020304" pitchFamily="18" charset="0"/>
                <a:ea typeface="宋体" panose="02010600030101010101" pitchFamily="2" charset="-122"/>
              </a:rPr>
              <a:t>for(</a:t>
            </a:r>
            <a:r>
              <a:rPr lang="en-CA" altLang="zh-CN" sz="1400" dirty="0" err="1" smtClean="0">
                <a:highlight>
                  <a:srgbClr val="FFFF00"/>
                </a:highlight>
                <a:latin typeface="Times New Roman" panose="02020603050405020304" pitchFamily="18" charset="0"/>
                <a:ea typeface="宋体" panose="02010600030101010101" pitchFamily="2" charset="-122"/>
              </a:rPr>
              <a:t>i</a:t>
            </a:r>
            <a:r>
              <a:rPr lang="en-CA" altLang="zh-CN" sz="1400" dirty="0" smtClean="0">
                <a:highlight>
                  <a:srgbClr val="FFFF00"/>
                </a:highlight>
                <a:latin typeface="Times New Roman" panose="02020603050405020304" pitchFamily="18" charset="0"/>
                <a:ea typeface="宋体" panose="02010600030101010101" pitchFamily="2" charset="-122"/>
              </a:rPr>
              <a:t>=0,j=0;i</a:t>
            </a:r>
            <a:r>
              <a:rPr lang="en-CA" altLang="zh-CN" sz="1400" dirty="0">
                <a:highlight>
                  <a:srgbClr val="FFFF00"/>
                </a:highlight>
                <a:latin typeface="Times New Roman" panose="02020603050405020304" pitchFamily="18" charset="0"/>
                <a:ea typeface="宋体" panose="02010600030101010101" pitchFamily="2" charset="-122"/>
              </a:rPr>
              <a:t>&lt; </a:t>
            </a:r>
            <a:r>
              <a:rPr lang="en-CA" altLang="zh-CN" sz="1400" dirty="0" err="1">
                <a:highlight>
                  <a:srgbClr val="FFFF00"/>
                </a:highlight>
                <a:latin typeface="Times New Roman" panose="02020603050405020304" pitchFamily="18" charset="0"/>
                <a:ea typeface="宋体" panose="02010600030101010101" pitchFamily="2" charset="-122"/>
              </a:rPr>
              <a:t>sps_num_hor_virtual_boundaries;i</a:t>
            </a:r>
            <a:r>
              <a:rPr lang="en-CA" altLang="zh-CN" sz="1400" dirty="0">
                <a:highlight>
                  <a:srgbClr val="FFFF00"/>
                </a:highlight>
                <a:latin typeface="Times New Roman" panose="02020603050405020304" pitchFamily="18" charset="0"/>
                <a:ea typeface="宋体" panose="02010600030101010101" pitchFamily="2" charset="-122"/>
              </a:rPr>
              <a:t>++){</a:t>
            </a:r>
            <a:endParaRPr lang="zh-CN" altLang="zh-CN" sz="1400" dirty="0">
              <a:highlight>
                <a:srgbClr val="FFFF00"/>
              </a:highlight>
              <a:latin typeface="Times New Roman" panose="02020603050405020304" pitchFamily="18" charset="0"/>
              <a:ea typeface="宋体" panose="02010600030101010101" pitchFamily="2" charset="-122"/>
            </a:endParaRPr>
          </a:p>
          <a:p>
            <a:pPr marL="0" indent="0" hangingPunct="0">
              <a:buNone/>
            </a:pPr>
            <a:r>
              <a:rPr lang="en-CA" altLang="zh-CN" sz="1400" dirty="0">
                <a:highlight>
                  <a:srgbClr val="FFFF00"/>
                </a:highlight>
                <a:latin typeface="Times New Roman" panose="02020603050405020304" pitchFamily="18" charset="0"/>
                <a:ea typeface="宋体" panose="02010600030101010101" pitchFamily="2" charset="-122"/>
              </a:rPr>
              <a:t>       if(</a:t>
            </a:r>
            <a:r>
              <a:rPr lang="en-CA" altLang="zh-CN" sz="1400" dirty="0" err="1">
                <a:highlight>
                  <a:srgbClr val="FFFF00"/>
                </a:highlight>
                <a:latin typeface="Times New Roman" panose="02020603050405020304" pitchFamily="18" charset="0"/>
                <a:ea typeface="宋体" panose="02010600030101010101" pitchFamily="2" charset="-122"/>
              </a:rPr>
              <a:t>sps_virtual_boundaries_pos_y</a:t>
            </a:r>
            <a:r>
              <a:rPr lang="en-CA" altLang="zh-CN" sz="1400" dirty="0">
                <a:highlight>
                  <a:srgbClr val="FFFF00"/>
                </a:highlight>
                <a:latin typeface="Times New Roman" panose="02020603050405020304" pitchFamily="18" charset="0"/>
                <a:ea typeface="宋体" panose="02010600030101010101" pitchFamily="2" charset="-122"/>
              </a:rPr>
              <a:t> [ </a:t>
            </a:r>
            <a:r>
              <a:rPr lang="en-CA" altLang="zh-CN" sz="1400" dirty="0" err="1">
                <a:highlight>
                  <a:srgbClr val="FFFF00"/>
                </a:highlight>
                <a:latin typeface="Times New Roman" panose="02020603050405020304" pitchFamily="18" charset="0"/>
                <a:ea typeface="宋体" panose="02010600030101010101" pitchFamily="2" charset="-122"/>
              </a:rPr>
              <a:t>i</a:t>
            </a:r>
            <a:r>
              <a:rPr lang="en-CA" altLang="zh-CN" sz="1400" dirty="0">
                <a:highlight>
                  <a:srgbClr val="FFFF00"/>
                </a:highlight>
                <a:latin typeface="Times New Roman" panose="02020603050405020304" pitchFamily="18" charset="0"/>
                <a:ea typeface="宋体" panose="02010600030101010101" pitchFamily="2" charset="-122"/>
              </a:rPr>
              <a:t> ] &lt;= Ceil( </a:t>
            </a:r>
            <a:r>
              <a:rPr lang="en-CA" altLang="zh-CN" sz="1400" dirty="0" err="1">
                <a:highlight>
                  <a:srgbClr val="FFFF00"/>
                </a:highlight>
                <a:latin typeface="Times New Roman" panose="02020603050405020304" pitchFamily="18" charset="0"/>
                <a:ea typeface="宋体" panose="02010600030101010101" pitchFamily="2" charset="-122"/>
              </a:rPr>
              <a:t>pic_height_in_luma_samples</a:t>
            </a:r>
            <a:r>
              <a:rPr lang="en-CA" altLang="zh-CN" sz="1400" dirty="0">
                <a:highlight>
                  <a:srgbClr val="FFFF00"/>
                </a:highlight>
                <a:latin typeface="Times New Roman" panose="02020603050405020304" pitchFamily="18" charset="0"/>
                <a:ea typeface="宋体" panose="02010600030101010101" pitchFamily="2" charset="-122"/>
              </a:rPr>
              <a:t> ÷ 8 ) – 1){</a:t>
            </a:r>
            <a:endParaRPr lang="zh-CN" altLang="zh-CN" sz="1400" dirty="0">
              <a:highlight>
                <a:srgbClr val="FFFF00"/>
              </a:highlight>
              <a:latin typeface="Times New Roman" panose="02020603050405020304" pitchFamily="18" charset="0"/>
              <a:ea typeface="宋体" panose="02010600030101010101" pitchFamily="2" charset="-122"/>
            </a:endParaRPr>
          </a:p>
          <a:p>
            <a:pPr marL="0" indent="0" hangingPunct="0">
              <a:buNone/>
            </a:pPr>
            <a:r>
              <a:rPr lang="en-CA" altLang="zh-CN" sz="1400" dirty="0">
                <a:highlight>
                  <a:srgbClr val="FFFF00"/>
                </a:highlight>
                <a:latin typeface="Times New Roman" panose="02020603050405020304" pitchFamily="18" charset="0"/>
                <a:ea typeface="宋体" panose="02010600030101010101" pitchFamily="2" charset="-122"/>
              </a:rPr>
              <a:t>             </a:t>
            </a:r>
            <a:r>
              <a:rPr lang="en-CA" altLang="zh-CN" sz="1400" dirty="0" err="1">
                <a:highlight>
                  <a:srgbClr val="FFFF00"/>
                </a:highlight>
                <a:latin typeface="Times New Roman" panose="02020603050405020304" pitchFamily="18" charset="0"/>
                <a:ea typeface="宋体" panose="02010600030101010101" pitchFamily="2" charset="-122"/>
              </a:rPr>
              <a:t>VirtualBoundariesPosY</a:t>
            </a:r>
            <a:r>
              <a:rPr lang="en-CA" altLang="zh-CN" sz="1400" dirty="0">
                <a:highlight>
                  <a:srgbClr val="FFFF00"/>
                </a:highlight>
                <a:latin typeface="Times New Roman" panose="02020603050405020304" pitchFamily="18" charset="0"/>
                <a:ea typeface="宋体" panose="02010600030101010101" pitchFamily="2" charset="-122"/>
              </a:rPr>
              <a:t>[</a:t>
            </a:r>
            <a:r>
              <a:rPr lang="en-CA" altLang="zh-CN" sz="1400" dirty="0" err="1">
                <a:highlight>
                  <a:srgbClr val="FFFF00"/>
                </a:highlight>
                <a:latin typeface="Times New Roman" panose="02020603050405020304" pitchFamily="18" charset="0"/>
                <a:ea typeface="宋体" panose="02010600030101010101" pitchFamily="2" charset="-122"/>
              </a:rPr>
              <a:t>j++</a:t>
            </a:r>
            <a:r>
              <a:rPr lang="en-CA" altLang="zh-CN" sz="1400" dirty="0">
                <a:highlight>
                  <a:srgbClr val="FFFF00"/>
                </a:highlight>
                <a:latin typeface="Times New Roman" panose="02020603050405020304" pitchFamily="18" charset="0"/>
                <a:ea typeface="宋体" panose="02010600030101010101" pitchFamily="2" charset="-122"/>
              </a:rPr>
              <a:t>]=  </a:t>
            </a:r>
            <a:r>
              <a:rPr lang="en-CA" altLang="zh-CN" sz="1400" dirty="0" err="1">
                <a:highlight>
                  <a:srgbClr val="FFFF00"/>
                </a:highlight>
                <a:latin typeface="Times New Roman" panose="02020603050405020304" pitchFamily="18" charset="0"/>
                <a:ea typeface="宋体" panose="02010600030101010101" pitchFamily="2" charset="-122"/>
              </a:rPr>
              <a:t>sps_virtual_boundaries_pos_y</a:t>
            </a:r>
            <a:r>
              <a:rPr lang="en-CA" altLang="zh-CN" sz="1400" dirty="0">
                <a:highlight>
                  <a:srgbClr val="FFFF00"/>
                </a:highlight>
                <a:latin typeface="Times New Roman" panose="02020603050405020304" pitchFamily="18" charset="0"/>
                <a:ea typeface="宋体" panose="02010600030101010101" pitchFamily="2" charset="-122"/>
              </a:rPr>
              <a:t> [ </a:t>
            </a:r>
            <a:r>
              <a:rPr lang="en-CA" altLang="zh-CN" sz="1400" dirty="0" err="1">
                <a:highlight>
                  <a:srgbClr val="FFFF00"/>
                </a:highlight>
                <a:latin typeface="Times New Roman" panose="02020603050405020304" pitchFamily="18" charset="0"/>
                <a:ea typeface="宋体" panose="02010600030101010101" pitchFamily="2" charset="-122"/>
              </a:rPr>
              <a:t>i</a:t>
            </a:r>
            <a:r>
              <a:rPr lang="en-CA" altLang="zh-CN" sz="1400" dirty="0">
                <a:highlight>
                  <a:srgbClr val="FFFF00"/>
                </a:highlight>
                <a:latin typeface="Times New Roman" panose="02020603050405020304" pitchFamily="18" charset="0"/>
                <a:ea typeface="宋体" panose="02010600030101010101" pitchFamily="2" charset="-122"/>
              </a:rPr>
              <a:t> ]</a:t>
            </a:r>
            <a:endParaRPr lang="zh-CN" altLang="zh-CN" sz="1400" dirty="0">
              <a:highlight>
                <a:srgbClr val="FFFF00"/>
              </a:highlight>
              <a:latin typeface="Times New Roman" panose="02020603050405020304" pitchFamily="18" charset="0"/>
              <a:ea typeface="宋体" panose="02010600030101010101" pitchFamily="2" charset="-122"/>
            </a:endParaRPr>
          </a:p>
          <a:p>
            <a:pPr marL="0" indent="0" hangingPunct="0">
              <a:buNone/>
            </a:pPr>
            <a:r>
              <a:rPr lang="en-CA" altLang="zh-CN" sz="1400" dirty="0">
                <a:highlight>
                  <a:srgbClr val="FFFF00"/>
                </a:highlight>
                <a:latin typeface="Times New Roman" panose="02020603050405020304" pitchFamily="18" charset="0"/>
                <a:ea typeface="宋体" panose="02010600030101010101" pitchFamily="2" charset="-122"/>
              </a:rPr>
              <a:t>       }</a:t>
            </a:r>
            <a:endParaRPr lang="zh-CN" altLang="zh-CN" sz="1400" dirty="0">
              <a:highlight>
                <a:srgbClr val="FFFF00"/>
              </a:highlight>
              <a:latin typeface="Times New Roman" panose="02020603050405020304" pitchFamily="18" charset="0"/>
              <a:ea typeface="宋体" panose="02010600030101010101" pitchFamily="2" charset="-122"/>
            </a:endParaRPr>
          </a:p>
          <a:p>
            <a:pPr marL="0" indent="0" hangingPunct="0">
              <a:buNone/>
            </a:pPr>
            <a:r>
              <a:rPr lang="en-CA" altLang="zh-CN" sz="1400" dirty="0">
                <a:highlight>
                  <a:srgbClr val="FFFF00"/>
                </a:highlight>
                <a:latin typeface="Times New Roman" panose="02020603050405020304" pitchFamily="18" charset="0"/>
                <a:ea typeface="宋体" panose="02010600030101010101" pitchFamily="2" charset="-122"/>
              </a:rPr>
              <a:t>}</a:t>
            </a:r>
            <a:endParaRPr lang="zh-CN" altLang="zh-CN" sz="1400" dirty="0">
              <a:highlight>
                <a:srgbClr val="FFFF00"/>
              </a:highlight>
              <a:latin typeface="Times New Roman" panose="02020603050405020304" pitchFamily="18" charset="0"/>
              <a:ea typeface="宋体" panose="02010600030101010101" pitchFamily="2" charset="-122"/>
            </a:endParaRPr>
          </a:p>
          <a:p>
            <a:pPr marL="0" indent="0" hangingPunct="0">
              <a:buNone/>
            </a:pPr>
            <a:r>
              <a:rPr lang="en-CA" altLang="zh-CN" sz="1400" dirty="0" err="1">
                <a:highlight>
                  <a:srgbClr val="FFFF00"/>
                </a:highlight>
                <a:latin typeface="Times New Roman" panose="02020603050405020304" pitchFamily="18" charset="0"/>
                <a:ea typeface="宋体" panose="02010600030101010101" pitchFamily="2" charset="-122"/>
              </a:rPr>
              <a:t>VirtualBoundariesNumHor</a:t>
            </a:r>
            <a:r>
              <a:rPr lang="en-CA" altLang="zh-CN" sz="1400" dirty="0">
                <a:highlight>
                  <a:srgbClr val="FFFF00"/>
                </a:highlight>
                <a:latin typeface="Times New Roman" panose="02020603050405020304" pitchFamily="18" charset="0"/>
                <a:ea typeface="宋体" panose="02010600030101010101" pitchFamily="2" charset="-122"/>
              </a:rPr>
              <a:t>=j</a:t>
            </a:r>
            <a:endParaRPr lang="zh-CN" altLang="zh-CN" sz="1400" dirty="0">
              <a:highlight>
                <a:srgbClr val="FFFF00"/>
              </a:highlight>
              <a:latin typeface="Times New Roman" panose="02020603050405020304" pitchFamily="18" charset="0"/>
              <a:ea typeface="宋体" panose="02010600030101010101" pitchFamily="2" charset="-122"/>
            </a:endParaRPr>
          </a:p>
        </p:txBody>
      </p:sp>
      <p:sp>
        <p:nvSpPr>
          <p:cNvPr id="4" name="灯片编号占位符 3"/>
          <p:cNvSpPr>
            <a:spLocks noGrp="1"/>
          </p:cNvSpPr>
          <p:nvPr>
            <p:ph type="sldNum" sz="quarter" idx="12"/>
          </p:nvPr>
        </p:nvSpPr>
        <p:spPr/>
        <p:txBody>
          <a:bodyPr/>
          <a:lstStyle/>
          <a:p>
            <a:fld id="{1A1A3934-BF91-4F4B-BAD6-C2B4A25EEAA6}" type="slidenum">
              <a:rPr lang="zh-CN" altLang="en-US" smtClean="0"/>
              <a:pPr/>
              <a:t>4</a:t>
            </a:fld>
            <a:endParaRPr lang="zh-CN" altLang="en-US"/>
          </a:p>
        </p:txBody>
      </p:sp>
      <p:sp>
        <p:nvSpPr>
          <p:cNvPr id="10" name="文本框 9"/>
          <p:cNvSpPr txBox="1"/>
          <p:nvPr/>
        </p:nvSpPr>
        <p:spPr>
          <a:xfrm>
            <a:off x="772201" y="409508"/>
            <a:ext cx="6047425" cy="584775"/>
          </a:xfrm>
          <a:prstGeom prst="rect">
            <a:avLst/>
          </a:prstGeom>
          <a:noFill/>
        </p:spPr>
        <p:txBody>
          <a:bodyPr wrap="none" rtlCol="0">
            <a:spAutoFit/>
          </a:bodyPr>
          <a:lstStyle/>
          <a:p>
            <a:r>
              <a:rPr lang="en-US" altLang="zh-CN" sz="3200" b="1" dirty="0" smtClean="0">
                <a:latin typeface="Times New Roman" panose="02020603050405020304" pitchFamily="18" charset="0"/>
                <a:cs typeface="Times New Roman" panose="02020603050405020304" pitchFamily="18" charset="0"/>
              </a:rPr>
              <a:t>Proposed method 1 – spec change</a:t>
            </a:r>
            <a:endParaRPr lang="zh-CN" altLang="en-US" sz="32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8"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11128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772201" y="1170753"/>
            <a:ext cx="10732660" cy="4351337"/>
          </a:xfrm>
        </p:spPr>
        <p:txBody>
          <a:bodyPr>
            <a:normAutofit/>
          </a:bodyPr>
          <a:lstStyle/>
          <a:p>
            <a:pPr>
              <a:lnSpc>
                <a:spcPct val="100000"/>
              </a:lnSpc>
            </a:pPr>
            <a:r>
              <a:rPr lang="en-US" altLang="zh-CN" sz="2000" dirty="0" smtClean="0">
                <a:latin typeface="Times New Roman" panose="02020603050405020304" pitchFamily="18" charset="0"/>
                <a:cs typeface="Times New Roman" panose="02020603050405020304" pitchFamily="18" charset="0"/>
              </a:rPr>
              <a:t>Constraint the virtual boundary positons signaled in SPS based on maximum picture width/height.</a:t>
            </a:r>
          </a:p>
          <a:p>
            <a:pPr>
              <a:lnSpc>
                <a:spcPct val="100000"/>
              </a:lnSpc>
            </a:pPr>
            <a:r>
              <a:rPr lang="en-US" altLang="zh-CN" sz="2000" dirty="0" smtClean="0">
                <a:latin typeface="Times New Roman" panose="02020603050405020304" pitchFamily="18" charset="0"/>
                <a:cs typeface="Times New Roman" panose="02020603050405020304" pitchFamily="18" charset="0"/>
              </a:rPr>
              <a:t>For each picture, scale the virtual boundary positon signaled in SPS according to the current picture width/height</a:t>
            </a:r>
            <a:endParaRPr lang="en-US" altLang="zh-CN" sz="2000"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1A1A3934-BF91-4F4B-BAD6-C2B4A25EEAA6}" type="slidenum">
              <a:rPr lang="zh-CN" altLang="en-US" smtClean="0"/>
              <a:pPr/>
              <a:t>5</a:t>
            </a:fld>
            <a:endParaRPr lang="zh-CN" altLang="en-US" dirty="0"/>
          </a:p>
        </p:txBody>
      </p:sp>
      <p:sp>
        <p:nvSpPr>
          <p:cNvPr id="10" name="文本框 9"/>
          <p:cNvSpPr txBox="1"/>
          <p:nvPr/>
        </p:nvSpPr>
        <p:spPr>
          <a:xfrm>
            <a:off x="772201" y="409508"/>
            <a:ext cx="3549946" cy="584775"/>
          </a:xfrm>
          <a:prstGeom prst="rect">
            <a:avLst/>
          </a:prstGeom>
          <a:noFill/>
        </p:spPr>
        <p:txBody>
          <a:bodyPr wrap="none" rtlCol="0">
            <a:spAutoFit/>
          </a:bodyPr>
          <a:lstStyle/>
          <a:p>
            <a:r>
              <a:rPr lang="en-US" altLang="zh-CN" sz="3200" b="1" dirty="0" smtClean="0">
                <a:latin typeface="Times New Roman" panose="02020603050405020304" pitchFamily="18" charset="0"/>
                <a:cs typeface="Times New Roman" panose="02020603050405020304" pitchFamily="18" charset="0"/>
              </a:rPr>
              <a:t>Proposed method 2</a:t>
            </a:r>
            <a:endParaRPr lang="zh-CN" altLang="en-US" sz="32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8"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3432237" y="2437133"/>
            <a:ext cx="3176337" cy="1347537"/>
          </a:xfrm>
          <a:prstGeom prst="rect">
            <a:avLst/>
          </a:prstGeom>
          <a:solidFill>
            <a:schemeClr val="accent6">
              <a:lumMod val="75000"/>
              <a:alpha val="4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4057879" y="2437133"/>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980300" y="2437133"/>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6081" y="2437133"/>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857430" y="4579350"/>
            <a:ext cx="2127183" cy="1347537"/>
          </a:xfrm>
          <a:prstGeom prst="rect">
            <a:avLst/>
          </a:prstGeom>
          <a:solidFill>
            <a:schemeClr val="accent6">
              <a:lumMod val="75000"/>
              <a:alpha val="4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4220314" y="4579350"/>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858958" y="4579350"/>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5601194" y="5949279"/>
            <a:ext cx="2866490" cy="369332"/>
          </a:xfrm>
          <a:prstGeom prst="rect">
            <a:avLst/>
          </a:prstGeom>
          <a:noFill/>
        </p:spPr>
        <p:txBody>
          <a:bodyPr wrap="none" rtlCol="0">
            <a:spAutoFit/>
          </a:bodyPr>
          <a:lstStyle/>
          <a:p>
            <a:r>
              <a:rPr lang="en-US" altLang="zh-CN" dirty="0" err="1" smtClean="0"/>
              <a:t>pic_width_in_luma_samples</a:t>
            </a:r>
            <a:endParaRPr lang="zh-CN" altLang="en-US" dirty="0"/>
          </a:p>
        </p:txBody>
      </p:sp>
      <p:sp>
        <p:nvSpPr>
          <p:cNvPr id="20" name="文本框 19"/>
          <p:cNvSpPr txBox="1"/>
          <p:nvPr/>
        </p:nvSpPr>
        <p:spPr>
          <a:xfrm>
            <a:off x="6221674" y="3784670"/>
            <a:ext cx="3374129" cy="369332"/>
          </a:xfrm>
          <a:prstGeom prst="rect">
            <a:avLst/>
          </a:prstGeom>
          <a:noFill/>
        </p:spPr>
        <p:txBody>
          <a:bodyPr wrap="none" rtlCol="0">
            <a:spAutoFit/>
          </a:bodyPr>
          <a:lstStyle/>
          <a:p>
            <a:r>
              <a:rPr lang="en-US" altLang="zh-CN" dirty="0" err="1" smtClean="0"/>
              <a:t>pic_width_max_in_luma_samples</a:t>
            </a:r>
            <a:endParaRPr lang="zh-CN" altLang="en-US" dirty="0"/>
          </a:p>
        </p:txBody>
      </p:sp>
      <p:cxnSp>
        <p:nvCxnSpPr>
          <p:cNvPr id="19" name="直接连接符 18"/>
          <p:cNvCxnSpPr/>
          <p:nvPr/>
        </p:nvCxnSpPr>
        <p:spPr>
          <a:xfrm>
            <a:off x="5726722" y="4579350"/>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 name="下箭头 1"/>
          <p:cNvSpPr/>
          <p:nvPr/>
        </p:nvSpPr>
        <p:spPr>
          <a:xfrm rot="21005389">
            <a:off x="4060126" y="4005718"/>
            <a:ext cx="145588" cy="403038"/>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下箭头 20"/>
          <p:cNvSpPr/>
          <p:nvPr/>
        </p:nvSpPr>
        <p:spPr>
          <a:xfrm rot="770468" flipH="1">
            <a:off x="4862174" y="4007693"/>
            <a:ext cx="148368" cy="399087"/>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下箭头 21"/>
          <p:cNvSpPr/>
          <p:nvPr/>
        </p:nvSpPr>
        <p:spPr>
          <a:xfrm rot="1631833" flipH="1">
            <a:off x="5861268" y="3940337"/>
            <a:ext cx="140598" cy="533797"/>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6801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772201" y="1170753"/>
            <a:ext cx="10732660" cy="4351337"/>
          </a:xfrm>
        </p:spPr>
        <p:txBody>
          <a:bodyPr>
            <a:normAutofit/>
          </a:bodyPr>
          <a:lstStyle/>
          <a:p>
            <a:pPr marL="0" indent="0" hangingPunct="0">
              <a:buNone/>
            </a:pPr>
            <a:r>
              <a:rPr lang="en-CA" altLang="zh-CN" sz="1900" dirty="0">
                <a:latin typeface="Times New Roman" panose="02020603050405020304" pitchFamily="18" charset="0"/>
                <a:cs typeface="Times New Roman" panose="02020603050405020304" pitchFamily="18" charset="0"/>
              </a:rPr>
              <a:t>The scaling factor </a:t>
            </a:r>
            <a:r>
              <a:rPr lang="en-CA" altLang="zh-CN" sz="1900" dirty="0" err="1">
                <a:latin typeface="Times New Roman" panose="02020603050405020304" pitchFamily="18" charset="0"/>
                <a:cs typeface="Times New Roman" panose="02020603050405020304" pitchFamily="18" charset="0"/>
              </a:rPr>
              <a:t>VBScaleX</a:t>
            </a:r>
            <a:r>
              <a:rPr lang="en-CA" altLang="zh-CN" sz="1900" dirty="0">
                <a:latin typeface="Times New Roman" panose="02020603050405020304" pitchFamily="18" charset="0"/>
                <a:cs typeface="Times New Roman" panose="02020603050405020304" pitchFamily="18" charset="0"/>
              </a:rPr>
              <a:t> and </a:t>
            </a:r>
            <a:r>
              <a:rPr lang="en-CA" altLang="zh-CN" sz="1900" dirty="0" err="1">
                <a:latin typeface="Times New Roman" panose="02020603050405020304" pitchFamily="18" charset="0"/>
                <a:cs typeface="Times New Roman" panose="02020603050405020304" pitchFamily="18" charset="0"/>
              </a:rPr>
              <a:t>VBScaleY</a:t>
            </a:r>
            <a:r>
              <a:rPr lang="en-CA" altLang="zh-CN" sz="1900" dirty="0">
                <a:latin typeface="Times New Roman" panose="02020603050405020304" pitchFamily="18" charset="0"/>
                <a:cs typeface="Times New Roman" panose="02020603050405020304" pitchFamily="18" charset="0"/>
              </a:rPr>
              <a:t> are derived as follows:</a:t>
            </a:r>
            <a:endParaRPr lang="zh-CN" altLang="zh-CN" sz="1900" dirty="0">
              <a:latin typeface="Times New Roman" panose="02020603050405020304" pitchFamily="18" charset="0"/>
              <a:cs typeface="Times New Roman" panose="02020603050405020304" pitchFamily="18" charset="0"/>
            </a:endParaRPr>
          </a:p>
          <a:p>
            <a:pPr marL="457200" lvl="2" indent="0" hangingPunct="0">
              <a:spcBef>
                <a:spcPts val="1000"/>
              </a:spcBef>
              <a:buNone/>
            </a:pPr>
            <a:r>
              <a:rPr lang="en-CA" altLang="zh-CN" sz="1900" dirty="0" err="1">
                <a:highlight>
                  <a:srgbClr val="FFFF00"/>
                </a:highlight>
                <a:latin typeface="Times New Roman" panose="02020603050405020304" pitchFamily="18" charset="0"/>
                <a:ea typeface="宋体" panose="02010600030101010101" pitchFamily="2" charset="-122"/>
              </a:rPr>
              <a:t>VBScaleX</a:t>
            </a:r>
            <a:r>
              <a:rPr lang="en-CA" altLang="zh-CN" sz="1900" dirty="0">
                <a:highlight>
                  <a:srgbClr val="FFFF00"/>
                </a:highlight>
                <a:latin typeface="Times New Roman" panose="02020603050405020304" pitchFamily="18" charset="0"/>
                <a:ea typeface="宋体" panose="02010600030101010101" pitchFamily="2" charset="-122"/>
              </a:rPr>
              <a:t> = ( (</a:t>
            </a:r>
            <a:r>
              <a:rPr lang="en-CA" altLang="zh-CN" sz="1900" dirty="0" err="1">
                <a:highlight>
                  <a:srgbClr val="FFFF00"/>
                </a:highlight>
                <a:latin typeface="Times New Roman" panose="02020603050405020304" pitchFamily="18" charset="0"/>
                <a:ea typeface="宋体" panose="02010600030101010101" pitchFamily="2" charset="-122"/>
              </a:rPr>
              <a:t>pic_width_max_in_luma_samples</a:t>
            </a:r>
            <a:r>
              <a:rPr lang="en-CA" altLang="zh-CN" sz="1900" dirty="0">
                <a:highlight>
                  <a:srgbClr val="FFFF00"/>
                </a:highlight>
                <a:latin typeface="Times New Roman" panose="02020603050405020304" pitchFamily="18" charset="0"/>
                <a:ea typeface="宋体" panose="02010600030101010101" pitchFamily="2" charset="-122"/>
              </a:rPr>
              <a:t>   &lt;&lt;  14 ) + (</a:t>
            </a:r>
            <a:r>
              <a:rPr lang="en-CA" altLang="zh-CN" sz="1900" dirty="0" err="1">
                <a:highlight>
                  <a:srgbClr val="FFFF00"/>
                </a:highlight>
                <a:latin typeface="Times New Roman" panose="02020603050405020304" pitchFamily="18" charset="0"/>
                <a:ea typeface="宋体" panose="02010600030101010101" pitchFamily="2" charset="-122"/>
              </a:rPr>
              <a:t>pic_width_in_luma_samples</a:t>
            </a:r>
            <a:r>
              <a:rPr lang="en-CA" altLang="zh-CN" sz="1900" dirty="0">
                <a:highlight>
                  <a:srgbClr val="FFFF00"/>
                </a:highlight>
                <a:latin typeface="Times New Roman" panose="02020603050405020304" pitchFamily="18" charset="0"/>
                <a:ea typeface="宋体" panose="02010600030101010101" pitchFamily="2" charset="-122"/>
              </a:rPr>
              <a:t>   &gt;&gt;  1 ) ) / </a:t>
            </a:r>
            <a:r>
              <a:rPr lang="en-CA" altLang="zh-CN" sz="1900" dirty="0" err="1">
                <a:highlight>
                  <a:srgbClr val="FFFF00"/>
                </a:highlight>
                <a:latin typeface="Times New Roman" panose="02020603050405020304" pitchFamily="18" charset="0"/>
                <a:ea typeface="宋体" panose="02010600030101010101" pitchFamily="2" charset="-122"/>
              </a:rPr>
              <a:t>pic_width_in_luma_samples</a:t>
            </a:r>
            <a:r>
              <a:rPr lang="en-CA" altLang="zh-CN" sz="1900" dirty="0">
                <a:highlight>
                  <a:srgbClr val="FFFF00"/>
                </a:highlight>
                <a:latin typeface="Times New Roman" panose="02020603050405020304" pitchFamily="18" charset="0"/>
                <a:ea typeface="宋体" panose="02010600030101010101" pitchFamily="2" charset="-122"/>
              </a:rPr>
              <a:t> </a:t>
            </a:r>
            <a:endParaRPr lang="zh-CN" altLang="zh-CN" sz="1900" dirty="0">
              <a:highlight>
                <a:srgbClr val="FFFF00"/>
              </a:highlight>
              <a:latin typeface="Times New Roman" panose="02020603050405020304" pitchFamily="18" charset="0"/>
              <a:ea typeface="宋体" panose="02010600030101010101" pitchFamily="2" charset="-122"/>
            </a:endParaRPr>
          </a:p>
          <a:p>
            <a:pPr marL="457200" lvl="2" indent="0" hangingPunct="0">
              <a:spcBef>
                <a:spcPts val="1000"/>
              </a:spcBef>
              <a:buNone/>
            </a:pPr>
            <a:r>
              <a:rPr lang="en-CA" altLang="zh-CN" sz="1900" dirty="0" err="1">
                <a:highlight>
                  <a:srgbClr val="FFFF00"/>
                </a:highlight>
                <a:latin typeface="Times New Roman" panose="02020603050405020304" pitchFamily="18" charset="0"/>
                <a:ea typeface="宋体" panose="02010600030101010101" pitchFamily="2" charset="-122"/>
              </a:rPr>
              <a:t>VBScaleY</a:t>
            </a:r>
            <a:r>
              <a:rPr lang="en-CA" altLang="zh-CN" sz="1900" dirty="0">
                <a:highlight>
                  <a:srgbClr val="FFFF00"/>
                </a:highlight>
                <a:latin typeface="Times New Roman" panose="02020603050405020304" pitchFamily="18" charset="0"/>
                <a:ea typeface="宋体" panose="02010600030101010101" pitchFamily="2" charset="-122"/>
              </a:rPr>
              <a:t> = ( (</a:t>
            </a:r>
            <a:r>
              <a:rPr lang="en-CA" altLang="zh-CN" sz="1900" dirty="0" err="1">
                <a:highlight>
                  <a:srgbClr val="FFFF00"/>
                </a:highlight>
                <a:latin typeface="Times New Roman" panose="02020603050405020304" pitchFamily="18" charset="0"/>
                <a:ea typeface="宋体" panose="02010600030101010101" pitchFamily="2" charset="-122"/>
              </a:rPr>
              <a:t>pic_height_max_in_luma_samples</a:t>
            </a:r>
            <a:r>
              <a:rPr lang="en-CA" altLang="zh-CN" sz="1900" dirty="0">
                <a:highlight>
                  <a:srgbClr val="FFFF00"/>
                </a:highlight>
                <a:latin typeface="Times New Roman" panose="02020603050405020304" pitchFamily="18" charset="0"/>
                <a:ea typeface="宋体" panose="02010600030101010101" pitchFamily="2" charset="-122"/>
              </a:rPr>
              <a:t>   &lt;&lt;  14 ) + (</a:t>
            </a:r>
            <a:r>
              <a:rPr lang="en-CA" altLang="zh-CN" sz="1900" dirty="0" err="1">
                <a:highlight>
                  <a:srgbClr val="FFFF00"/>
                </a:highlight>
                <a:latin typeface="Times New Roman" panose="02020603050405020304" pitchFamily="18" charset="0"/>
                <a:ea typeface="宋体" panose="02010600030101010101" pitchFamily="2" charset="-122"/>
              </a:rPr>
              <a:t>pic_height_in_luma_samples</a:t>
            </a:r>
            <a:r>
              <a:rPr lang="en-CA" altLang="zh-CN" sz="1900" dirty="0">
                <a:highlight>
                  <a:srgbClr val="FFFF00"/>
                </a:highlight>
                <a:latin typeface="Times New Roman" panose="02020603050405020304" pitchFamily="18" charset="0"/>
                <a:ea typeface="宋体" panose="02010600030101010101" pitchFamily="2" charset="-122"/>
              </a:rPr>
              <a:t>   &gt;&gt;  1 ) ) / </a:t>
            </a:r>
            <a:r>
              <a:rPr lang="en-CA" altLang="zh-CN" sz="1900" dirty="0" err="1">
                <a:highlight>
                  <a:srgbClr val="FFFF00"/>
                </a:highlight>
                <a:latin typeface="Times New Roman" panose="02020603050405020304" pitchFamily="18" charset="0"/>
                <a:ea typeface="宋体" panose="02010600030101010101" pitchFamily="2" charset="-122"/>
              </a:rPr>
              <a:t>pic_height_in_luma_samples</a:t>
            </a:r>
            <a:r>
              <a:rPr lang="en-CA" altLang="zh-CN" sz="1900" dirty="0">
                <a:highlight>
                  <a:srgbClr val="FFFF00"/>
                </a:highlight>
                <a:latin typeface="Times New Roman" panose="02020603050405020304" pitchFamily="18" charset="0"/>
                <a:ea typeface="宋体" panose="02010600030101010101" pitchFamily="2" charset="-122"/>
              </a:rPr>
              <a:t> </a:t>
            </a:r>
            <a:endParaRPr lang="zh-CN" altLang="zh-CN" sz="1900" dirty="0">
              <a:highlight>
                <a:srgbClr val="FFFF00"/>
              </a:highlight>
              <a:latin typeface="Times New Roman" panose="02020603050405020304" pitchFamily="18" charset="0"/>
              <a:ea typeface="宋体" panose="02010600030101010101" pitchFamily="2" charset="-122"/>
            </a:endParaRPr>
          </a:p>
          <a:p>
            <a:pPr marL="0" indent="0" hangingPunct="0">
              <a:buNone/>
            </a:pPr>
            <a:endParaRPr lang="en-CA" altLang="zh-CN" sz="1900" dirty="0" smtClean="0"/>
          </a:p>
          <a:p>
            <a:pPr marL="0" indent="0" hangingPunct="0">
              <a:buNone/>
            </a:pPr>
            <a:r>
              <a:rPr lang="en-CA" altLang="zh-CN" sz="1900" dirty="0" smtClean="0">
                <a:latin typeface="Times New Roman" panose="02020603050405020304" pitchFamily="18" charset="0"/>
                <a:cs typeface="Times New Roman" panose="02020603050405020304" pitchFamily="18" charset="0"/>
              </a:rPr>
              <a:t>The </a:t>
            </a:r>
            <a:r>
              <a:rPr lang="en-CA" altLang="zh-CN" sz="1900" dirty="0">
                <a:latin typeface="Times New Roman" panose="02020603050405020304" pitchFamily="18" charset="0"/>
                <a:cs typeface="Times New Roman" panose="02020603050405020304" pitchFamily="18" charset="0"/>
              </a:rPr>
              <a:t>parameters </a:t>
            </a:r>
            <a:r>
              <a:rPr lang="en-CA" altLang="zh-CN" sz="1900" dirty="0" err="1">
                <a:latin typeface="Times New Roman" panose="02020603050405020304" pitchFamily="18" charset="0"/>
                <a:cs typeface="Times New Roman" panose="02020603050405020304" pitchFamily="18" charset="0"/>
              </a:rPr>
              <a:t>SPSVirtualBoundariesPosX</a:t>
            </a:r>
            <a:r>
              <a:rPr lang="en-CA" altLang="zh-CN" sz="1900" dirty="0">
                <a:latin typeface="Times New Roman" panose="02020603050405020304" pitchFamily="18" charset="0"/>
                <a:cs typeface="Times New Roman" panose="02020603050405020304" pitchFamily="18" charset="0"/>
              </a:rPr>
              <a:t>[</a:t>
            </a:r>
            <a:r>
              <a:rPr lang="en-CA" altLang="zh-CN" sz="1900" dirty="0" err="1">
                <a:latin typeface="Times New Roman" panose="02020603050405020304" pitchFamily="18" charset="0"/>
                <a:cs typeface="Times New Roman" panose="02020603050405020304" pitchFamily="18" charset="0"/>
              </a:rPr>
              <a:t>i</a:t>
            </a:r>
            <a:r>
              <a:rPr lang="en-CA" altLang="zh-CN" sz="1900" dirty="0">
                <a:latin typeface="Times New Roman" panose="02020603050405020304" pitchFamily="18" charset="0"/>
                <a:cs typeface="Times New Roman" panose="02020603050405020304" pitchFamily="18" charset="0"/>
              </a:rPr>
              <a:t>] and </a:t>
            </a:r>
            <a:r>
              <a:rPr lang="en-CA" altLang="zh-CN" sz="1900" dirty="0" err="1">
                <a:latin typeface="Times New Roman" panose="02020603050405020304" pitchFamily="18" charset="0"/>
                <a:cs typeface="Times New Roman" panose="02020603050405020304" pitchFamily="18" charset="0"/>
              </a:rPr>
              <a:t>SPSVirtualBoundariesPosY</a:t>
            </a:r>
            <a:r>
              <a:rPr lang="en-CA" altLang="zh-CN" sz="1900" dirty="0">
                <a:latin typeface="Times New Roman" panose="02020603050405020304" pitchFamily="18" charset="0"/>
                <a:cs typeface="Times New Roman" panose="02020603050405020304" pitchFamily="18" charset="0"/>
              </a:rPr>
              <a:t>[</a:t>
            </a:r>
            <a:r>
              <a:rPr lang="en-CA" altLang="zh-CN" sz="1900" dirty="0" err="1">
                <a:latin typeface="Times New Roman" panose="02020603050405020304" pitchFamily="18" charset="0"/>
                <a:cs typeface="Times New Roman" panose="02020603050405020304" pitchFamily="18" charset="0"/>
              </a:rPr>
              <a:t>i</a:t>
            </a:r>
            <a:r>
              <a:rPr lang="en-CA" altLang="zh-CN" sz="1900" dirty="0">
                <a:latin typeface="Times New Roman" panose="02020603050405020304" pitchFamily="18" charset="0"/>
                <a:cs typeface="Times New Roman" panose="02020603050405020304" pitchFamily="18" charset="0"/>
              </a:rPr>
              <a:t>] are derived as follows:</a:t>
            </a:r>
            <a:endParaRPr lang="zh-CN" altLang="zh-CN" sz="1900" dirty="0">
              <a:latin typeface="Times New Roman" panose="02020603050405020304" pitchFamily="18" charset="0"/>
              <a:cs typeface="Times New Roman" panose="02020603050405020304" pitchFamily="18" charset="0"/>
            </a:endParaRPr>
          </a:p>
          <a:p>
            <a:pPr marL="457200" lvl="2" indent="0" hangingPunct="0">
              <a:spcBef>
                <a:spcPts val="1000"/>
              </a:spcBef>
              <a:buNone/>
            </a:pPr>
            <a:r>
              <a:rPr lang="en-CA" altLang="zh-CN" sz="1900" dirty="0" err="1">
                <a:highlight>
                  <a:srgbClr val="FFFF00"/>
                </a:highlight>
                <a:latin typeface="Times New Roman" panose="02020603050405020304" pitchFamily="18" charset="0"/>
                <a:ea typeface="宋体" panose="02010600030101010101" pitchFamily="2" charset="-122"/>
              </a:rPr>
              <a:t>SPSVirtualBoundariesPosX</a:t>
            </a:r>
            <a:r>
              <a:rPr lang="en-CA" altLang="zh-CN" sz="1900" dirty="0">
                <a:highlight>
                  <a:srgbClr val="FFFF00"/>
                </a:highlight>
                <a:latin typeface="Times New Roman" panose="02020603050405020304" pitchFamily="18" charset="0"/>
                <a:ea typeface="宋体" panose="02010600030101010101" pitchFamily="2" charset="-122"/>
              </a:rPr>
              <a:t>[</a:t>
            </a:r>
            <a:r>
              <a:rPr lang="en-CA" altLang="zh-CN" sz="1900" dirty="0" err="1">
                <a:highlight>
                  <a:srgbClr val="FFFF00"/>
                </a:highlight>
                <a:latin typeface="Times New Roman" panose="02020603050405020304" pitchFamily="18" charset="0"/>
                <a:ea typeface="宋体" panose="02010600030101010101" pitchFamily="2" charset="-122"/>
              </a:rPr>
              <a:t>i</a:t>
            </a:r>
            <a:r>
              <a:rPr lang="en-CA" altLang="zh-CN" sz="1900" dirty="0">
                <a:highlight>
                  <a:srgbClr val="FFFF00"/>
                </a:highlight>
                <a:latin typeface="Times New Roman" panose="02020603050405020304" pitchFamily="18" charset="0"/>
                <a:ea typeface="宋体" panose="02010600030101010101" pitchFamily="2" charset="-122"/>
              </a:rPr>
              <a:t>]= (</a:t>
            </a:r>
            <a:r>
              <a:rPr lang="en-CA" altLang="zh-CN" sz="1900" dirty="0" err="1">
                <a:highlight>
                  <a:srgbClr val="FFFF00"/>
                </a:highlight>
                <a:latin typeface="Times New Roman" panose="02020603050405020304" pitchFamily="18" charset="0"/>
                <a:ea typeface="宋体" panose="02010600030101010101" pitchFamily="2" charset="-122"/>
              </a:rPr>
              <a:t>sps_virtual_boundaries_pos_x</a:t>
            </a:r>
            <a:r>
              <a:rPr lang="en-CA" altLang="zh-CN" sz="1900" dirty="0">
                <a:highlight>
                  <a:srgbClr val="FFFF00"/>
                </a:highlight>
                <a:latin typeface="Times New Roman" panose="02020603050405020304" pitchFamily="18" charset="0"/>
                <a:ea typeface="宋体" panose="02010600030101010101" pitchFamily="2" charset="-122"/>
              </a:rPr>
              <a:t>[ </a:t>
            </a:r>
            <a:r>
              <a:rPr lang="en-CA" altLang="zh-CN" sz="1900" dirty="0" err="1">
                <a:highlight>
                  <a:srgbClr val="FFFF00"/>
                </a:highlight>
                <a:latin typeface="Times New Roman" panose="02020603050405020304" pitchFamily="18" charset="0"/>
                <a:ea typeface="宋体" panose="02010600030101010101" pitchFamily="2" charset="-122"/>
              </a:rPr>
              <a:t>i</a:t>
            </a:r>
            <a:r>
              <a:rPr lang="en-CA" altLang="zh-CN" sz="1900" dirty="0">
                <a:highlight>
                  <a:srgbClr val="FFFF00"/>
                </a:highlight>
                <a:latin typeface="Times New Roman" panose="02020603050405020304" pitchFamily="18" charset="0"/>
                <a:ea typeface="宋体" panose="02010600030101010101" pitchFamily="2" charset="-122"/>
              </a:rPr>
              <a:t> ]* </a:t>
            </a:r>
            <a:r>
              <a:rPr lang="en-CA" altLang="zh-CN" sz="1900" dirty="0" err="1">
                <a:highlight>
                  <a:srgbClr val="FFFF00"/>
                </a:highlight>
                <a:latin typeface="Times New Roman" panose="02020603050405020304" pitchFamily="18" charset="0"/>
                <a:ea typeface="宋体" panose="02010600030101010101" pitchFamily="2" charset="-122"/>
              </a:rPr>
              <a:t>VBScaleX</a:t>
            </a:r>
            <a:r>
              <a:rPr lang="en-CA" altLang="zh-CN" sz="1900" dirty="0">
                <a:highlight>
                  <a:srgbClr val="FFFF00"/>
                </a:highlight>
                <a:latin typeface="Times New Roman" panose="02020603050405020304" pitchFamily="18" charset="0"/>
                <a:ea typeface="宋体" panose="02010600030101010101" pitchFamily="2" charset="-122"/>
              </a:rPr>
              <a:t> + ( 1 &lt;&lt; 13 )) &gt;&gt; 14</a:t>
            </a:r>
            <a:endParaRPr lang="zh-CN" altLang="zh-CN" sz="1900" dirty="0">
              <a:highlight>
                <a:srgbClr val="FFFF00"/>
              </a:highlight>
              <a:latin typeface="Times New Roman" panose="02020603050405020304" pitchFamily="18" charset="0"/>
              <a:ea typeface="宋体" panose="02010600030101010101" pitchFamily="2" charset="-122"/>
            </a:endParaRPr>
          </a:p>
          <a:p>
            <a:pPr marL="457200" lvl="2" indent="0" hangingPunct="0">
              <a:spcBef>
                <a:spcPts val="1000"/>
              </a:spcBef>
              <a:buNone/>
            </a:pPr>
            <a:r>
              <a:rPr lang="en-CA" altLang="zh-CN" sz="1900" dirty="0" err="1">
                <a:highlight>
                  <a:srgbClr val="FFFF00"/>
                </a:highlight>
                <a:latin typeface="Times New Roman" panose="02020603050405020304" pitchFamily="18" charset="0"/>
                <a:ea typeface="宋体" panose="02010600030101010101" pitchFamily="2" charset="-122"/>
              </a:rPr>
              <a:t>SPSVirtualBoundariesPosX</a:t>
            </a:r>
            <a:r>
              <a:rPr lang="en-CA" altLang="zh-CN" sz="1900" dirty="0">
                <a:highlight>
                  <a:srgbClr val="FFFF00"/>
                </a:highlight>
                <a:latin typeface="Times New Roman" panose="02020603050405020304" pitchFamily="18" charset="0"/>
                <a:ea typeface="宋体" panose="02010600030101010101" pitchFamily="2" charset="-122"/>
              </a:rPr>
              <a:t>[</a:t>
            </a:r>
            <a:r>
              <a:rPr lang="en-CA" altLang="zh-CN" sz="1900" dirty="0" err="1">
                <a:highlight>
                  <a:srgbClr val="FFFF00"/>
                </a:highlight>
                <a:latin typeface="Times New Roman" panose="02020603050405020304" pitchFamily="18" charset="0"/>
                <a:ea typeface="宋体" panose="02010600030101010101" pitchFamily="2" charset="-122"/>
              </a:rPr>
              <a:t>i</a:t>
            </a:r>
            <a:r>
              <a:rPr lang="en-CA" altLang="zh-CN" sz="1900" dirty="0">
                <a:highlight>
                  <a:srgbClr val="FFFF00"/>
                </a:highlight>
                <a:latin typeface="Times New Roman" panose="02020603050405020304" pitchFamily="18" charset="0"/>
                <a:ea typeface="宋体" panose="02010600030101010101" pitchFamily="2" charset="-122"/>
              </a:rPr>
              <a:t>]=(( </a:t>
            </a:r>
            <a:r>
              <a:rPr lang="en-CA" altLang="zh-CN" sz="1900" dirty="0" err="1">
                <a:highlight>
                  <a:srgbClr val="FFFF00"/>
                </a:highlight>
                <a:latin typeface="Times New Roman" panose="02020603050405020304" pitchFamily="18" charset="0"/>
                <a:ea typeface="宋体" panose="02010600030101010101" pitchFamily="2" charset="-122"/>
              </a:rPr>
              <a:t>SPSVirtualBoundariesPosX</a:t>
            </a:r>
            <a:r>
              <a:rPr lang="en-CA" altLang="zh-CN" sz="1900" dirty="0">
                <a:highlight>
                  <a:srgbClr val="FFFF00"/>
                </a:highlight>
                <a:latin typeface="Times New Roman" panose="02020603050405020304" pitchFamily="18" charset="0"/>
                <a:ea typeface="宋体" panose="02010600030101010101" pitchFamily="2" charset="-122"/>
              </a:rPr>
              <a:t>[</a:t>
            </a:r>
            <a:r>
              <a:rPr lang="en-CA" altLang="zh-CN" sz="1900" dirty="0" err="1">
                <a:highlight>
                  <a:srgbClr val="FFFF00"/>
                </a:highlight>
                <a:latin typeface="Times New Roman" panose="02020603050405020304" pitchFamily="18" charset="0"/>
                <a:ea typeface="宋体" panose="02010600030101010101" pitchFamily="2" charset="-122"/>
              </a:rPr>
              <a:t>i</a:t>
            </a:r>
            <a:r>
              <a:rPr lang="en-CA" altLang="zh-CN" sz="1900" dirty="0">
                <a:highlight>
                  <a:srgbClr val="FFFF00"/>
                </a:highlight>
                <a:latin typeface="Times New Roman" panose="02020603050405020304" pitchFamily="18" charset="0"/>
                <a:ea typeface="宋体" panose="02010600030101010101" pitchFamily="2" charset="-122"/>
              </a:rPr>
              <a:t>] + 4 ) &gt;&gt; 3) &lt;&lt; 3</a:t>
            </a:r>
            <a:endParaRPr lang="zh-CN" altLang="zh-CN" sz="1900" dirty="0">
              <a:highlight>
                <a:srgbClr val="FFFF00"/>
              </a:highlight>
              <a:latin typeface="Times New Roman" panose="02020603050405020304" pitchFamily="18" charset="0"/>
              <a:ea typeface="宋体" panose="02010600030101010101" pitchFamily="2" charset="-122"/>
            </a:endParaRPr>
          </a:p>
          <a:p>
            <a:pPr marL="457200" lvl="2" indent="0" hangingPunct="0">
              <a:spcBef>
                <a:spcPts val="1000"/>
              </a:spcBef>
              <a:buNone/>
            </a:pPr>
            <a:r>
              <a:rPr lang="en-CA" altLang="zh-CN" sz="1900" dirty="0" err="1">
                <a:highlight>
                  <a:srgbClr val="FFFF00"/>
                </a:highlight>
                <a:latin typeface="Times New Roman" panose="02020603050405020304" pitchFamily="18" charset="0"/>
                <a:ea typeface="宋体" panose="02010600030101010101" pitchFamily="2" charset="-122"/>
              </a:rPr>
              <a:t>SPSVirtualBoundariesPosY</a:t>
            </a:r>
            <a:r>
              <a:rPr lang="en-CA" altLang="zh-CN" sz="1900" dirty="0">
                <a:highlight>
                  <a:srgbClr val="FFFF00"/>
                </a:highlight>
                <a:latin typeface="Times New Roman" panose="02020603050405020304" pitchFamily="18" charset="0"/>
                <a:ea typeface="宋体" panose="02010600030101010101" pitchFamily="2" charset="-122"/>
              </a:rPr>
              <a:t>[</a:t>
            </a:r>
            <a:r>
              <a:rPr lang="en-CA" altLang="zh-CN" sz="1900" dirty="0" err="1">
                <a:highlight>
                  <a:srgbClr val="FFFF00"/>
                </a:highlight>
                <a:latin typeface="Times New Roman" panose="02020603050405020304" pitchFamily="18" charset="0"/>
                <a:ea typeface="宋体" panose="02010600030101010101" pitchFamily="2" charset="-122"/>
              </a:rPr>
              <a:t>i</a:t>
            </a:r>
            <a:r>
              <a:rPr lang="en-CA" altLang="zh-CN" sz="1900" dirty="0">
                <a:highlight>
                  <a:srgbClr val="FFFF00"/>
                </a:highlight>
                <a:latin typeface="Times New Roman" panose="02020603050405020304" pitchFamily="18" charset="0"/>
                <a:ea typeface="宋体" panose="02010600030101010101" pitchFamily="2" charset="-122"/>
              </a:rPr>
              <a:t>]= (</a:t>
            </a:r>
            <a:r>
              <a:rPr lang="en-CA" altLang="zh-CN" sz="1900" dirty="0" err="1">
                <a:highlight>
                  <a:srgbClr val="FFFF00"/>
                </a:highlight>
                <a:latin typeface="Times New Roman" panose="02020603050405020304" pitchFamily="18" charset="0"/>
                <a:ea typeface="宋体" panose="02010600030101010101" pitchFamily="2" charset="-122"/>
              </a:rPr>
              <a:t>sps_virtual_boundaries_pos_y</a:t>
            </a:r>
            <a:r>
              <a:rPr lang="en-CA" altLang="zh-CN" sz="1900" dirty="0">
                <a:highlight>
                  <a:srgbClr val="FFFF00"/>
                </a:highlight>
                <a:latin typeface="Times New Roman" panose="02020603050405020304" pitchFamily="18" charset="0"/>
                <a:ea typeface="宋体" panose="02010600030101010101" pitchFamily="2" charset="-122"/>
              </a:rPr>
              <a:t>[ </a:t>
            </a:r>
            <a:r>
              <a:rPr lang="en-CA" altLang="zh-CN" sz="1900" dirty="0" err="1">
                <a:highlight>
                  <a:srgbClr val="FFFF00"/>
                </a:highlight>
                <a:latin typeface="Times New Roman" panose="02020603050405020304" pitchFamily="18" charset="0"/>
                <a:ea typeface="宋体" panose="02010600030101010101" pitchFamily="2" charset="-122"/>
              </a:rPr>
              <a:t>i</a:t>
            </a:r>
            <a:r>
              <a:rPr lang="en-CA" altLang="zh-CN" sz="1900" dirty="0">
                <a:highlight>
                  <a:srgbClr val="FFFF00"/>
                </a:highlight>
                <a:latin typeface="Times New Roman" panose="02020603050405020304" pitchFamily="18" charset="0"/>
                <a:ea typeface="宋体" panose="02010600030101010101" pitchFamily="2" charset="-122"/>
              </a:rPr>
              <a:t> ]* </a:t>
            </a:r>
            <a:r>
              <a:rPr lang="en-CA" altLang="zh-CN" sz="1900" dirty="0" err="1">
                <a:highlight>
                  <a:srgbClr val="FFFF00"/>
                </a:highlight>
                <a:latin typeface="Times New Roman" panose="02020603050405020304" pitchFamily="18" charset="0"/>
                <a:ea typeface="宋体" panose="02010600030101010101" pitchFamily="2" charset="-122"/>
              </a:rPr>
              <a:t>VBScaleX</a:t>
            </a:r>
            <a:r>
              <a:rPr lang="en-CA" altLang="zh-CN" sz="1900" dirty="0">
                <a:highlight>
                  <a:srgbClr val="FFFF00"/>
                </a:highlight>
                <a:latin typeface="Times New Roman" panose="02020603050405020304" pitchFamily="18" charset="0"/>
                <a:ea typeface="宋体" panose="02010600030101010101" pitchFamily="2" charset="-122"/>
              </a:rPr>
              <a:t> + ( 1 &lt;&lt; 13 )) &gt;&gt; 14</a:t>
            </a:r>
            <a:endParaRPr lang="zh-CN" altLang="zh-CN" sz="1900" dirty="0">
              <a:highlight>
                <a:srgbClr val="FFFF00"/>
              </a:highlight>
              <a:latin typeface="Times New Roman" panose="02020603050405020304" pitchFamily="18" charset="0"/>
              <a:ea typeface="宋体" panose="02010600030101010101" pitchFamily="2" charset="-122"/>
            </a:endParaRPr>
          </a:p>
          <a:p>
            <a:pPr marL="457200" lvl="2" indent="0" hangingPunct="0">
              <a:spcBef>
                <a:spcPts val="1000"/>
              </a:spcBef>
              <a:buNone/>
            </a:pPr>
            <a:r>
              <a:rPr lang="en-CA" altLang="zh-CN" sz="1900" dirty="0" err="1">
                <a:highlight>
                  <a:srgbClr val="FFFF00"/>
                </a:highlight>
                <a:latin typeface="Times New Roman" panose="02020603050405020304" pitchFamily="18" charset="0"/>
                <a:ea typeface="宋体" panose="02010600030101010101" pitchFamily="2" charset="-122"/>
              </a:rPr>
              <a:t>SPSVirtualBoundariesPosY</a:t>
            </a:r>
            <a:r>
              <a:rPr lang="en-CA" altLang="zh-CN" sz="1900" dirty="0">
                <a:highlight>
                  <a:srgbClr val="FFFF00"/>
                </a:highlight>
                <a:latin typeface="Times New Roman" panose="02020603050405020304" pitchFamily="18" charset="0"/>
                <a:ea typeface="宋体" panose="02010600030101010101" pitchFamily="2" charset="-122"/>
              </a:rPr>
              <a:t>[</a:t>
            </a:r>
            <a:r>
              <a:rPr lang="en-CA" altLang="zh-CN" sz="1900" dirty="0" err="1">
                <a:highlight>
                  <a:srgbClr val="FFFF00"/>
                </a:highlight>
                <a:latin typeface="Times New Roman" panose="02020603050405020304" pitchFamily="18" charset="0"/>
                <a:ea typeface="宋体" panose="02010600030101010101" pitchFamily="2" charset="-122"/>
              </a:rPr>
              <a:t>i</a:t>
            </a:r>
            <a:r>
              <a:rPr lang="en-CA" altLang="zh-CN" sz="1900" dirty="0">
                <a:highlight>
                  <a:srgbClr val="FFFF00"/>
                </a:highlight>
                <a:latin typeface="Times New Roman" panose="02020603050405020304" pitchFamily="18" charset="0"/>
                <a:ea typeface="宋体" panose="02010600030101010101" pitchFamily="2" charset="-122"/>
              </a:rPr>
              <a:t>]=(( </a:t>
            </a:r>
            <a:r>
              <a:rPr lang="en-CA" altLang="zh-CN" sz="1900" dirty="0" err="1">
                <a:highlight>
                  <a:srgbClr val="FFFF00"/>
                </a:highlight>
                <a:latin typeface="Times New Roman" panose="02020603050405020304" pitchFamily="18" charset="0"/>
                <a:ea typeface="宋体" panose="02010600030101010101" pitchFamily="2" charset="-122"/>
              </a:rPr>
              <a:t>SPSVirtualBoundariesPosY</a:t>
            </a:r>
            <a:r>
              <a:rPr lang="en-CA" altLang="zh-CN" sz="1900" dirty="0">
                <a:highlight>
                  <a:srgbClr val="FFFF00"/>
                </a:highlight>
                <a:latin typeface="Times New Roman" panose="02020603050405020304" pitchFamily="18" charset="0"/>
                <a:ea typeface="宋体" panose="02010600030101010101" pitchFamily="2" charset="-122"/>
              </a:rPr>
              <a:t>[</a:t>
            </a:r>
            <a:r>
              <a:rPr lang="en-CA" altLang="zh-CN" sz="1900" dirty="0" err="1">
                <a:highlight>
                  <a:srgbClr val="FFFF00"/>
                </a:highlight>
                <a:latin typeface="Times New Roman" panose="02020603050405020304" pitchFamily="18" charset="0"/>
                <a:ea typeface="宋体" panose="02010600030101010101" pitchFamily="2" charset="-122"/>
              </a:rPr>
              <a:t>i</a:t>
            </a:r>
            <a:r>
              <a:rPr lang="en-CA" altLang="zh-CN" sz="1900" dirty="0">
                <a:highlight>
                  <a:srgbClr val="FFFF00"/>
                </a:highlight>
                <a:latin typeface="Times New Roman" panose="02020603050405020304" pitchFamily="18" charset="0"/>
                <a:ea typeface="宋体" panose="02010600030101010101" pitchFamily="2" charset="-122"/>
              </a:rPr>
              <a:t>] + 4 ) &gt;&gt; 3) &lt;&lt; 3</a:t>
            </a:r>
            <a:endParaRPr lang="zh-CN" altLang="zh-CN" sz="1900" dirty="0">
              <a:highlight>
                <a:srgbClr val="FFFF00"/>
              </a:highlight>
              <a:latin typeface="Times New Roman" panose="02020603050405020304" pitchFamily="18" charset="0"/>
              <a:ea typeface="宋体" panose="02010600030101010101" pitchFamily="2" charset="-122"/>
            </a:endParaRPr>
          </a:p>
          <a:p>
            <a:pPr marL="0" indent="0" hangingPunct="0">
              <a:buNone/>
            </a:pPr>
            <a:endParaRPr lang="en-US" altLang="zh-CN" dirty="0" smtClean="0"/>
          </a:p>
          <a:p>
            <a:pPr marL="0" indent="0">
              <a:buNone/>
            </a:pPr>
            <a:endParaRPr lang="en-US" altLang="zh-CN" sz="2000"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1A1A3934-BF91-4F4B-BAD6-C2B4A25EEAA6}" type="slidenum">
              <a:rPr lang="zh-CN" altLang="en-US" smtClean="0"/>
              <a:pPr/>
              <a:t>6</a:t>
            </a:fld>
            <a:endParaRPr lang="zh-CN" altLang="en-US"/>
          </a:p>
        </p:txBody>
      </p:sp>
      <p:sp>
        <p:nvSpPr>
          <p:cNvPr id="10" name="文本框 9"/>
          <p:cNvSpPr txBox="1"/>
          <p:nvPr/>
        </p:nvSpPr>
        <p:spPr>
          <a:xfrm>
            <a:off x="772201" y="409508"/>
            <a:ext cx="6047425" cy="584775"/>
          </a:xfrm>
          <a:prstGeom prst="rect">
            <a:avLst/>
          </a:prstGeom>
          <a:noFill/>
        </p:spPr>
        <p:txBody>
          <a:bodyPr wrap="none" rtlCol="0">
            <a:spAutoFit/>
          </a:bodyPr>
          <a:lstStyle/>
          <a:p>
            <a:r>
              <a:rPr lang="en-US" altLang="zh-CN" sz="3200" b="1" dirty="0" smtClean="0">
                <a:latin typeface="Times New Roman" panose="02020603050405020304" pitchFamily="18" charset="0"/>
                <a:cs typeface="Times New Roman" panose="02020603050405020304" pitchFamily="18" charset="0"/>
              </a:rPr>
              <a:t>Proposed method 2 – spec change</a:t>
            </a:r>
            <a:endParaRPr lang="zh-CN" altLang="en-US" sz="32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8"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43750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772201" y="1170753"/>
            <a:ext cx="10732660" cy="4351337"/>
          </a:xfrm>
        </p:spPr>
        <p:txBody>
          <a:bodyPr>
            <a:normAutofit/>
          </a:bodyPr>
          <a:lstStyle/>
          <a:p>
            <a:pPr>
              <a:lnSpc>
                <a:spcPct val="100000"/>
              </a:lnSpc>
            </a:pPr>
            <a:r>
              <a:rPr lang="en-US" altLang="zh-CN" sz="2000" dirty="0" smtClean="0">
                <a:latin typeface="Times New Roman" panose="02020603050405020304" pitchFamily="18" charset="0"/>
                <a:cs typeface="Times New Roman" panose="02020603050405020304" pitchFamily="18" charset="0"/>
              </a:rPr>
              <a:t>Disallow the combination of “virtual boundary signaling in SPS” and “picture size change”</a:t>
            </a:r>
          </a:p>
          <a:p>
            <a:pPr>
              <a:lnSpc>
                <a:spcPct val="100000"/>
              </a:lnSpc>
            </a:pPr>
            <a:r>
              <a:rPr lang="en-US" altLang="zh-CN" sz="2000" dirty="0" smtClean="0">
                <a:latin typeface="Times New Roman" panose="02020603050405020304" pitchFamily="18" charset="0"/>
                <a:cs typeface="Times New Roman" panose="02020603050405020304" pitchFamily="18" charset="0"/>
              </a:rPr>
              <a:t>The constraint of </a:t>
            </a:r>
            <a:r>
              <a:rPr lang="en-CA" altLang="zh-CN" sz="2000" dirty="0" err="1">
                <a:latin typeface="Times New Roman" panose="02020603050405020304" pitchFamily="18" charset="0"/>
                <a:cs typeface="Times New Roman" panose="02020603050405020304" pitchFamily="18" charset="0"/>
              </a:rPr>
              <a:t>ps_virtual_boundaries_pos_x</a:t>
            </a:r>
            <a:r>
              <a:rPr lang="en-CA" altLang="zh-CN" sz="2000" dirty="0">
                <a:latin typeface="Times New Roman" panose="02020603050405020304" pitchFamily="18" charset="0"/>
                <a:cs typeface="Times New Roman" panose="02020603050405020304" pitchFamily="18" charset="0"/>
              </a:rPr>
              <a:t>[</a:t>
            </a:r>
            <a:r>
              <a:rPr lang="en-CA" altLang="zh-CN" sz="2000" dirty="0" err="1">
                <a:latin typeface="Times New Roman" panose="02020603050405020304" pitchFamily="18" charset="0"/>
                <a:cs typeface="Times New Roman" panose="02020603050405020304" pitchFamily="18" charset="0"/>
              </a:rPr>
              <a:t>i</a:t>
            </a:r>
            <a:r>
              <a:rPr lang="en-CA" altLang="zh-CN" sz="2000" dirty="0">
                <a:latin typeface="Times New Roman" panose="02020603050405020304" pitchFamily="18" charset="0"/>
                <a:cs typeface="Times New Roman" panose="02020603050405020304" pitchFamily="18" charset="0"/>
              </a:rPr>
              <a:t>]/</a:t>
            </a:r>
            <a:r>
              <a:rPr lang="en-CA" altLang="zh-CN" sz="2000" dirty="0" err="1" smtClean="0">
                <a:latin typeface="Times New Roman" panose="02020603050405020304" pitchFamily="18" charset="0"/>
                <a:cs typeface="Times New Roman" panose="02020603050405020304" pitchFamily="18" charset="0"/>
              </a:rPr>
              <a:t>ps_virtual_boundaries_pos_y</a:t>
            </a:r>
            <a:r>
              <a:rPr lang="en-CA" altLang="zh-CN" sz="2000" dirty="0" smtClean="0">
                <a:latin typeface="Times New Roman" panose="02020603050405020304" pitchFamily="18" charset="0"/>
                <a:cs typeface="Times New Roman" panose="02020603050405020304" pitchFamily="18" charset="0"/>
              </a:rPr>
              <a:t>[</a:t>
            </a:r>
            <a:r>
              <a:rPr lang="en-CA" altLang="zh-CN" sz="2000" dirty="0" err="1" smtClean="0">
                <a:latin typeface="Times New Roman" panose="02020603050405020304" pitchFamily="18" charset="0"/>
                <a:cs typeface="Times New Roman" panose="02020603050405020304" pitchFamily="18" charset="0"/>
              </a:rPr>
              <a:t>i</a:t>
            </a:r>
            <a:r>
              <a:rPr lang="en-CA" altLang="zh-CN" sz="2000" dirty="0" smtClean="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in SPS may also changed to be based on </a:t>
            </a:r>
            <a:r>
              <a:rPr lang="en-US" altLang="zh-CN" sz="1800" dirty="0">
                <a:highlight>
                  <a:srgbClr val="FFFF00"/>
                </a:highlight>
                <a:ea typeface="+mj-ea"/>
              </a:rPr>
              <a:t>maximum picture width/height</a:t>
            </a:r>
            <a:r>
              <a:rPr lang="en-US" altLang="zh-CN" sz="2000" dirty="0" smtClean="0">
                <a:latin typeface="Times New Roman" panose="02020603050405020304" pitchFamily="18" charset="0"/>
                <a:cs typeface="Times New Roman" panose="02020603050405020304" pitchFamily="18" charset="0"/>
              </a:rPr>
              <a:t>.</a:t>
            </a:r>
          </a:p>
          <a:p>
            <a:pPr>
              <a:lnSpc>
                <a:spcPct val="100000"/>
              </a:lnSpc>
            </a:pPr>
            <a:endParaRPr lang="en-US" altLang="zh-CN" sz="2000" dirty="0">
              <a:latin typeface="Times New Roman" panose="02020603050405020304" pitchFamily="18" charset="0"/>
              <a:cs typeface="Times New Roman" panose="02020603050405020304" pitchFamily="18" charset="0"/>
            </a:endParaRPr>
          </a:p>
          <a:p>
            <a:pPr>
              <a:lnSpc>
                <a:spcPct val="100000"/>
              </a:lnSpc>
            </a:pPr>
            <a:endParaRPr lang="en-US" altLang="zh-CN" sz="2000" dirty="0" smtClean="0">
              <a:latin typeface="Times New Roman" panose="02020603050405020304" pitchFamily="18" charset="0"/>
              <a:cs typeface="Times New Roman" panose="02020603050405020304" pitchFamily="18" charset="0"/>
            </a:endParaRPr>
          </a:p>
          <a:p>
            <a:pPr>
              <a:lnSpc>
                <a:spcPct val="100000"/>
              </a:lnSpc>
            </a:pPr>
            <a:endParaRPr lang="en-US" altLang="zh-CN" sz="2000"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1A1A3934-BF91-4F4B-BAD6-C2B4A25EEAA6}" type="slidenum">
              <a:rPr lang="zh-CN" altLang="en-US" smtClean="0"/>
              <a:pPr/>
              <a:t>7</a:t>
            </a:fld>
            <a:endParaRPr lang="zh-CN" altLang="en-US" dirty="0"/>
          </a:p>
        </p:txBody>
      </p:sp>
      <p:sp>
        <p:nvSpPr>
          <p:cNvPr id="10" name="文本框 9"/>
          <p:cNvSpPr txBox="1"/>
          <p:nvPr/>
        </p:nvSpPr>
        <p:spPr>
          <a:xfrm>
            <a:off x="772201" y="409508"/>
            <a:ext cx="3549946" cy="584775"/>
          </a:xfrm>
          <a:prstGeom prst="rect">
            <a:avLst/>
          </a:prstGeom>
          <a:noFill/>
        </p:spPr>
        <p:txBody>
          <a:bodyPr wrap="none" rtlCol="0">
            <a:spAutoFit/>
          </a:bodyPr>
          <a:lstStyle/>
          <a:p>
            <a:r>
              <a:rPr lang="en-US" altLang="zh-CN" sz="3200" b="1" dirty="0" smtClean="0">
                <a:latin typeface="Times New Roman" panose="02020603050405020304" pitchFamily="18" charset="0"/>
                <a:cs typeface="Times New Roman" panose="02020603050405020304" pitchFamily="18" charset="0"/>
              </a:rPr>
              <a:t>Proposed method 3</a:t>
            </a:r>
            <a:endParaRPr lang="zh-CN" altLang="en-US" sz="32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8"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920817" y="2530470"/>
            <a:ext cx="9724724" cy="2210862"/>
          </a:xfrm>
          <a:prstGeom prst="rect">
            <a:avLst/>
          </a:prstGeom>
        </p:spPr>
        <p:txBody>
          <a:bodyPr wrap="square">
            <a:spAutoFit/>
          </a:bodyPr>
          <a:lstStyle/>
          <a:p>
            <a:pPr marL="139700" hangingPunct="0">
              <a:spcBef>
                <a:spcPts val="680"/>
              </a:spcBef>
              <a:spcAft>
                <a:spcPts val="0"/>
              </a:spcAft>
              <a:tabLst>
                <a:tab pos="228600" algn="l"/>
                <a:tab pos="457200" algn="l"/>
                <a:tab pos="685800" algn="l"/>
                <a:tab pos="914400" algn="l"/>
              </a:tabLst>
            </a:pPr>
            <a:r>
              <a:rPr lang="en-CA" altLang="zh-CN" dirty="0" smtClean="0">
                <a:latin typeface="Times New Roman" panose="02020603050405020304" pitchFamily="18" charset="0"/>
                <a:ea typeface="+mj-ea"/>
                <a:cs typeface="Times New Roman" panose="02020603050405020304" pitchFamily="18" charset="0"/>
              </a:rPr>
              <a:t>Way 1: </a:t>
            </a:r>
          </a:p>
          <a:p>
            <a:pPr marL="596900" lvl="1" hangingPunct="0">
              <a:spcBef>
                <a:spcPts val="680"/>
              </a:spcBef>
              <a:tabLst>
                <a:tab pos="228600" algn="l"/>
                <a:tab pos="457200" algn="l"/>
                <a:tab pos="685800" algn="l"/>
                <a:tab pos="914400" algn="l"/>
              </a:tabLst>
            </a:pPr>
            <a:r>
              <a:rPr lang="en-CA" altLang="zh-CN" dirty="0" smtClean="0">
                <a:ea typeface="+mj-ea"/>
              </a:rPr>
              <a:t>When </a:t>
            </a:r>
            <a:r>
              <a:rPr lang="en-CA" altLang="zh-CN" dirty="0" err="1">
                <a:ea typeface="+mj-ea"/>
              </a:rPr>
              <a:t>subpics_present_flag</a:t>
            </a:r>
            <a:r>
              <a:rPr lang="en-CA" altLang="zh-CN" dirty="0">
                <a:ea typeface="+mj-ea"/>
              </a:rPr>
              <a:t> is equal to 1 or </a:t>
            </a:r>
            <a:r>
              <a:rPr lang="en-CA" altLang="zh-CN" dirty="0" err="1">
                <a:ea typeface="+mj-ea"/>
              </a:rPr>
              <a:t>ref_pic_resampling_enabled_flag</a:t>
            </a:r>
            <a:r>
              <a:rPr lang="en-CA" altLang="zh-CN" dirty="0">
                <a:ea typeface="+mj-ea"/>
              </a:rPr>
              <a:t> equal to 0 or </a:t>
            </a:r>
            <a:r>
              <a:rPr lang="en-CA" altLang="zh-CN" dirty="0" err="1">
                <a:highlight>
                  <a:srgbClr val="FFFF00"/>
                </a:highlight>
                <a:ea typeface="+mj-ea"/>
              </a:rPr>
              <a:t>sps_num_ver_virtual_boundaries</a:t>
            </a:r>
            <a:r>
              <a:rPr lang="en-CA" altLang="zh-CN" dirty="0">
                <a:highlight>
                  <a:srgbClr val="FFFF00"/>
                </a:highlight>
                <a:ea typeface="+mj-ea"/>
              </a:rPr>
              <a:t> is not equal to 0,</a:t>
            </a:r>
            <a:r>
              <a:rPr lang="en-CA" altLang="zh-CN" dirty="0">
                <a:ea typeface="+mj-ea"/>
              </a:rPr>
              <a:t> the value of </a:t>
            </a:r>
            <a:r>
              <a:rPr lang="en-CA" altLang="zh-CN" dirty="0" err="1">
                <a:ea typeface="+mj-ea"/>
              </a:rPr>
              <a:t>pic_width_in_luma_samples</a:t>
            </a:r>
            <a:r>
              <a:rPr lang="en-CA" altLang="zh-CN" dirty="0">
                <a:ea typeface="+mj-ea"/>
              </a:rPr>
              <a:t> shall be equal to </a:t>
            </a:r>
            <a:r>
              <a:rPr lang="en-CA" altLang="zh-CN" dirty="0" err="1">
                <a:ea typeface="+mj-ea"/>
              </a:rPr>
              <a:t>pic_width_max_in_luma_samples</a:t>
            </a:r>
            <a:r>
              <a:rPr lang="en-CA" altLang="zh-CN" dirty="0">
                <a:ea typeface="+mj-ea"/>
              </a:rPr>
              <a:t>.</a:t>
            </a:r>
            <a:endParaRPr lang="zh-CN" altLang="zh-CN" dirty="0">
              <a:ea typeface="+mj-ea"/>
            </a:endParaRPr>
          </a:p>
          <a:p>
            <a:pPr marL="596900" lvl="1" hangingPunct="0">
              <a:spcBef>
                <a:spcPts val="680"/>
              </a:spcBef>
              <a:tabLst>
                <a:tab pos="228600" algn="l"/>
                <a:tab pos="457200" algn="l"/>
                <a:tab pos="685800" algn="l"/>
                <a:tab pos="914400" algn="l"/>
              </a:tabLst>
            </a:pPr>
            <a:r>
              <a:rPr lang="en-CA" altLang="zh-CN" dirty="0">
                <a:ea typeface="+mj-ea"/>
              </a:rPr>
              <a:t>When </a:t>
            </a:r>
            <a:r>
              <a:rPr lang="en-CA" altLang="zh-CN" dirty="0" err="1">
                <a:ea typeface="+mj-ea"/>
              </a:rPr>
              <a:t>subpics_present_flag</a:t>
            </a:r>
            <a:r>
              <a:rPr lang="en-CA" altLang="zh-CN" dirty="0">
                <a:ea typeface="+mj-ea"/>
              </a:rPr>
              <a:t> is equal to 1 or </a:t>
            </a:r>
            <a:r>
              <a:rPr lang="en-CA" altLang="zh-CN" dirty="0" err="1">
                <a:ea typeface="+mj-ea"/>
              </a:rPr>
              <a:t>ref_pic_resampling_enabled_flag</a:t>
            </a:r>
            <a:r>
              <a:rPr lang="en-CA" altLang="zh-CN" dirty="0">
                <a:ea typeface="+mj-ea"/>
              </a:rPr>
              <a:t> equal to 0 or </a:t>
            </a:r>
            <a:r>
              <a:rPr lang="en-CA" altLang="zh-CN" dirty="0" err="1">
                <a:highlight>
                  <a:srgbClr val="FFFF00"/>
                </a:highlight>
                <a:ea typeface="+mj-ea"/>
              </a:rPr>
              <a:t>sps_num_hor_virtual_boundaries</a:t>
            </a:r>
            <a:r>
              <a:rPr lang="en-CA" altLang="zh-CN" dirty="0">
                <a:highlight>
                  <a:srgbClr val="FFFF00"/>
                </a:highlight>
                <a:ea typeface="+mj-ea"/>
              </a:rPr>
              <a:t> is not equal to 0</a:t>
            </a:r>
            <a:r>
              <a:rPr lang="en-CA" altLang="zh-CN" dirty="0">
                <a:ea typeface="+mj-ea"/>
              </a:rPr>
              <a:t>, the value of </a:t>
            </a:r>
            <a:r>
              <a:rPr lang="en-CA" altLang="zh-CN" dirty="0" err="1">
                <a:ea typeface="+mj-ea"/>
              </a:rPr>
              <a:t>pic_height_in_luma_samples</a:t>
            </a:r>
            <a:r>
              <a:rPr lang="en-CA" altLang="zh-CN" dirty="0">
                <a:ea typeface="+mj-ea"/>
              </a:rPr>
              <a:t> shall be equal to </a:t>
            </a:r>
            <a:r>
              <a:rPr lang="en-CA" altLang="zh-CN" dirty="0" err="1">
                <a:ea typeface="+mj-ea"/>
              </a:rPr>
              <a:t>pic_height_max_in_luma_samples</a:t>
            </a:r>
            <a:r>
              <a:rPr lang="en-CA" altLang="zh-CN" dirty="0">
                <a:ea typeface="+mj-ea"/>
              </a:rPr>
              <a:t>.</a:t>
            </a:r>
            <a:endParaRPr lang="zh-CN" altLang="zh-CN" dirty="0">
              <a:ea typeface="+mj-ea"/>
            </a:endParaRPr>
          </a:p>
        </p:txBody>
      </p:sp>
      <p:sp>
        <p:nvSpPr>
          <p:cNvPr id="21" name="矩形 20"/>
          <p:cNvSpPr/>
          <p:nvPr/>
        </p:nvSpPr>
        <p:spPr>
          <a:xfrm>
            <a:off x="763958" y="5154040"/>
            <a:ext cx="9724724" cy="736099"/>
          </a:xfrm>
          <a:prstGeom prst="rect">
            <a:avLst/>
          </a:prstGeom>
        </p:spPr>
        <p:txBody>
          <a:bodyPr wrap="square">
            <a:spAutoFit/>
          </a:bodyPr>
          <a:lstStyle/>
          <a:p>
            <a:pPr marL="139700" hangingPunct="0">
              <a:spcBef>
                <a:spcPts val="680"/>
              </a:spcBef>
              <a:spcAft>
                <a:spcPts val="0"/>
              </a:spcAft>
              <a:tabLst>
                <a:tab pos="228600" algn="l"/>
                <a:tab pos="457200" algn="l"/>
                <a:tab pos="685800" algn="l"/>
                <a:tab pos="914400" algn="l"/>
              </a:tabLst>
            </a:pPr>
            <a:r>
              <a:rPr lang="en-CA" altLang="zh-CN" dirty="0" smtClean="0">
                <a:latin typeface="Times New Roman" panose="02020603050405020304" pitchFamily="18" charset="0"/>
                <a:ea typeface="+mj-ea"/>
                <a:cs typeface="Times New Roman" panose="02020603050405020304" pitchFamily="18" charset="0"/>
              </a:rPr>
              <a:t>Way 2: </a:t>
            </a:r>
          </a:p>
          <a:p>
            <a:pPr marL="596900" lvl="1" hangingPunct="0">
              <a:spcBef>
                <a:spcPts val="680"/>
              </a:spcBef>
              <a:tabLst>
                <a:tab pos="228600" algn="l"/>
                <a:tab pos="457200" algn="l"/>
                <a:tab pos="685800" algn="l"/>
                <a:tab pos="914400" algn="l"/>
              </a:tabLst>
            </a:pPr>
            <a:r>
              <a:rPr lang="en-CA" altLang="zh-CN" dirty="0">
                <a:highlight>
                  <a:srgbClr val="FFFF00"/>
                </a:highlight>
                <a:ea typeface="+mj-ea"/>
              </a:rPr>
              <a:t>when </a:t>
            </a:r>
            <a:r>
              <a:rPr lang="en-CA" altLang="zh-CN" dirty="0" err="1">
                <a:highlight>
                  <a:srgbClr val="FFFF00"/>
                </a:highlight>
                <a:ea typeface="+mj-ea"/>
              </a:rPr>
              <a:t>ref_pic_resampling_enabled_flag</a:t>
            </a:r>
            <a:r>
              <a:rPr lang="en-CA" altLang="zh-CN" dirty="0">
                <a:highlight>
                  <a:srgbClr val="FFFF00"/>
                </a:highlight>
                <a:ea typeface="+mj-ea"/>
              </a:rPr>
              <a:t> is 1, </a:t>
            </a:r>
            <a:r>
              <a:rPr lang="en-CA" altLang="zh-CN" dirty="0" err="1">
                <a:highlight>
                  <a:srgbClr val="FFFF00"/>
                </a:highlight>
                <a:ea typeface="+mj-ea"/>
              </a:rPr>
              <a:t>sps_virtual_boundaries_present_flag</a:t>
            </a:r>
            <a:r>
              <a:rPr lang="en-CA" altLang="zh-CN" dirty="0">
                <a:highlight>
                  <a:srgbClr val="FFFF00"/>
                </a:highlight>
                <a:ea typeface="+mj-ea"/>
              </a:rPr>
              <a:t> shall be 0.</a:t>
            </a:r>
            <a:endParaRPr lang="zh-CN" altLang="zh-CN" dirty="0">
              <a:highlight>
                <a:srgbClr val="FFFF00"/>
              </a:highlight>
              <a:ea typeface="+mj-ea"/>
            </a:endParaRPr>
          </a:p>
        </p:txBody>
      </p:sp>
    </p:spTree>
    <p:extLst>
      <p:ext uri="{BB962C8B-B14F-4D97-AF65-F5344CB8AC3E}">
        <p14:creationId xmlns:p14="http://schemas.microsoft.com/office/powerpoint/2010/main" val="2344941377"/>
      </p:ext>
    </p:extLst>
  </p:cSld>
  <p:clrMapOvr>
    <a:masterClrMapping/>
  </p:clrMapOvr>
  <p:timing>
    <p:tnLst>
      <p:par>
        <p:cTn id="1" dur="indefinite" restart="never" nodeType="tmRoot"/>
      </p:par>
    </p:tnLst>
  </p:timing>
</p:sld>
</file>

<file path=ppt/theme/theme1.xml><?xml version="1.0" encoding="utf-8"?>
<a:theme xmlns:a="http://schemas.openxmlformats.org/drawingml/2006/main" name="浅色">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浅色">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22046</TotalTime>
  <Words>334</Words>
  <Application>Microsoft Office PowerPoint</Application>
  <PresentationFormat>宽屏</PresentationFormat>
  <Paragraphs>89</Paragraphs>
  <Slides>7</Slides>
  <Notes>6</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7</vt:i4>
      </vt:variant>
    </vt:vector>
  </HeadingPairs>
  <TitlesOfParts>
    <vt:vector size="19" baseType="lpstr">
      <vt:lpstr>Malgun Gothic</vt:lpstr>
      <vt:lpstr>等线</vt:lpstr>
      <vt:lpstr>等线</vt:lpstr>
      <vt:lpstr>等线 Light</vt:lpstr>
      <vt:lpstr>宋体</vt:lpstr>
      <vt:lpstr>Microsoft YaHei</vt:lpstr>
      <vt:lpstr>Arial</vt:lpstr>
      <vt:lpstr>Calibri</vt:lpstr>
      <vt:lpstr>Calibri Light</vt:lpstr>
      <vt:lpstr>Times New Roman</vt:lpstr>
      <vt:lpstr>浅色</vt:lpstr>
      <vt:lpstr>1_浅色</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Jie Chen</cp:lastModifiedBy>
  <cp:revision>1282</cp:revision>
  <dcterms:created xsi:type="dcterms:W3CDTF">2018-05-21T01:42:17Z</dcterms:created>
  <dcterms:modified xsi:type="dcterms:W3CDTF">2020-01-16T08:07:53Z</dcterms:modified>
</cp:coreProperties>
</file>